
<file path=[Content_Types].xml><?xml version="1.0" encoding="utf-8"?>
<Types xmlns="http://schemas.openxmlformats.org/package/2006/content-types">
  <Default Extension="jpeg" ContentType="image/jpeg"/>
  <Default Extension="JPG" ContentType="image/.jpg"/>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82" r:id="rId3"/>
  </p:sldMasterIdLst>
  <p:notesMasterIdLst>
    <p:notesMasterId r:id="rId5"/>
  </p:notesMasterIdLst>
  <p:sldIdLst>
    <p:sldId id="256" r:id="rId4"/>
    <p:sldId id="257" r:id="rId6"/>
    <p:sldId id="258" r:id="rId7"/>
    <p:sldId id="270" r:id="rId8"/>
    <p:sldId id="266" r:id="rId9"/>
    <p:sldId id="291" r:id="rId10"/>
    <p:sldId id="292" r:id="rId11"/>
    <p:sldId id="293" r:id="rId12"/>
    <p:sldId id="294" r:id="rId13"/>
    <p:sldId id="295" r:id="rId14"/>
    <p:sldId id="296" r:id="rId15"/>
    <p:sldId id="275" r:id="rId16"/>
    <p:sldId id="297" r:id="rId17"/>
    <p:sldId id="299" r:id="rId18"/>
    <p:sldId id="300" r:id="rId19"/>
    <p:sldId id="301" r:id="rId20"/>
    <p:sldId id="302" r:id="rId21"/>
    <p:sldId id="317" r:id="rId22"/>
    <p:sldId id="273" r:id="rId23"/>
    <p:sldId id="272" r:id="rId24"/>
    <p:sldId id="271" r:id="rId25"/>
    <p:sldId id="318" r:id="rId26"/>
    <p:sldId id="319" r:id="rId27"/>
    <p:sldId id="320" r:id="rId28"/>
    <p:sldId id="321" r:id="rId29"/>
    <p:sldId id="322" r:id="rId30"/>
    <p:sldId id="323" r:id="rId31"/>
    <p:sldId id="324" r:id="rId32"/>
    <p:sldId id="325" r:id="rId33"/>
    <p:sldId id="329" r:id="rId34"/>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62" autoAdjust="0"/>
    <p:restoredTop sz="94660"/>
  </p:normalViewPr>
  <p:slideViewPr>
    <p:cSldViewPr snapToGrid="0" showGuides="1">
      <p:cViewPr>
        <p:scale>
          <a:sx n="66" d="100"/>
          <a:sy n="66" d="100"/>
        </p:scale>
        <p:origin x="1644" y="10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8" Type="http://schemas.openxmlformats.org/officeDocument/2006/relationships/tags" Target="tags/tag287.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 </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5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6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7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8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9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0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1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1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13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14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15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16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17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18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19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20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2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2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p:hf sldNum="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3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4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E1DB3F3B-D4B5-4FED-A473-4413E0F589D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F8B576-D9E4-43D6-9828-0491841968E8}" type="slidenum">
              <a:rPr lang="zh-CN" altLang="en-US" smtClean="0"/>
            </a:fld>
            <a:endParaRPr lang="zh-CN" altLang="en-US"/>
          </a:p>
        </p:txBody>
      </p:sp>
    </p:spTree>
  </p:cSld>
  <p:clrMapOvr>
    <a:masterClrMapping/>
  </p:clrMapOvr>
  <p:hf sldNum="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4" Type="http://schemas.openxmlformats.org/officeDocument/2006/relationships/theme" Target="../theme/theme1.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DB3F3B-D4B5-4FED-A473-4413E0F589D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F8B576-D9E4-43D6-9828-0491841968E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Lst>
  <p:hf sldNum="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6.png"/><Relationship Id="rId6" Type="http://schemas.openxmlformats.org/officeDocument/2006/relationships/tags" Target="../tags/tag1.xml"/><Relationship Id="rId5" Type="http://schemas.openxmlformats.org/officeDocument/2006/relationships/image" Target="../media/image5.emf"/><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image" Target="../media/image10.emf"/><Relationship Id="rId2" Type="http://schemas.openxmlformats.org/officeDocument/2006/relationships/tags" Target="../tags/tag61.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8" Type="http://schemas.openxmlformats.org/officeDocument/2006/relationships/slideLayout" Target="../slideLayouts/slideLayout1.xml"/><Relationship Id="rId17" Type="http://schemas.openxmlformats.org/officeDocument/2006/relationships/tags" Target="../tags/tag80.xml"/><Relationship Id="rId16" Type="http://schemas.openxmlformats.org/officeDocument/2006/relationships/tags" Target="../tags/tag79.xml"/><Relationship Id="rId15" Type="http://schemas.openxmlformats.org/officeDocument/2006/relationships/tags" Target="../tags/tag78.xml"/><Relationship Id="rId14" Type="http://schemas.openxmlformats.org/officeDocument/2006/relationships/tags" Target="../tags/tag77.xml"/><Relationship Id="rId13" Type="http://schemas.openxmlformats.org/officeDocument/2006/relationships/tags" Target="../tags/tag76.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emf"/><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image" Target="../media/image10.emf"/><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image" Target="../media/image8.emf"/><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image" Target="../media/image10.emf"/><Relationship Id="rId16" Type="http://schemas.openxmlformats.org/officeDocument/2006/relationships/slideLayout" Target="../slideLayouts/slideLayout1.xml"/><Relationship Id="rId15" Type="http://schemas.openxmlformats.org/officeDocument/2006/relationships/tags" Target="../tags/tag94.xml"/><Relationship Id="rId14" Type="http://schemas.openxmlformats.org/officeDocument/2006/relationships/tags" Target="../tags/tag93.xml"/><Relationship Id="rId13" Type="http://schemas.openxmlformats.org/officeDocument/2006/relationships/tags" Target="../tags/tag92.xml"/><Relationship Id="rId12" Type="http://schemas.openxmlformats.org/officeDocument/2006/relationships/tags" Target="../tags/tag91.xml"/><Relationship Id="rId11" Type="http://schemas.openxmlformats.org/officeDocument/2006/relationships/tags" Target="../tags/tag90.xml"/><Relationship Id="rId10" Type="http://schemas.openxmlformats.org/officeDocument/2006/relationships/tags" Target="../tags/tag89.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image" Target="../media/image10.emf"/><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99" Type="http://schemas.openxmlformats.org/officeDocument/2006/relationships/tags" Target="../tags/tag194.xml"/><Relationship Id="rId98" Type="http://schemas.openxmlformats.org/officeDocument/2006/relationships/tags" Target="../tags/tag193.xml"/><Relationship Id="rId97" Type="http://schemas.openxmlformats.org/officeDocument/2006/relationships/tags" Target="../tags/tag192.xml"/><Relationship Id="rId96" Type="http://schemas.openxmlformats.org/officeDocument/2006/relationships/tags" Target="../tags/tag191.xml"/><Relationship Id="rId95" Type="http://schemas.openxmlformats.org/officeDocument/2006/relationships/tags" Target="../tags/tag190.xml"/><Relationship Id="rId94" Type="http://schemas.openxmlformats.org/officeDocument/2006/relationships/tags" Target="../tags/tag189.xml"/><Relationship Id="rId93" Type="http://schemas.openxmlformats.org/officeDocument/2006/relationships/tags" Target="../tags/tag188.xml"/><Relationship Id="rId92" Type="http://schemas.openxmlformats.org/officeDocument/2006/relationships/tags" Target="../tags/tag187.xml"/><Relationship Id="rId91" Type="http://schemas.openxmlformats.org/officeDocument/2006/relationships/tags" Target="../tags/tag186.xml"/><Relationship Id="rId90" Type="http://schemas.openxmlformats.org/officeDocument/2006/relationships/tags" Target="../tags/tag185.xml"/><Relationship Id="rId9" Type="http://schemas.openxmlformats.org/officeDocument/2006/relationships/tags" Target="../tags/tag104.xml"/><Relationship Id="rId89" Type="http://schemas.openxmlformats.org/officeDocument/2006/relationships/tags" Target="../tags/tag184.xml"/><Relationship Id="rId88" Type="http://schemas.openxmlformats.org/officeDocument/2006/relationships/tags" Target="../tags/tag183.xml"/><Relationship Id="rId87" Type="http://schemas.openxmlformats.org/officeDocument/2006/relationships/tags" Target="../tags/tag182.xml"/><Relationship Id="rId86" Type="http://schemas.openxmlformats.org/officeDocument/2006/relationships/tags" Target="../tags/tag181.xml"/><Relationship Id="rId85" Type="http://schemas.openxmlformats.org/officeDocument/2006/relationships/tags" Target="../tags/tag180.xml"/><Relationship Id="rId84" Type="http://schemas.openxmlformats.org/officeDocument/2006/relationships/tags" Target="../tags/tag179.xml"/><Relationship Id="rId83" Type="http://schemas.openxmlformats.org/officeDocument/2006/relationships/tags" Target="../tags/tag178.xml"/><Relationship Id="rId82" Type="http://schemas.openxmlformats.org/officeDocument/2006/relationships/tags" Target="../tags/tag177.xml"/><Relationship Id="rId81" Type="http://schemas.openxmlformats.org/officeDocument/2006/relationships/tags" Target="../tags/tag176.xml"/><Relationship Id="rId80" Type="http://schemas.openxmlformats.org/officeDocument/2006/relationships/tags" Target="../tags/tag175.xml"/><Relationship Id="rId8" Type="http://schemas.openxmlformats.org/officeDocument/2006/relationships/tags" Target="../tags/tag103.xml"/><Relationship Id="rId79" Type="http://schemas.openxmlformats.org/officeDocument/2006/relationships/tags" Target="../tags/tag174.xml"/><Relationship Id="rId78" Type="http://schemas.openxmlformats.org/officeDocument/2006/relationships/tags" Target="../tags/tag173.xml"/><Relationship Id="rId77" Type="http://schemas.openxmlformats.org/officeDocument/2006/relationships/tags" Target="../tags/tag172.xml"/><Relationship Id="rId76" Type="http://schemas.openxmlformats.org/officeDocument/2006/relationships/tags" Target="../tags/tag171.xml"/><Relationship Id="rId75" Type="http://schemas.openxmlformats.org/officeDocument/2006/relationships/tags" Target="../tags/tag170.xml"/><Relationship Id="rId74" Type="http://schemas.openxmlformats.org/officeDocument/2006/relationships/tags" Target="../tags/tag169.xml"/><Relationship Id="rId73" Type="http://schemas.openxmlformats.org/officeDocument/2006/relationships/tags" Target="../tags/tag168.xml"/><Relationship Id="rId72" Type="http://schemas.openxmlformats.org/officeDocument/2006/relationships/tags" Target="../tags/tag167.xml"/><Relationship Id="rId71" Type="http://schemas.openxmlformats.org/officeDocument/2006/relationships/tags" Target="../tags/tag166.xml"/><Relationship Id="rId70" Type="http://schemas.openxmlformats.org/officeDocument/2006/relationships/tags" Target="../tags/tag165.xml"/><Relationship Id="rId7" Type="http://schemas.openxmlformats.org/officeDocument/2006/relationships/tags" Target="../tags/tag102.xml"/><Relationship Id="rId69" Type="http://schemas.openxmlformats.org/officeDocument/2006/relationships/tags" Target="../tags/tag164.xml"/><Relationship Id="rId68" Type="http://schemas.openxmlformats.org/officeDocument/2006/relationships/tags" Target="../tags/tag163.xml"/><Relationship Id="rId67" Type="http://schemas.openxmlformats.org/officeDocument/2006/relationships/tags" Target="../tags/tag162.xml"/><Relationship Id="rId66" Type="http://schemas.openxmlformats.org/officeDocument/2006/relationships/tags" Target="../tags/tag161.xml"/><Relationship Id="rId65" Type="http://schemas.openxmlformats.org/officeDocument/2006/relationships/tags" Target="../tags/tag160.xml"/><Relationship Id="rId64" Type="http://schemas.openxmlformats.org/officeDocument/2006/relationships/tags" Target="../tags/tag159.xml"/><Relationship Id="rId63" Type="http://schemas.openxmlformats.org/officeDocument/2006/relationships/tags" Target="../tags/tag158.xml"/><Relationship Id="rId62" Type="http://schemas.openxmlformats.org/officeDocument/2006/relationships/tags" Target="../tags/tag157.xml"/><Relationship Id="rId61" Type="http://schemas.openxmlformats.org/officeDocument/2006/relationships/tags" Target="../tags/tag156.xml"/><Relationship Id="rId60" Type="http://schemas.openxmlformats.org/officeDocument/2006/relationships/tags" Target="../tags/tag155.xml"/><Relationship Id="rId6" Type="http://schemas.openxmlformats.org/officeDocument/2006/relationships/tags" Target="../tags/tag101.xml"/><Relationship Id="rId59" Type="http://schemas.openxmlformats.org/officeDocument/2006/relationships/tags" Target="../tags/tag154.xml"/><Relationship Id="rId58" Type="http://schemas.openxmlformats.org/officeDocument/2006/relationships/tags" Target="../tags/tag153.xml"/><Relationship Id="rId57" Type="http://schemas.openxmlformats.org/officeDocument/2006/relationships/tags" Target="../tags/tag152.xml"/><Relationship Id="rId56" Type="http://schemas.openxmlformats.org/officeDocument/2006/relationships/tags" Target="../tags/tag151.xml"/><Relationship Id="rId55" Type="http://schemas.openxmlformats.org/officeDocument/2006/relationships/tags" Target="../tags/tag150.xml"/><Relationship Id="rId54" Type="http://schemas.openxmlformats.org/officeDocument/2006/relationships/tags" Target="../tags/tag149.xml"/><Relationship Id="rId53" Type="http://schemas.openxmlformats.org/officeDocument/2006/relationships/tags" Target="../tags/tag148.xml"/><Relationship Id="rId52" Type="http://schemas.openxmlformats.org/officeDocument/2006/relationships/tags" Target="../tags/tag147.xml"/><Relationship Id="rId51" Type="http://schemas.openxmlformats.org/officeDocument/2006/relationships/tags" Target="../tags/tag146.xml"/><Relationship Id="rId50" Type="http://schemas.openxmlformats.org/officeDocument/2006/relationships/tags" Target="../tags/tag145.xml"/><Relationship Id="rId5" Type="http://schemas.openxmlformats.org/officeDocument/2006/relationships/tags" Target="../tags/tag100.xml"/><Relationship Id="rId49" Type="http://schemas.openxmlformats.org/officeDocument/2006/relationships/tags" Target="../tags/tag144.xml"/><Relationship Id="rId48" Type="http://schemas.openxmlformats.org/officeDocument/2006/relationships/tags" Target="../tags/tag143.xml"/><Relationship Id="rId47" Type="http://schemas.openxmlformats.org/officeDocument/2006/relationships/tags" Target="../tags/tag142.xml"/><Relationship Id="rId46" Type="http://schemas.openxmlformats.org/officeDocument/2006/relationships/tags" Target="../tags/tag141.xml"/><Relationship Id="rId45" Type="http://schemas.openxmlformats.org/officeDocument/2006/relationships/tags" Target="../tags/tag140.xml"/><Relationship Id="rId44" Type="http://schemas.openxmlformats.org/officeDocument/2006/relationships/tags" Target="../tags/tag139.xml"/><Relationship Id="rId43" Type="http://schemas.openxmlformats.org/officeDocument/2006/relationships/tags" Target="../tags/tag138.xml"/><Relationship Id="rId42" Type="http://schemas.openxmlformats.org/officeDocument/2006/relationships/tags" Target="../tags/tag137.xml"/><Relationship Id="rId41" Type="http://schemas.openxmlformats.org/officeDocument/2006/relationships/tags" Target="../tags/tag136.xml"/><Relationship Id="rId40" Type="http://schemas.openxmlformats.org/officeDocument/2006/relationships/tags" Target="../tags/tag135.xml"/><Relationship Id="rId4" Type="http://schemas.openxmlformats.org/officeDocument/2006/relationships/tags" Target="../tags/tag99.xml"/><Relationship Id="rId39" Type="http://schemas.openxmlformats.org/officeDocument/2006/relationships/tags" Target="../tags/tag134.xml"/><Relationship Id="rId38" Type="http://schemas.openxmlformats.org/officeDocument/2006/relationships/tags" Target="../tags/tag133.xml"/><Relationship Id="rId37" Type="http://schemas.openxmlformats.org/officeDocument/2006/relationships/tags" Target="../tags/tag132.xml"/><Relationship Id="rId36" Type="http://schemas.openxmlformats.org/officeDocument/2006/relationships/tags" Target="../tags/tag131.xml"/><Relationship Id="rId35" Type="http://schemas.openxmlformats.org/officeDocument/2006/relationships/tags" Target="../tags/tag130.xml"/><Relationship Id="rId34" Type="http://schemas.openxmlformats.org/officeDocument/2006/relationships/tags" Target="../tags/tag129.xml"/><Relationship Id="rId33" Type="http://schemas.openxmlformats.org/officeDocument/2006/relationships/tags" Target="../tags/tag128.xml"/><Relationship Id="rId32" Type="http://schemas.openxmlformats.org/officeDocument/2006/relationships/tags" Target="../tags/tag127.xml"/><Relationship Id="rId31" Type="http://schemas.openxmlformats.org/officeDocument/2006/relationships/tags" Target="../tags/tag126.xml"/><Relationship Id="rId30" Type="http://schemas.openxmlformats.org/officeDocument/2006/relationships/tags" Target="../tags/tag125.xml"/><Relationship Id="rId3" Type="http://schemas.openxmlformats.org/officeDocument/2006/relationships/tags" Target="../tags/tag98.xml"/><Relationship Id="rId29" Type="http://schemas.openxmlformats.org/officeDocument/2006/relationships/tags" Target="../tags/tag124.xml"/><Relationship Id="rId28" Type="http://schemas.openxmlformats.org/officeDocument/2006/relationships/tags" Target="../tags/tag123.xml"/><Relationship Id="rId27" Type="http://schemas.openxmlformats.org/officeDocument/2006/relationships/tags" Target="../tags/tag122.xml"/><Relationship Id="rId26" Type="http://schemas.openxmlformats.org/officeDocument/2006/relationships/tags" Target="../tags/tag121.xml"/><Relationship Id="rId25" Type="http://schemas.openxmlformats.org/officeDocument/2006/relationships/tags" Target="../tags/tag120.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tags" Target="../tags/tag97.xml"/><Relationship Id="rId19" Type="http://schemas.openxmlformats.org/officeDocument/2006/relationships/tags" Target="../tags/tag114.xml"/><Relationship Id="rId18" Type="http://schemas.openxmlformats.org/officeDocument/2006/relationships/tags" Target="../tags/tag113.xml"/><Relationship Id="rId174" Type="http://schemas.openxmlformats.org/officeDocument/2006/relationships/slideLayout" Target="../slideLayouts/slideLayout1.xml"/><Relationship Id="rId173" Type="http://schemas.openxmlformats.org/officeDocument/2006/relationships/tags" Target="../tags/tag268.xml"/><Relationship Id="rId172" Type="http://schemas.openxmlformats.org/officeDocument/2006/relationships/tags" Target="../tags/tag267.xml"/><Relationship Id="rId171" Type="http://schemas.openxmlformats.org/officeDocument/2006/relationships/tags" Target="../tags/tag266.xml"/><Relationship Id="rId170" Type="http://schemas.openxmlformats.org/officeDocument/2006/relationships/tags" Target="../tags/tag265.xml"/><Relationship Id="rId17" Type="http://schemas.openxmlformats.org/officeDocument/2006/relationships/tags" Target="../tags/tag112.xml"/><Relationship Id="rId169" Type="http://schemas.openxmlformats.org/officeDocument/2006/relationships/tags" Target="../tags/tag264.xml"/><Relationship Id="rId168" Type="http://schemas.openxmlformats.org/officeDocument/2006/relationships/tags" Target="../tags/tag263.xml"/><Relationship Id="rId167" Type="http://schemas.openxmlformats.org/officeDocument/2006/relationships/tags" Target="../tags/tag262.xml"/><Relationship Id="rId166" Type="http://schemas.openxmlformats.org/officeDocument/2006/relationships/tags" Target="../tags/tag261.xml"/><Relationship Id="rId165" Type="http://schemas.openxmlformats.org/officeDocument/2006/relationships/tags" Target="../tags/tag260.xml"/><Relationship Id="rId164" Type="http://schemas.openxmlformats.org/officeDocument/2006/relationships/tags" Target="../tags/tag259.xml"/><Relationship Id="rId163" Type="http://schemas.openxmlformats.org/officeDocument/2006/relationships/tags" Target="../tags/tag258.xml"/><Relationship Id="rId162" Type="http://schemas.openxmlformats.org/officeDocument/2006/relationships/tags" Target="../tags/tag257.xml"/><Relationship Id="rId161" Type="http://schemas.openxmlformats.org/officeDocument/2006/relationships/tags" Target="../tags/tag256.xml"/><Relationship Id="rId160" Type="http://schemas.openxmlformats.org/officeDocument/2006/relationships/tags" Target="../tags/tag255.xml"/><Relationship Id="rId16" Type="http://schemas.openxmlformats.org/officeDocument/2006/relationships/tags" Target="../tags/tag111.xml"/><Relationship Id="rId159" Type="http://schemas.openxmlformats.org/officeDocument/2006/relationships/tags" Target="../tags/tag254.xml"/><Relationship Id="rId158" Type="http://schemas.openxmlformats.org/officeDocument/2006/relationships/tags" Target="../tags/tag253.xml"/><Relationship Id="rId157" Type="http://schemas.openxmlformats.org/officeDocument/2006/relationships/tags" Target="../tags/tag252.xml"/><Relationship Id="rId156" Type="http://schemas.openxmlformats.org/officeDocument/2006/relationships/tags" Target="../tags/tag251.xml"/><Relationship Id="rId155" Type="http://schemas.openxmlformats.org/officeDocument/2006/relationships/tags" Target="../tags/tag250.xml"/><Relationship Id="rId154" Type="http://schemas.openxmlformats.org/officeDocument/2006/relationships/tags" Target="../tags/tag249.xml"/><Relationship Id="rId153" Type="http://schemas.openxmlformats.org/officeDocument/2006/relationships/tags" Target="../tags/tag248.xml"/><Relationship Id="rId152" Type="http://schemas.openxmlformats.org/officeDocument/2006/relationships/tags" Target="../tags/tag247.xml"/><Relationship Id="rId151" Type="http://schemas.openxmlformats.org/officeDocument/2006/relationships/tags" Target="../tags/tag246.xml"/><Relationship Id="rId150" Type="http://schemas.openxmlformats.org/officeDocument/2006/relationships/tags" Target="../tags/tag245.xml"/><Relationship Id="rId15" Type="http://schemas.openxmlformats.org/officeDocument/2006/relationships/tags" Target="../tags/tag110.xml"/><Relationship Id="rId149" Type="http://schemas.openxmlformats.org/officeDocument/2006/relationships/tags" Target="../tags/tag244.xml"/><Relationship Id="rId148" Type="http://schemas.openxmlformats.org/officeDocument/2006/relationships/tags" Target="../tags/tag243.xml"/><Relationship Id="rId147" Type="http://schemas.openxmlformats.org/officeDocument/2006/relationships/tags" Target="../tags/tag242.xml"/><Relationship Id="rId146" Type="http://schemas.openxmlformats.org/officeDocument/2006/relationships/tags" Target="../tags/tag241.xml"/><Relationship Id="rId145" Type="http://schemas.openxmlformats.org/officeDocument/2006/relationships/tags" Target="../tags/tag240.xml"/><Relationship Id="rId144" Type="http://schemas.openxmlformats.org/officeDocument/2006/relationships/tags" Target="../tags/tag239.xml"/><Relationship Id="rId143" Type="http://schemas.openxmlformats.org/officeDocument/2006/relationships/tags" Target="../tags/tag238.xml"/><Relationship Id="rId142" Type="http://schemas.openxmlformats.org/officeDocument/2006/relationships/tags" Target="../tags/tag237.xml"/><Relationship Id="rId141" Type="http://schemas.openxmlformats.org/officeDocument/2006/relationships/tags" Target="../tags/tag236.xml"/><Relationship Id="rId140" Type="http://schemas.openxmlformats.org/officeDocument/2006/relationships/tags" Target="../tags/tag235.xml"/><Relationship Id="rId14" Type="http://schemas.openxmlformats.org/officeDocument/2006/relationships/tags" Target="../tags/tag109.xml"/><Relationship Id="rId139" Type="http://schemas.openxmlformats.org/officeDocument/2006/relationships/tags" Target="../tags/tag234.xml"/><Relationship Id="rId138" Type="http://schemas.openxmlformats.org/officeDocument/2006/relationships/tags" Target="../tags/tag233.xml"/><Relationship Id="rId137" Type="http://schemas.openxmlformats.org/officeDocument/2006/relationships/tags" Target="../tags/tag232.xml"/><Relationship Id="rId136" Type="http://schemas.openxmlformats.org/officeDocument/2006/relationships/tags" Target="../tags/tag231.xml"/><Relationship Id="rId135" Type="http://schemas.openxmlformats.org/officeDocument/2006/relationships/tags" Target="../tags/tag230.xml"/><Relationship Id="rId134" Type="http://schemas.openxmlformats.org/officeDocument/2006/relationships/tags" Target="../tags/tag229.xml"/><Relationship Id="rId133" Type="http://schemas.openxmlformats.org/officeDocument/2006/relationships/tags" Target="../tags/tag228.xml"/><Relationship Id="rId132" Type="http://schemas.openxmlformats.org/officeDocument/2006/relationships/tags" Target="../tags/tag227.xml"/><Relationship Id="rId131" Type="http://schemas.openxmlformats.org/officeDocument/2006/relationships/tags" Target="../tags/tag226.xml"/><Relationship Id="rId130" Type="http://schemas.openxmlformats.org/officeDocument/2006/relationships/tags" Target="../tags/tag225.xml"/><Relationship Id="rId13" Type="http://schemas.openxmlformats.org/officeDocument/2006/relationships/tags" Target="../tags/tag108.xml"/><Relationship Id="rId129" Type="http://schemas.openxmlformats.org/officeDocument/2006/relationships/tags" Target="../tags/tag224.xml"/><Relationship Id="rId128" Type="http://schemas.openxmlformats.org/officeDocument/2006/relationships/tags" Target="../tags/tag223.xml"/><Relationship Id="rId127" Type="http://schemas.openxmlformats.org/officeDocument/2006/relationships/tags" Target="../tags/tag222.xml"/><Relationship Id="rId126" Type="http://schemas.openxmlformats.org/officeDocument/2006/relationships/tags" Target="../tags/tag221.xml"/><Relationship Id="rId125" Type="http://schemas.openxmlformats.org/officeDocument/2006/relationships/tags" Target="../tags/tag220.xml"/><Relationship Id="rId124" Type="http://schemas.openxmlformats.org/officeDocument/2006/relationships/tags" Target="../tags/tag219.xml"/><Relationship Id="rId123" Type="http://schemas.openxmlformats.org/officeDocument/2006/relationships/tags" Target="../tags/tag218.xml"/><Relationship Id="rId122" Type="http://schemas.openxmlformats.org/officeDocument/2006/relationships/tags" Target="../tags/tag217.xml"/><Relationship Id="rId121" Type="http://schemas.openxmlformats.org/officeDocument/2006/relationships/tags" Target="../tags/tag216.xml"/><Relationship Id="rId120" Type="http://schemas.openxmlformats.org/officeDocument/2006/relationships/tags" Target="../tags/tag215.xml"/><Relationship Id="rId12" Type="http://schemas.openxmlformats.org/officeDocument/2006/relationships/tags" Target="../tags/tag107.xml"/><Relationship Id="rId119" Type="http://schemas.openxmlformats.org/officeDocument/2006/relationships/tags" Target="../tags/tag214.xml"/><Relationship Id="rId118" Type="http://schemas.openxmlformats.org/officeDocument/2006/relationships/tags" Target="../tags/tag213.xml"/><Relationship Id="rId117" Type="http://schemas.openxmlformats.org/officeDocument/2006/relationships/tags" Target="../tags/tag212.xml"/><Relationship Id="rId116" Type="http://schemas.openxmlformats.org/officeDocument/2006/relationships/tags" Target="../tags/tag211.xml"/><Relationship Id="rId115" Type="http://schemas.openxmlformats.org/officeDocument/2006/relationships/tags" Target="../tags/tag210.xml"/><Relationship Id="rId114" Type="http://schemas.openxmlformats.org/officeDocument/2006/relationships/tags" Target="../tags/tag209.xml"/><Relationship Id="rId113" Type="http://schemas.openxmlformats.org/officeDocument/2006/relationships/tags" Target="../tags/tag208.xml"/><Relationship Id="rId112" Type="http://schemas.openxmlformats.org/officeDocument/2006/relationships/tags" Target="../tags/tag207.xml"/><Relationship Id="rId111" Type="http://schemas.openxmlformats.org/officeDocument/2006/relationships/tags" Target="../tags/tag206.xml"/><Relationship Id="rId110" Type="http://schemas.openxmlformats.org/officeDocument/2006/relationships/tags" Target="../tags/tag205.xml"/><Relationship Id="rId11" Type="http://schemas.openxmlformats.org/officeDocument/2006/relationships/tags" Target="../tags/tag106.xml"/><Relationship Id="rId109" Type="http://schemas.openxmlformats.org/officeDocument/2006/relationships/tags" Target="../tags/tag204.xml"/><Relationship Id="rId108" Type="http://schemas.openxmlformats.org/officeDocument/2006/relationships/tags" Target="../tags/tag203.xml"/><Relationship Id="rId107" Type="http://schemas.openxmlformats.org/officeDocument/2006/relationships/tags" Target="../tags/tag202.xml"/><Relationship Id="rId106" Type="http://schemas.openxmlformats.org/officeDocument/2006/relationships/tags" Target="../tags/tag201.xml"/><Relationship Id="rId105" Type="http://schemas.openxmlformats.org/officeDocument/2006/relationships/tags" Target="../tags/tag200.xml"/><Relationship Id="rId104" Type="http://schemas.openxmlformats.org/officeDocument/2006/relationships/tags" Target="../tags/tag199.xml"/><Relationship Id="rId103" Type="http://schemas.openxmlformats.org/officeDocument/2006/relationships/tags" Target="../tags/tag198.xml"/><Relationship Id="rId102" Type="http://schemas.openxmlformats.org/officeDocument/2006/relationships/tags" Target="../tags/tag197.xml"/><Relationship Id="rId101" Type="http://schemas.openxmlformats.org/officeDocument/2006/relationships/tags" Target="../tags/tag196.xml"/><Relationship Id="rId100" Type="http://schemas.openxmlformats.org/officeDocument/2006/relationships/tags" Target="../tags/tag195.xml"/><Relationship Id="rId10" Type="http://schemas.openxmlformats.org/officeDocument/2006/relationships/tags" Target="../tags/tag105.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hyperlink" Target="https://mp.weixin.qq.com/s/rnR4q_F7i0Sym5Ma0oxK6g" TargetMode="External"/><Relationship Id="rId2" Type="http://schemas.openxmlformats.org/officeDocument/2006/relationships/tags" Target="../tags/tag269.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emf"/><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tags" Target="../tags/tag3.xml"/><Relationship Id="rId6" Type="http://schemas.openxmlformats.org/officeDocument/2006/relationships/tags" Target="../tags/tag2.xml"/><Relationship Id="rId5" Type="http://schemas.openxmlformats.org/officeDocument/2006/relationships/image" Target="../media/image5.emf"/><Relationship Id="rId4" Type="http://schemas.openxmlformats.org/officeDocument/2006/relationships/image" Target="../media/image4.emf"/><Relationship Id="rId3" Type="http://schemas.openxmlformats.org/officeDocument/2006/relationships/image" Target="../media/image3.emf"/><Relationship Id="rId20" Type="http://schemas.openxmlformats.org/officeDocument/2006/relationships/slideLayout" Target="../slideLayouts/slideLayout1.xml"/><Relationship Id="rId2" Type="http://schemas.openxmlformats.org/officeDocument/2006/relationships/image" Target="../media/image2.emf"/><Relationship Id="rId19" Type="http://schemas.openxmlformats.org/officeDocument/2006/relationships/image" Target="../media/image6.png"/><Relationship Id="rId18" Type="http://schemas.openxmlformats.org/officeDocument/2006/relationships/tags" Target="../tags/tag14.xml"/><Relationship Id="rId17" Type="http://schemas.openxmlformats.org/officeDocument/2006/relationships/tags" Target="../tags/tag13.xml"/><Relationship Id="rId16" Type="http://schemas.openxmlformats.org/officeDocument/2006/relationships/tags" Target="../tags/tag12.xml"/><Relationship Id="rId15" Type="http://schemas.openxmlformats.org/officeDocument/2006/relationships/tags" Target="../tags/tag1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emf"/><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emf"/><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emf"/><Relationship Id="rId2" Type="http://schemas.openxmlformats.org/officeDocument/2006/relationships/tags" Target="../tags/tag272.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image" Target="../media/image10.emf"/><Relationship Id="rId2" Type="http://schemas.openxmlformats.org/officeDocument/2006/relationships/tags" Target="../tags/tag273.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278.xml"/><Relationship Id="rId3" Type="http://schemas.openxmlformats.org/officeDocument/2006/relationships/image" Target="../media/image10.emf"/><Relationship Id="rId2" Type="http://schemas.openxmlformats.org/officeDocument/2006/relationships/tags" Target="../tags/tag277.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emf"/><Relationship Id="rId3" Type="http://schemas.openxmlformats.org/officeDocument/2006/relationships/tags" Target="../tags/tag280.xml"/><Relationship Id="rId2" Type="http://schemas.openxmlformats.org/officeDocument/2006/relationships/tags" Target="../tags/tag279.xml"/><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emf"/><Relationship Id="rId2" Type="http://schemas.openxmlformats.org/officeDocument/2006/relationships/tags" Target="../tags/tag281.xml"/><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283.xml"/><Relationship Id="rId3" Type="http://schemas.openxmlformats.org/officeDocument/2006/relationships/image" Target="../media/image10.emf"/><Relationship Id="rId2" Type="http://schemas.openxmlformats.org/officeDocument/2006/relationships/tags" Target="../tags/tag282.xml"/><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emf"/><Relationship Id="rId2" Type="http://schemas.openxmlformats.org/officeDocument/2006/relationships/tags" Target="../tags/tag284.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9.emf"/><Relationship Id="rId3" Type="http://schemas.openxmlformats.org/officeDocument/2006/relationships/tags" Target="../tags/tag286.xml"/><Relationship Id="rId2" Type="http://schemas.openxmlformats.org/officeDocument/2006/relationships/image" Target="../media/image1.jpeg"/><Relationship Id="rId1" Type="http://schemas.openxmlformats.org/officeDocument/2006/relationships/tags" Target="../tags/tag285.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hyperlink" Target="https://mp.weixin.qq.com/s/2fBspOEsp4l3i2RD5ZYqMA" TargetMode="External"/><Relationship Id="rId6" Type="http://schemas.openxmlformats.org/officeDocument/2006/relationships/hyperlink" Target="https://mp.weixin.qq.com/s/YzaBpq_pwa2FWceXuokRjw" TargetMode="Externa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image" Target="../media/image7.emf"/><Relationship Id="rId3" Type="http://schemas.openxmlformats.org/officeDocument/2006/relationships/tags" Target="../tags/tag20.xml"/><Relationship Id="rId2" Type="http://schemas.openxmlformats.org/officeDocument/2006/relationships/tags" Target="../tags/tag19.xml"/><Relationship Id="rId13" Type="http://schemas.openxmlformats.org/officeDocument/2006/relationships/slideLayout" Target="../slideLayouts/slideLayout1.xml"/><Relationship Id="rId12" Type="http://schemas.openxmlformats.org/officeDocument/2006/relationships/tags" Target="../tags/tag28.xml"/><Relationship Id="rId11" Type="http://schemas.openxmlformats.org/officeDocument/2006/relationships/tags" Target="../tags/tag27.xml"/><Relationship Id="rId10" Type="http://schemas.openxmlformats.org/officeDocument/2006/relationships/tags" Target="../tags/tag26.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emf"/><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9.emf"/><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image" Target="../media/image10.emf"/><Relationship Id="rId2" Type="http://schemas.openxmlformats.org/officeDocument/2006/relationships/tags" Target="../tags/tag33.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9" Type="http://schemas.openxmlformats.org/officeDocument/2006/relationships/tags" Target="../tags/tag43.xml"/><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7" Type="http://schemas.openxmlformats.org/officeDocument/2006/relationships/slideLayout" Target="../slideLayouts/slideLayout1.xml"/><Relationship Id="rId26" Type="http://schemas.openxmlformats.org/officeDocument/2006/relationships/tags" Target="../tags/tag60.xml"/><Relationship Id="rId25" Type="http://schemas.openxmlformats.org/officeDocument/2006/relationships/tags" Target="../tags/tag59.xml"/><Relationship Id="rId24" Type="http://schemas.openxmlformats.org/officeDocument/2006/relationships/tags" Target="../tags/tag58.xml"/><Relationship Id="rId23" Type="http://schemas.openxmlformats.org/officeDocument/2006/relationships/tags" Target="../tags/tag57.xml"/><Relationship Id="rId22" Type="http://schemas.openxmlformats.org/officeDocument/2006/relationships/tags" Target="../tags/tag56.xml"/><Relationship Id="rId21" Type="http://schemas.openxmlformats.org/officeDocument/2006/relationships/tags" Target="../tags/tag55.xml"/><Relationship Id="rId20" Type="http://schemas.openxmlformats.org/officeDocument/2006/relationships/tags" Target="../tags/tag54.xml"/><Relationship Id="rId2" Type="http://schemas.openxmlformats.org/officeDocument/2006/relationships/tags" Target="../tags/tag36.xml"/><Relationship Id="rId19" Type="http://schemas.openxmlformats.org/officeDocument/2006/relationships/tags" Target="../tags/tag53.xml"/><Relationship Id="rId18" Type="http://schemas.openxmlformats.org/officeDocument/2006/relationships/tags" Target="../tags/tag52.xml"/><Relationship Id="rId17" Type="http://schemas.openxmlformats.org/officeDocument/2006/relationships/tags" Target="../tags/tag51.xml"/><Relationship Id="rId16" Type="http://schemas.openxmlformats.org/officeDocument/2006/relationships/tags" Target="../tags/tag50.xml"/><Relationship Id="rId15" Type="http://schemas.openxmlformats.org/officeDocument/2006/relationships/tags" Target="../tags/tag49.xml"/><Relationship Id="rId14" Type="http://schemas.openxmlformats.org/officeDocument/2006/relationships/tags" Target="../tags/tag48.xml"/><Relationship Id="rId13" Type="http://schemas.openxmlformats.org/officeDocument/2006/relationships/tags" Target="../tags/tag47.xml"/><Relationship Id="rId12" Type="http://schemas.openxmlformats.org/officeDocument/2006/relationships/tags" Target="../tags/tag46.xml"/><Relationship Id="rId11" Type="http://schemas.openxmlformats.org/officeDocument/2006/relationships/tags" Target="../tags/tag45.xml"/><Relationship Id="rId10" Type="http://schemas.openxmlformats.org/officeDocument/2006/relationships/tags" Target="../tags/tag44.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p:cNvPicPr>
            <a:picLocks noChangeAspect="1"/>
          </p:cNvPicPr>
          <p:nvPr/>
        </p:nvPicPr>
        <p:blipFill>
          <a:blip r:embed="rId2"/>
          <a:stretch>
            <a:fillRect/>
          </a:stretch>
        </p:blipFill>
        <p:spPr>
          <a:xfrm>
            <a:off x="557101" y="4644571"/>
            <a:ext cx="1988879" cy="1733625"/>
          </a:xfrm>
          <a:prstGeom prst="rect">
            <a:avLst/>
          </a:prstGeom>
        </p:spPr>
      </p:pic>
      <p:pic>
        <p:nvPicPr>
          <p:cNvPr id="8" name="图片 7"/>
          <p:cNvPicPr>
            <a:picLocks noChangeAspect="1"/>
          </p:cNvPicPr>
          <p:nvPr/>
        </p:nvPicPr>
        <p:blipFill>
          <a:blip r:embed="rId3"/>
          <a:stretch>
            <a:fillRect/>
          </a:stretch>
        </p:blipFill>
        <p:spPr>
          <a:xfrm>
            <a:off x="8759655" y="5097982"/>
            <a:ext cx="3001976" cy="1280214"/>
          </a:xfrm>
          <a:prstGeom prst="rect">
            <a:avLst/>
          </a:prstGeom>
        </p:spPr>
      </p:pic>
      <p:pic>
        <p:nvPicPr>
          <p:cNvPr id="9" name="图片 8"/>
          <p:cNvPicPr>
            <a:picLocks noChangeAspect="1"/>
          </p:cNvPicPr>
          <p:nvPr/>
        </p:nvPicPr>
        <p:blipFill>
          <a:blip r:embed="rId4"/>
          <a:stretch>
            <a:fillRect/>
          </a:stretch>
        </p:blipFill>
        <p:spPr>
          <a:xfrm rot="1136113">
            <a:off x="10159196" y="635752"/>
            <a:ext cx="1582861" cy="1179949"/>
          </a:xfrm>
          <a:prstGeom prst="rect">
            <a:avLst/>
          </a:prstGeom>
        </p:spPr>
      </p:pic>
      <p:pic>
        <p:nvPicPr>
          <p:cNvPr id="11" name="图片 10"/>
          <p:cNvPicPr>
            <a:picLocks noChangeAspect="1"/>
          </p:cNvPicPr>
          <p:nvPr/>
        </p:nvPicPr>
        <p:blipFill>
          <a:blip r:embed="rId5"/>
          <a:stretch>
            <a:fillRect/>
          </a:stretch>
        </p:blipFill>
        <p:spPr>
          <a:xfrm rot="2491536">
            <a:off x="667565" y="845921"/>
            <a:ext cx="1124594" cy="759610"/>
          </a:xfrm>
          <a:prstGeom prst="rect">
            <a:avLst/>
          </a:prstGeom>
        </p:spPr>
      </p:pic>
      <p:sp>
        <p:nvSpPr>
          <p:cNvPr id="2" name="文本框 1"/>
          <p:cNvSpPr txBox="1"/>
          <p:nvPr>
            <p:custDataLst>
              <p:tags r:id="rId6"/>
            </p:custDataLst>
          </p:nvPr>
        </p:nvSpPr>
        <p:spPr>
          <a:xfrm>
            <a:off x="1902295" y="2295073"/>
            <a:ext cx="8221980" cy="1106805"/>
          </a:xfrm>
          <a:prstGeom prst="rect">
            <a:avLst/>
          </a:prstGeom>
          <a:noFill/>
        </p:spPr>
        <p:txBody>
          <a:bodyPr wrap="none" rtlCol="0">
            <a:spAutoFit/>
          </a:bodyPr>
          <a:p>
            <a:r>
              <a:rPr lang="zh-CN" altLang="en-US" sz="6600" b="1" spc="-300" dirty="0">
                <a:blipFill dpi="0" rotWithShape="1">
                  <a:blip r:embed="rId7"/>
                  <a:srcRect/>
                  <a:stretch>
                    <a:fillRect/>
                  </a:stretch>
                </a:blipFill>
                <a:latin typeface="楷体" panose="02010609060101010101" charset="-122"/>
                <a:ea typeface="楷体" panose="02010609060101010101" charset="-122"/>
                <a:cs typeface="+mn-ea"/>
                <a:sym typeface="+mn-lt"/>
              </a:rPr>
              <a:t>教师发展的理念与规划</a:t>
            </a:r>
            <a:endParaRPr lang="zh-CN" altLang="en-US" sz="6600" b="1" spc="-300" dirty="0">
              <a:blipFill dpi="0" rotWithShape="1">
                <a:blip r:embed="rId7"/>
                <a:srcRect/>
                <a:stretch>
                  <a:fillRect/>
                </a:stretch>
              </a:blipFill>
              <a:latin typeface="楷体" panose="02010609060101010101" charset="-122"/>
              <a:ea typeface="楷体" panose="02010609060101010101" charset="-122"/>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3566160" y="460375"/>
            <a:ext cx="50596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三、将个体发展与组织发展有机结合</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（二）组织发展对教师发展的作用</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66" name="文本框 65"/>
          <p:cNvSpPr txBox="1"/>
          <p:nvPr/>
        </p:nvSpPr>
        <p:spPr>
          <a:xfrm>
            <a:off x="387985" y="1906905"/>
            <a:ext cx="4362450" cy="476885"/>
          </a:xfrm>
          <a:prstGeom prst="rect">
            <a:avLst/>
          </a:prstGeom>
          <a:noFill/>
        </p:spPr>
        <p:txBody>
          <a:bodyPr wrap="square" rtlCol="0">
            <a:noAutofit/>
          </a:bodyPr>
          <a:p>
            <a:pPr indent="457200" algn="just" fontAlgn="auto">
              <a:lnSpc>
                <a:spcPct val="100000"/>
              </a:lnSpc>
            </a:pPr>
            <a:r>
              <a:rPr lang="zh-CN" altLang="en-US" dirty="0">
                <a:solidFill>
                  <a:schemeClr val="bg1"/>
                </a:solidFill>
                <a:latin typeface="楷体" panose="02010609060101010101" charset="-122"/>
                <a:ea typeface="楷体" panose="02010609060101010101" charset="-122"/>
                <a:cs typeface="+mn-ea"/>
                <a:sym typeface="+mn-lt"/>
              </a:rPr>
              <a:t>有助于教师发展意愿的激发与强化</a:t>
            </a:r>
            <a:endParaRPr lang="zh-CN" altLang="en-US"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dirty="0">
              <a:solidFill>
                <a:schemeClr val="bg1"/>
              </a:solidFill>
              <a:latin typeface="楷体" panose="02010609060101010101" charset="-122"/>
              <a:ea typeface="楷体" panose="02010609060101010101" charset="-122"/>
              <a:cs typeface="+mn-ea"/>
              <a:sym typeface="+mn-lt"/>
            </a:endParaRPr>
          </a:p>
        </p:txBody>
      </p:sp>
      <p:pic>
        <p:nvPicPr>
          <p:cNvPr id="7" name="图片 6"/>
          <p:cNvPicPr>
            <a:picLocks noChangeAspect="1"/>
          </p:cNvPicPr>
          <p:nvPr/>
        </p:nvPicPr>
        <p:blipFill>
          <a:blip r:embed="rId3"/>
          <a:stretch>
            <a:fillRect/>
          </a:stretch>
        </p:blipFill>
        <p:spPr>
          <a:xfrm>
            <a:off x="942975" y="2383790"/>
            <a:ext cx="3348355" cy="4090035"/>
          </a:xfrm>
          <a:prstGeom prst="rect">
            <a:avLst/>
          </a:prstGeom>
        </p:spPr>
      </p:pic>
      <p:pic>
        <p:nvPicPr>
          <p:cNvPr id="18" name="图片 17"/>
          <p:cNvPicPr>
            <a:picLocks noChangeAspect="1"/>
          </p:cNvPicPr>
          <p:nvPr/>
        </p:nvPicPr>
        <p:blipFill>
          <a:blip r:embed="rId3"/>
          <a:stretch>
            <a:fillRect/>
          </a:stretch>
        </p:blipFill>
        <p:spPr>
          <a:xfrm>
            <a:off x="4383405" y="2383790"/>
            <a:ext cx="3778885" cy="4090670"/>
          </a:xfrm>
          <a:prstGeom prst="rect">
            <a:avLst/>
          </a:prstGeom>
        </p:spPr>
      </p:pic>
      <p:pic>
        <p:nvPicPr>
          <p:cNvPr id="21" name="图片 20"/>
          <p:cNvPicPr>
            <a:picLocks noChangeAspect="1"/>
          </p:cNvPicPr>
          <p:nvPr/>
        </p:nvPicPr>
        <p:blipFill>
          <a:blip r:embed="rId3"/>
          <a:stretch>
            <a:fillRect/>
          </a:stretch>
        </p:blipFill>
        <p:spPr>
          <a:xfrm>
            <a:off x="8237220" y="2383790"/>
            <a:ext cx="3709670" cy="4090670"/>
          </a:xfrm>
          <a:prstGeom prst="rect">
            <a:avLst/>
          </a:prstGeom>
        </p:spPr>
      </p:pic>
      <p:sp>
        <p:nvSpPr>
          <p:cNvPr id="6" name="文本框 5"/>
          <p:cNvSpPr txBox="1"/>
          <p:nvPr>
            <p:custDataLst>
              <p:tags r:id="rId4"/>
            </p:custDataLst>
          </p:nvPr>
        </p:nvSpPr>
        <p:spPr>
          <a:xfrm>
            <a:off x="4041775" y="1906905"/>
            <a:ext cx="4048760" cy="476885"/>
          </a:xfrm>
          <a:prstGeom prst="rect">
            <a:avLst/>
          </a:prstGeom>
          <a:noFill/>
        </p:spPr>
        <p:txBody>
          <a:bodyPr wrap="square" rtlCol="0">
            <a:noAutofit/>
          </a:bodyPr>
          <a:p>
            <a:pPr indent="457200" algn="just" fontAlgn="auto">
              <a:lnSpc>
                <a:spcPct val="100000"/>
              </a:lnSpc>
            </a:pPr>
            <a:r>
              <a:rPr lang="zh-CN" altLang="en-US" dirty="0">
                <a:solidFill>
                  <a:schemeClr val="bg1"/>
                </a:solidFill>
                <a:latin typeface="楷体" panose="02010609060101010101" charset="-122"/>
                <a:ea typeface="楷体" panose="02010609060101010101" charset="-122"/>
                <a:cs typeface="+mn-ea"/>
                <a:sym typeface="+mn-lt"/>
              </a:rPr>
              <a:t>有助于教师个体反思能力的提高</a:t>
            </a:r>
            <a:endParaRPr lang="zh-CN" altLang="en-US"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b="1"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b="1"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b="1" dirty="0">
              <a:solidFill>
                <a:schemeClr val="bg1"/>
              </a:solidFill>
              <a:latin typeface="楷体" panose="02010609060101010101" charset="-122"/>
              <a:ea typeface="楷体" panose="02010609060101010101" charset="-122"/>
              <a:cs typeface="+mn-ea"/>
              <a:sym typeface="+mn-lt"/>
            </a:endParaRPr>
          </a:p>
        </p:txBody>
      </p:sp>
      <p:sp>
        <p:nvSpPr>
          <p:cNvPr id="8" name="文本框 7"/>
          <p:cNvSpPr txBox="1"/>
          <p:nvPr>
            <p:custDataLst>
              <p:tags r:id="rId5"/>
            </p:custDataLst>
          </p:nvPr>
        </p:nvSpPr>
        <p:spPr>
          <a:xfrm>
            <a:off x="7645400" y="1906905"/>
            <a:ext cx="4048760" cy="476885"/>
          </a:xfrm>
          <a:prstGeom prst="rect">
            <a:avLst/>
          </a:prstGeom>
          <a:noFill/>
        </p:spPr>
        <p:txBody>
          <a:bodyPr wrap="square" rtlCol="0">
            <a:noAutofit/>
          </a:bodyPr>
          <a:p>
            <a:pPr indent="457200" algn="just" fontAlgn="auto">
              <a:lnSpc>
                <a:spcPct val="100000"/>
              </a:lnSpc>
            </a:pPr>
            <a:r>
              <a:rPr lang="zh-CN" altLang="en-US" dirty="0">
                <a:solidFill>
                  <a:schemeClr val="bg1"/>
                </a:solidFill>
                <a:latin typeface="楷体" panose="02010609060101010101" charset="-122"/>
                <a:ea typeface="楷体" panose="02010609060101010101" charset="-122"/>
                <a:cs typeface="+mn-ea"/>
                <a:sym typeface="+mn-lt"/>
              </a:rPr>
              <a:t>有助于促进学生发展与学校改进</a:t>
            </a:r>
            <a:endParaRPr lang="zh-CN" altLang="en-US"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b="1" dirty="0">
              <a:solidFill>
                <a:schemeClr val="bg1"/>
              </a:solidFill>
              <a:latin typeface="楷体" panose="02010609060101010101" charset="-122"/>
              <a:ea typeface="楷体" panose="02010609060101010101" charset="-122"/>
              <a:cs typeface="+mn-ea"/>
              <a:sym typeface="+mn-lt"/>
            </a:endParaRPr>
          </a:p>
        </p:txBody>
      </p:sp>
      <p:sp>
        <p:nvSpPr>
          <p:cNvPr id="9" name="文本框 8"/>
          <p:cNvSpPr txBox="1"/>
          <p:nvPr/>
        </p:nvSpPr>
        <p:spPr>
          <a:xfrm>
            <a:off x="1198245" y="2694940"/>
            <a:ext cx="2882900" cy="3291840"/>
          </a:xfrm>
          <a:prstGeom prst="rect">
            <a:avLst/>
          </a:prstGeom>
        </p:spPr>
        <p:txBody>
          <a:bodyPr wrap="square">
            <a:spAutoFit/>
          </a:bodyPr>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教师合作文化鼓励一定程度的差异的存在,强调多元化、开放化的批判性互动，特别是当不同的观点发生碰撞时,便会产生思想的火花。在一个良好的组织中,这种火花就是创造的源泉。与此同时,同事关系可以强化教师的道德视野和价值观,在一个以相互支持与关心的合作文化背景下，个体可以表达他们消极和积极的情感,坦陈失败与弱点,发泄怨恨和失望之气，表露喜爱之情。</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
        <p:nvSpPr>
          <p:cNvPr id="11" name="文本框 10"/>
          <p:cNvSpPr txBox="1"/>
          <p:nvPr>
            <p:custDataLst>
              <p:tags r:id="rId6"/>
            </p:custDataLst>
          </p:nvPr>
        </p:nvSpPr>
        <p:spPr>
          <a:xfrm>
            <a:off x="4558030" y="2694940"/>
            <a:ext cx="3533140" cy="3291840"/>
          </a:xfrm>
          <a:prstGeom prst="rect">
            <a:avLst/>
          </a:prstGeom>
        </p:spPr>
        <p:txBody>
          <a:bodyPr wrap="square">
            <a:spAutoFit/>
          </a:bodyPr>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教师间的互动和合作对于教师个体反思能力的提高主要体现在同事可以扮演形成性评价者的角色。在教师专业发展历程中,教师希望能够得到多方面的、及时的形成性回馈与协助,以便能够不断地提升其专业素质水平,因为教师个人的独立反思可能会由于视野的局限而出现偏差，而且也会由于视野的有限而难以走向深入,而同事间通过听课、观摩、讨论、交流等合作形式就可以扮演形成性评价的角色,有助于减少教师独立反思的偏差,有助于使教师个体的反思走向深化。</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
        <p:nvSpPr>
          <p:cNvPr id="12" name="文本框 11"/>
          <p:cNvSpPr txBox="1"/>
          <p:nvPr/>
        </p:nvSpPr>
        <p:spPr>
          <a:xfrm>
            <a:off x="8357870" y="2674620"/>
            <a:ext cx="3465195" cy="3291840"/>
          </a:xfrm>
          <a:prstGeom prst="rect">
            <a:avLst/>
          </a:prstGeom>
        </p:spPr>
        <p:txBody>
          <a:bodyPr wrap="square">
            <a:spAutoFit/>
          </a:bodyPr>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学校教师共有的行动和思维方式为该学校的日常教育活动赋予方向，提供解决问题、决策判断的框架，同时推动教师集体凝聚力和一体感的形成。学校和教师之间变得紧密关联，教师之间的合作和交流助推了学校文化的生成和传播，他们作为一个共同体在发展过程中加深对学校环境和学校文化的深度认同,把自我发展融入到学校事业发展过程中来。同时，教师自身作为学校活动的参与者和学校文化的创建者，也在塑造着学校组织文化和扩大社会影响。</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p:cNvPicPr>
            <a:picLocks noChangeAspect="1"/>
          </p:cNvPicPr>
          <p:nvPr/>
        </p:nvPicPr>
        <p:blipFill>
          <a:blip r:embed="rId2"/>
          <a:stretch>
            <a:fillRect/>
          </a:stretch>
        </p:blipFill>
        <p:spPr>
          <a:xfrm>
            <a:off x="557101" y="4644571"/>
            <a:ext cx="1988879" cy="1733625"/>
          </a:xfrm>
          <a:prstGeom prst="rect">
            <a:avLst/>
          </a:prstGeom>
        </p:spPr>
      </p:pic>
      <p:pic>
        <p:nvPicPr>
          <p:cNvPr id="8" name="图片 7"/>
          <p:cNvPicPr>
            <a:picLocks noChangeAspect="1"/>
          </p:cNvPicPr>
          <p:nvPr/>
        </p:nvPicPr>
        <p:blipFill>
          <a:blip r:embed="rId3"/>
          <a:stretch>
            <a:fillRect/>
          </a:stretch>
        </p:blipFill>
        <p:spPr>
          <a:xfrm>
            <a:off x="8759655" y="5097982"/>
            <a:ext cx="3001976" cy="1280214"/>
          </a:xfrm>
          <a:prstGeom prst="rect">
            <a:avLst/>
          </a:prstGeom>
        </p:spPr>
      </p:pic>
      <p:pic>
        <p:nvPicPr>
          <p:cNvPr id="9" name="图片 8"/>
          <p:cNvPicPr>
            <a:picLocks noChangeAspect="1"/>
          </p:cNvPicPr>
          <p:nvPr/>
        </p:nvPicPr>
        <p:blipFill>
          <a:blip r:embed="rId4"/>
          <a:stretch>
            <a:fillRect/>
          </a:stretch>
        </p:blipFill>
        <p:spPr>
          <a:xfrm rot="1136113">
            <a:off x="10159196" y="635752"/>
            <a:ext cx="1582861" cy="1179949"/>
          </a:xfrm>
          <a:prstGeom prst="rect">
            <a:avLst/>
          </a:prstGeom>
        </p:spPr>
      </p:pic>
      <p:pic>
        <p:nvPicPr>
          <p:cNvPr id="11" name="图片 10"/>
          <p:cNvPicPr>
            <a:picLocks noChangeAspect="1"/>
          </p:cNvPicPr>
          <p:nvPr/>
        </p:nvPicPr>
        <p:blipFill>
          <a:blip r:embed="rId5"/>
          <a:stretch>
            <a:fillRect/>
          </a:stretch>
        </p:blipFill>
        <p:spPr>
          <a:xfrm rot="2491536">
            <a:off x="667565" y="845921"/>
            <a:ext cx="1124594" cy="759610"/>
          </a:xfrm>
          <a:prstGeom prst="rect">
            <a:avLst/>
          </a:prstGeom>
        </p:spPr>
      </p:pic>
      <p:sp>
        <p:nvSpPr>
          <p:cNvPr id="33" name="矩形 32"/>
          <p:cNvSpPr/>
          <p:nvPr/>
        </p:nvSpPr>
        <p:spPr>
          <a:xfrm>
            <a:off x="2753813" y="3217964"/>
            <a:ext cx="6975475" cy="1383665"/>
          </a:xfrm>
          <a:prstGeom prst="rect">
            <a:avLst/>
          </a:prstGeom>
        </p:spPr>
        <p:txBody>
          <a:bodyPr wrap="none">
            <a:spAutoFit/>
          </a:bodyPr>
          <a:lstStyle/>
          <a:p>
            <a:pPr algn="ctr">
              <a:lnSpc>
                <a:spcPct val="150000"/>
              </a:lnSpc>
            </a:pPr>
            <a:r>
              <a:rPr lang="zh-CN" altLang="en-US" sz="2800" b="1" dirty="0">
                <a:solidFill>
                  <a:schemeClr val="bg1"/>
                </a:solidFill>
                <a:latin typeface="楷体" panose="02010609060101010101" charset="-122"/>
                <a:ea typeface="楷体" panose="02010609060101010101" charset="-122"/>
                <a:cs typeface="+mn-ea"/>
                <a:sym typeface="+mn-lt"/>
              </a:rPr>
              <a:t>实践探索：个体发展与组织发展结合的模式</a:t>
            </a:r>
            <a:endParaRPr lang="zh-CN" altLang="en-US" sz="2800" b="1" dirty="0">
              <a:solidFill>
                <a:schemeClr val="bg1"/>
              </a:solidFill>
              <a:latin typeface="楷体" panose="02010609060101010101" charset="-122"/>
              <a:ea typeface="楷体" panose="02010609060101010101" charset="-122"/>
              <a:cs typeface="+mn-ea"/>
              <a:sym typeface="+mn-lt"/>
            </a:endParaRPr>
          </a:p>
          <a:p>
            <a:pPr algn="ctr">
              <a:lnSpc>
                <a:spcPct val="150000"/>
              </a:lnSpc>
            </a:pPr>
            <a:endParaRPr lang="zh-CN" altLang="en-US" sz="2800" b="1" dirty="0">
              <a:solidFill>
                <a:schemeClr val="bg1"/>
              </a:solidFill>
              <a:latin typeface="楷体" panose="02010609060101010101" charset="-122"/>
              <a:ea typeface="楷体" panose="02010609060101010101" charset="-122"/>
              <a:cs typeface="+mn-ea"/>
              <a:sym typeface="+mn-lt"/>
            </a:endParaRPr>
          </a:p>
        </p:txBody>
      </p:sp>
      <p:grpSp>
        <p:nvGrpSpPr>
          <p:cNvPr id="21" name="组合 413"/>
          <p:cNvGrpSpPr/>
          <p:nvPr/>
        </p:nvGrpSpPr>
        <p:grpSpPr>
          <a:xfrm>
            <a:off x="5614074" y="1764610"/>
            <a:ext cx="1254948" cy="1453354"/>
            <a:chOff x="4427538" y="954088"/>
            <a:chExt cx="3333750" cy="3729038"/>
          </a:xfrm>
          <a:solidFill>
            <a:schemeClr val="bg1"/>
          </a:solidFill>
        </p:grpSpPr>
        <p:sp>
          <p:nvSpPr>
            <p:cNvPr id="22" name="Freeform 6"/>
            <p:cNvSpPr>
              <a:spLocks noEditPoints="1"/>
            </p:cNvSpPr>
            <p:nvPr/>
          </p:nvSpPr>
          <p:spPr bwMode="auto">
            <a:xfrm>
              <a:off x="5462588" y="2581276"/>
              <a:ext cx="1274763" cy="1308100"/>
            </a:xfrm>
            <a:custGeom>
              <a:avLst/>
              <a:gdLst>
                <a:gd name="T0" fmla="*/ 275 w 339"/>
                <a:gd name="T1" fmla="*/ 103 h 348"/>
                <a:gd name="T2" fmla="*/ 261 w 339"/>
                <a:gd name="T3" fmla="*/ 119 h 348"/>
                <a:gd name="T4" fmla="*/ 256 w 339"/>
                <a:gd name="T5" fmla="*/ 55 h 348"/>
                <a:gd name="T6" fmla="*/ 214 w 339"/>
                <a:gd name="T7" fmla="*/ 32 h 348"/>
                <a:gd name="T8" fmla="*/ 151 w 339"/>
                <a:gd name="T9" fmla="*/ 73 h 348"/>
                <a:gd name="T10" fmla="*/ 161 w 339"/>
                <a:gd name="T11" fmla="*/ 56 h 348"/>
                <a:gd name="T12" fmla="*/ 111 w 339"/>
                <a:gd name="T13" fmla="*/ 46 h 348"/>
                <a:gd name="T14" fmla="*/ 86 w 339"/>
                <a:gd name="T15" fmla="*/ 100 h 348"/>
                <a:gd name="T16" fmla="*/ 74 w 339"/>
                <a:gd name="T17" fmla="*/ 103 h 348"/>
                <a:gd name="T18" fmla="*/ 49 w 339"/>
                <a:gd name="T19" fmla="*/ 132 h 348"/>
                <a:gd name="T20" fmla="*/ 67 w 339"/>
                <a:gd name="T21" fmla="*/ 154 h 348"/>
                <a:gd name="T22" fmla="*/ 102 w 339"/>
                <a:gd name="T23" fmla="*/ 239 h 348"/>
                <a:gd name="T24" fmla="*/ 131 w 339"/>
                <a:gd name="T25" fmla="*/ 333 h 348"/>
                <a:gd name="T26" fmla="*/ 117 w 339"/>
                <a:gd name="T27" fmla="*/ 205 h 348"/>
                <a:gd name="T28" fmla="*/ 83 w 339"/>
                <a:gd name="T29" fmla="*/ 129 h 348"/>
                <a:gd name="T30" fmla="*/ 132 w 339"/>
                <a:gd name="T31" fmla="*/ 89 h 348"/>
                <a:gd name="T32" fmla="*/ 217 w 339"/>
                <a:gd name="T33" fmla="*/ 87 h 348"/>
                <a:gd name="T34" fmla="*/ 257 w 339"/>
                <a:gd name="T35" fmla="*/ 143 h 348"/>
                <a:gd name="T36" fmla="*/ 208 w 339"/>
                <a:gd name="T37" fmla="*/ 272 h 348"/>
                <a:gd name="T38" fmla="*/ 186 w 339"/>
                <a:gd name="T39" fmla="*/ 333 h 348"/>
                <a:gd name="T40" fmla="*/ 228 w 339"/>
                <a:gd name="T41" fmla="*/ 283 h 348"/>
                <a:gd name="T42" fmla="*/ 280 w 339"/>
                <a:gd name="T43" fmla="*/ 147 h 348"/>
                <a:gd name="T44" fmla="*/ 323 w 339"/>
                <a:gd name="T45" fmla="*/ 92 h 348"/>
                <a:gd name="T46" fmla="*/ 40 w 339"/>
                <a:gd name="T47" fmla="*/ 99 h 348"/>
                <a:gd name="T48" fmla="*/ 43 w 339"/>
                <a:gd name="T49" fmla="*/ 103 h 348"/>
                <a:gd name="T50" fmla="*/ 142 w 339"/>
                <a:gd name="T51" fmla="*/ 37 h 348"/>
                <a:gd name="T52" fmla="*/ 141 w 339"/>
                <a:gd name="T53" fmla="*/ 44 h 348"/>
                <a:gd name="T54" fmla="*/ 142 w 339"/>
                <a:gd name="T55" fmla="*/ 37 h 348"/>
                <a:gd name="T56" fmla="*/ 235 w 339"/>
                <a:gd name="T57" fmla="*/ 43 h 348"/>
                <a:gd name="T58" fmla="*/ 234 w 339"/>
                <a:gd name="T59" fmla="*/ 46 h 348"/>
                <a:gd name="T60" fmla="*/ 300 w 339"/>
                <a:gd name="T61" fmla="*/ 115 h 348"/>
                <a:gd name="T62" fmla="*/ 296 w 339"/>
                <a:gd name="T63" fmla="*/ 112 h 348"/>
                <a:gd name="T64" fmla="*/ 304 w 339"/>
                <a:gd name="T65" fmla="*/ 10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9" h="348">
                  <a:moveTo>
                    <a:pt x="323" y="92"/>
                  </a:moveTo>
                  <a:cubicBezTo>
                    <a:pt x="308" y="65"/>
                    <a:pt x="286" y="83"/>
                    <a:pt x="275" y="103"/>
                  </a:cubicBezTo>
                  <a:cubicBezTo>
                    <a:pt x="272" y="109"/>
                    <a:pt x="269" y="115"/>
                    <a:pt x="266" y="121"/>
                  </a:cubicBezTo>
                  <a:cubicBezTo>
                    <a:pt x="264" y="121"/>
                    <a:pt x="263" y="120"/>
                    <a:pt x="261" y="119"/>
                  </a:cubicBezTo>
                  <a:cubicBezTo>
                    <a:pt x="249" y="111"/>
                    <a:pt x="242" y="94"/>
                    <a:pt x="238" y="76"/>
                  </a:cubicBezTo>
                  <a:cubicBezTo>
                    <a:pt x="246" y="71"/>
                    <a:pt x="253" y="65"/>
                    <a:pt x="256" y="55"/>
                  </a:cubicBezTo>
                  <a:cubicBezTo>
                    <a:pt x="259" y="45"/>
                    <a:pt x="260" y="25"/>
                    <a:pt x="248" y="20"/>
                  </a:cubicBezTo>
                  <a:cubicBezTo>
                    <a:pt x="236" y="15"/>
                    <a:pt x="220" y="19"/>
                    <a:pt x="214" y="32"/>
                  </a:cubicBezTo>
                  <a:cubicBezTo>
                    <a:pt x="210" y="41"/>
                    <a:pt x="210" y="52"/>
                    <a:pt x="211" y="64"/>
                  </a:cubicBezTo>
                  <a:cubicBezTo>
                    <a:pt x="193" y="73"/>
                    <a:pt x="171" y="78"/>
                    <a:pt x="151" y="73"/>
                  </a:cubicBezTo>
                  <a:cubicBezTo>
                    <a:pt x="151" y="73"/>
                    <a:pt x="150" y="73"/>
                    <a:pt x="149" y="72"/>
                  </a:cubicBezTo>
                  <a:cubicBezTo>
                    <a:pt x="154" y="67"/>
                    <a:pt x="158" y="62"/>
                    <a:pt x="161" y="56"/>
                  </a:cubicBezTo>
                  <a:cubicBezTo>
                    <a:pt x="167" y="46"/>
                    <a:pt x="169" y="27"/>
                    <a:pt x="160" y="18"/>
                  </a:cubicBezTo>
                  <a:cubicBezTo>
                    <a:pt x="141" y="0"/>
                    <a:pt x="114" y="25"/>
                    <a:pt x="111" y="46"/>
                  </a:cubicBezTo>
                  <a:cubicBezTo>
                    <a:pt x="110" y="55"/>
                    <a:pt x="113" y="64"/>
                    <a:pt x="117" y="72"/>
                  </a:cubicBezTo>
                  <a:cubicBezTo>
                    <a:pt x="107" y="82"/>
                    <a:pt x="97" y="92"/>
                    <a:pt x="86" y="100"/>
                  </a:cubicBezTo>
                  <a:cubicBezTo>
                    <a:pt x="82" y="103"/>
                    <a:pt x="79" y="105"/>
                    <a:pt x="75" y="106"/>
                  </a:cubicBezTo>
                  <a:cubicBezTo>
                    <a:pt x="75" y="105"/>
                    <a:pt x="75" y="104"/>
                    <a:pt x="74" y="103"/>
                  </a:cubicBezTo>
                  <a:cubicBezTo>
                    <a:pt x="64" y="84"/>
                    <a:pt x="32" y="62"/>
                    <a:pt x="14" y="86"/>
                  </a:cubicBezTo>
                  <a:cubicBezTo>
                    <a:pt x="0" y="105"/>
                    <a:pt x="36" y="127"/>
                    <a:pt x="49" y="132"/>
                  </a:cubicBezTo>
                  <a:cubicBezTo>
                    <a:pt x="53" y="133"/>
                    <a:pt x="57" y="134"/>
                    <a:pt x="61" y="134"/>
                  </a:cubicBezTo>
                  <a:cubicBezTo>
                    <a:pt x="63" y="141"/>
                    <a:pt x="65" y="148"/>
                    <a:pt x="67" y="154"/>
                  </a:cubicBezTo>
                  <a:cubicBezTo>
                    <a:pt x="71" y="168"/>
                    <a:pt x="79" y="180"/>
                    <a:pt x="86" y="193"/>
                  </a:cubicBezTo>
                  <a:cubicBezTo>
                    <a:pt x="94" y="207"/>
                    <a:pt x="98" y="223"/>
                    <a:pt x="102" y="239"/>
                  </a:cubicBezTo>
                  <a:cubicBezTo>
                    <a:pt x="106" y="253"/>
                    <a:pt x="112" y="267"/>
                    <a:pt x="117" y="281"/>
                  </a:cubicBezTo>
                  <a:cubicBezTo>
                    <a:pt x="123" y="298"/>
                    <a:pt x="126" y="316"/>
                    <a:pt x="131" y="333"/>
                  </a:cubicBezTo>
                  <a:cubicBezTo>
                    <a:pt x="135" y="347"/>
                    <a:pt x="157" y="341"/>
                    <a:pt x="153" y="326"/>
                  </a:cubicBezTo>
                  <a:cubicBezTo>
                    <a:pt x="141" y="286"/>
                    <a:pt x="129" y="246"/>
                    <a:pt x="117" y="205"/>
                  </a:cubicBezTo>
                  <a:cubicBezTo>
                    <a:pt x="110" y="186"/>
                    <a:pt x="98" y="171"/>
                    <a:pt x="91" y="153"/>
                  </a:cubicBezTo>
                  <a:cubicBezTo>
                    <a:pt x="88" y="145"/>
                    <a:pt x="86" y="137"/>
                    <a:pt x="83" y="129"/>
                  </a:cubicBezTo>
                  <a:cubicBezTo>
                    <a:pt x="101" y="120"/>
                    <a:pt x="118" y="103"/>
                    <a:pt x="130" y="91"/>
                  </a:cubicBezTo>
                  <a:cubicBezTo>
                    <a:pt x="131" y="90"/>
                    <a:pt x="132" y="90"/>
                    <a:pt x="132" y="89"/>
                  </a:cubicBezTo>
                  <a:cubicBezTo>
                    <a:pt x="145" y="97"/>
                    <a:pt x="160" y="98"/>
                    <a:pt x="175" y="97"/>
                  </a:cubicBezTo>
                  <a:cubicBezTo>
                    <a:pt x="190" y="97"/>
                    <a:pt x="204" y="92"/>
                    <a:pt x="217" y="87"/>
                  </a:cubicBezTo>
                  <a:cubicBezTo>
                    <a:pt x="220" y="95"/>
                    <a:pt x="223" y="102"/>
                    <a:pt x="225" y="108"/>
                  </a:cubicBezTo>
                  <a:cubicBezTo>
                    <a:pt x="232" y="123"/>
                    <a:pt x="243" y="136"/>
                    <a:pt x="257" y="143"/>
                  </a:cubicBezTo>
                  <a:cubicBezTo>
                    <a:pt x="248" y="165"/>
                    <a:pt x="241" y="187"/>
                    <a:pt x="232" y="209"/>
                  </a:cubicBezTo>
                  <a:cubicBezTo>
                    <a:pt x="225" y="230"/>
                    <a:pt x="216" y="251"/>
                    <a:pt x="208" y="272"/>
                  </a:cubicBezTo>
                  <a:cubicBezTo>
                    <a:pt x="200" y="289"/>
                    <a:pt x="191" y="305"/>
                    <a:pt x="187" y="323"/>
                  </a:cubicBezTo>
                  <a:cubicBezTo>
                    <a:pt x="186" y="326"/>
                    <a:pt x="186" y="330"/>
                    <a:pt x="186" y="333"/>
                  </a:cubicBezTo>
                  <a:cubicBezTo>
                    <a:pt x="185" y="348"/>
                    <a:pt x="208" y="348"/>
                    <a:pt x="209" y="333"/>
                  </a:cubicBezTo>
                  <a:cubicBezTo>
                    <a:pt x="210" y="316"/>
                    <a:pt x="220" y="299"/>
                    <a:pt x="228" y="283"/>
                  </a:cubicBezTo>
                  <a:cubicBezTo>
                    <a:pt x="237" y="263"/>
                    <a:pt x="245" y="242"/>
                    <a:pt x="253" y="221"/>
                  </a:cubicBezTo>
                  <a:cubicBezTo>
                    <a:pt x="262" y="196"/>
                    <a:pt x="270" y="171"/>
                    <a:pt x="280" y="147"/>
                  </a:cubicBezTo>
                  <a:cubicBezTo>
                    <a:pt x="282" y="147"/>
                    <a:pt x="283" y="146"/>
                    <a:pt x="285" y="146"/>
                  </a:cubicBezTo>
                  <a:cubicBezTo>
                    <a:pt x="309" y="141"/>
                    <a:pt x="339" y="120"/>
                    <a:pt x="323" y="92"/>
                  </a:cubicBezTo>
                  <a:close/>
                  <a:moveTo>
                    <a:pt x="39" y="99"/>
                  </a:moveTo>
                  <a:cubicBezTo>
                    <a:pt x="39" y="99"/>
                    <a:pt x="39" y="99"/>
                    <a:pt x="40" y="99"/>
                  </a:cubicBezTo>
                  <a:cubicBezTo>
                    <a:pt x="43" y="100"/>
                    <a:pt x="46" y="103"/>
                    <a:pt x="48" y="106"/>
                  </a:cubicBezTo>
                  <a:cubicBezTo>
                    <a:pt x="46" y="105"/>
                    <a:pt x="45" y="104"/>
                    <a:pt x="43" y="103"/>
                  </a:cubicBezTo>
                  <a:cubicBezTo>
                    <a:pt x="42" y="102"/>
                    <a:pt x="40" y="101"/>
                    <a:pt x="39" y="99"/>
                  </a:cubicBezTo>
                  <a:close/>
                  <a:moveTo>
                    <a:pt x="142" y="37"/>
                  </a:moveTo>
                  <a:cubicBezTo>
                    <a:pt x="142" y="36"/>
                    <a:pt x="143" y="36"/>
                    <a:pt x="143" y="36"/>
                  </a:cubicBezTo>
                  <a:cubicBezTo>
                    <a:pt x="143" y="39"/>
                    <a:pt x="142" y="42"/>
                    <a:pt x="141" y="44"/>
                  </a:cubicBezTo>
                  <a:cubicBezTo>
                    <a:pt x="139" y="48"/>
                    <a:pt x="137" y="51"/>
                    <a:pt x="135" y="54"/>
                  </a:cubicBezTo>
                  <a:cubicBezTo>
                    <a:pt x="134" y="48"/>
                    <a:pt x="136" y="41"/>
                    <a:pt x="142" y="37"/>
                  </a:cubicBezTo>
                  <a:close/>
                  <a:moveTo>
                    <a:pt x="234" y="43"/>
                  </a:moveTo>
                  <a:cubicBezTo>
                    <a:pt x="235" y="43"/>
                    <a:pt x="235" y="43"/>
                    <a:pt x="235" y="43"/>
                  </a:cubicBezTo>
                  <a:cubicBezTo>
                    <a:pt x="235" y="45"/>
                    <a:pt x="234" y="46"/>
                    <a:pt x="234" y="48"/>
                  </a:cubicBezTo>
                  <a:cubicBezTo>
                    <a:pt x="234" y="47"/>
                    <a:pt x="234" y="47"/>
                    <a:pt x="234" y="46"/>
                  </a:cubicBezTo>
                  <a:cubicBezTo>
                    <a:pt x="234" y="45"/>
                    <a:pt x="234" y="44"/>
                    <a:pt x="234" y="43"/>
                  </a:cubicBezTo>
                  <a:close/>
                  <a:moveTo>
                    <a:pt x="300" y="115"/>
                  </a:moveTo>
                  <a:cubicBezTo>
                    <a:pt x="298" y="117"/>
                    <a:pt x="295" y="119"/>
                    <a:pt x="292" y="120"/>
                  </a:cubicBezTo>
                  <a:cubicBezTo>
                    <a:pt x="294" y="118"/>
                    <a:pt x="295" y="115"/>
                    <a:pt x="296" y="112"/>
                  </a:cubicBezTo>
                  <a:cubicBezTo>
                    <a:pt x="298" y="109"/>
                    <a:pt x="300" y="105"/>
                    <a:pt x="303" y="103"/>
                  </a:cubicBezTo>
                  <a:cubicBezTo>
                    <a:pt x="304" y="104"/>
                    <a:pt x="304" y="106"/>
                    <a:pt x="304" y="108"/>
                  </a:cubicBezTo>
                  <a:cubicBezTo>
                    <a:pt x="305" y="111"/>
                    <a:pt x="302" y="114"/>
                    <a:pt x="300"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7"/>
            <p:cNvSpPr/>
            <p:nvPr/>
          </p:nvSpPr>
          <p:spPr bwMode="auto">
            <a:xfrm>
              <a:off x="4999038" y="1325563"/>
              <a:ext cx="285750" cy="315913"/>
            </a:xfrm>
            <a:custGeom>
              <a:avLst/>
              <a:gdLst>
                <a:gd name="T0" fmla="*/ 72 w 76"/>
                <a:gd name="T1" fmla="*/ 66 h 84"/>
                <a:gd name="T2" fmla="*/ 54 w 76"/>
                <a:gd name="T3" fmla="*/ 15 h 84"/>
                <a:gd name="T4" fmla="*/ 32 w 76"/>
                <a:gd name="T5" fmla="*/ 21 h 84"/>
                <a:gd name="T6" fmla="*/ 34 w 76"/>
                <a:gd name="T7" fmla="*/ 27 h 84"/>
                <a:gd name="T8" fmla="*/ 27 w 76"/>
                <a:gd name="T9" fmla="*/ 14 h 84"/>
                <a:gd name="T10" fmla="*/ 5 w 76"/>
                <a:gd name="T11" fmla="*/ 20 h 84"/>
                <a:gd name="T12" fmla="*/ 63 w 76"/>
                <a:gd name="T13" fmla="*/ 83 h 84"/>
                <a:gd name="T14" fmla="*/ 72 w 76"/>
                <a:gd name="T15" fmla="*/ 66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4">
                  <a:moveTo>
                    <a:pt x="72" y="66"/>
                  </a:moveTo>
                  <a:cubicBezTo>
                    <a:pt x="65" y="50"/>
                    <a:pt x="59" y="33"/>
                    <a:pt x="54" y="15"/>
                  </a:cubicBezTo>
                  <a:cubicBezTo>
                    <a:pt x="51" y="1"/>
                    <a:pt x="28" y="7"/>
                    <a:pt x="32" y="21"/>
                  </a:cubicBezTo>
                  <a:cubicBezTo>
                    <a:pt x="33" y="23"/>
                    <a:pt x="33" y="25"/>
                    <a:pt x="34" y="27"/>
                  </a:cubicBezTo>
                  <a:cubicBezTo>
                    <a:pt x="31" y="23"/>
                    <a:pt x="29" y="18"/>
                    <a:pt x="27" y="14"/>
                  </a:cubicBezTo>
                  <a:cubicBezTo>
                    <a:pt x="22" y="0"/>
                    <a:pt x="0" y="6"/>
                    <a:pt x="5" y="20"/>
                  </a:cubicBezTo>
                  <a:cubicBezTo>
                    <a:pt x="15" y="44"/>
                    <a:pt x="33" y="82"/>
                    <a:pt x="63" y="83"/>
                  </a:cubicBezTo>
                  <a:cubicBezTo>
                    <a:pt x="72" y="84"/>
                    <a:pt x="76" y="73"/>
                    <a:pt x="72" y="6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4" name="Freeform 8"/>
            <p:cNvSpPr/>
            <p:nvPr/>
          </p:nvSpPr>
          <p:spPr bwMode="auto">
            <a:xfrm>
              <a:off x="5988051" y="987426"/>
              <a:ext cx="188913" cy="354013"/>
            </a:xfrm>
            <a:custGeom>
              <a:avLst/>
              <a:gdLst>
                <a:gd name="T0" fmla="*/ 49 w 50"/>
                <a:gd name="T1" fmla="*/ 26 h 94"/>
                <a:gd name="T2" fmla="*/ 47 w 50"/>
                <a:gd name="T3" fmla="*/ 19 h 94"/>
                <a:gd name="T4" fmla="*/ 46 w 50"/>
                <a:gd name="T5" fmla="*/ 10 h 94"/>
                <a:gd name="T6" fmla="*/ 32 w 50"/>
                <a:gd name="T7" fmla="*/ 2 h 94"/>
                <a:gd name="T8" fmla="*/ 15 w 50"/>
                <a:gd name="T9" fmla="*/ 5 h 94"/>
                <a:gd name="T10" fmla="*/ 15 w 50"/>
                <a:gd name="T11" fmla="*/ 28 h 94"/>
                <a:gd name="T12" fmla="*/ 22 w 50"/>
                <a:gd name="T13" fmla="*/ 28 h 94"/>
                <a:gd name="T14" fmla="*/ 15 w 50"/>
                <a:gd name="T15" fmla="*/ 46 h 94"/>
                <a:gd name="T16" fmla="*/ 13 w 50"/>
                <a:gd name="T17" fmla="*/ 82 h 94"/>
                <a:gd name="T18" fmla="*/ 33 w 50"/>
                <a:gd name="T19" fmla="*/ 87 h 94"/>
                <a:gd name="T20" fmla="*/ 49 w 50"/>
                <a:gd name="T21" fmla="*/ 2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94">
                  <a:moveTo>
                    <a:pt x="49" y="26"/>
                  </a:moveTo>
                  <a:cubicBezTo>
                    <a:pt x="49" y="23"/>
                    <a:pt x="48" y="21"/>
                    <a:pt x="47" y="19"/>
                  </a:cubicBezTo>
                  <a:cubicBezTo>
                    <a:pt x="47" y="16"/>
                    <a:pt x="47" y="13"/>
                    <a:pt x="46" y="10"/>
                  </a:cubicBezTo>
                  <a:cubicBezTo>
                    <a:pt x="45" y="4"/>
                    <a:pt x="38" y="0"/>
                    <a:pt x="32" y="2"/>
                  </a:cubicBezTo>
                  <a:cubicBezTo>
                    <a:pt x="26" y="3"/>
                    <a:pt x="21" y="5"/>
                    <a:pt x="15" y="5"/>
                  </a:cubicBezTo>
                  <a:cubicBezTo>
                    <a:pt x="0" y="6"/>
                    <a:pt x="0" y="29"/>
                    <a:pt x="15" y="28"/>
                  </a:cubicBezTo>
                  <a:cubicBezTo>
                    <a:pt x="17" y="28"/>
                    <a:pt x="20" y="28"/>
                    <a:pt x="22" y="28"/>
                  </a:cubicBezTo>
                  <a:cubicBezTo>
                    <a:pt x="19" y="34"/>
                    <a:pt x="16" y="41"/>
                    <a:pt x="15" y="46"/>
                  </a:cubicBezTo>
                  <a:cubicBezTo>
                    <a:pt x="12" y="58"/>
                    <a:pt x="10" y="70"/>
                    <a:pt x="13" y="82"/>
                  </a:cubicBezTo>
                  <a:cubicBezTo>
                    <a:pt x="15" y="90"/>
                    <a:pt x="27" y="94"/>
                    <a:pt x="33" y="87"/>
                  </a:cubicBezTo>
                  <a:cubicBezTo>
                    <a:pt x="45" y="71"/>
                    <a:pt x="50" y="46"/>
                    <a:pt x="49" y="2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5" name="Freeform 9"/>
            <p:cNvSpPr/>
            <p:nvPr/>
          </p:nvSpPr>
          <p:spPr bwMode="auto">
            <a:xfrm>
              <a:off x="6869113" y="1319213"/>
              <a:ext cx="320675" cy="352425"/>
            </a:xfrm>
            <a:custGeom>
              <a:avLst/>
              <a:gdLst>
                <a:gd name="T0" fmla="*/ 61 w 85"/>
                <a:gd name="T1" fmla="*/ 15 h 94"/>
                <a:gd name="T2" fmla="*/ 60 w 85"/>
                <a:gd name="T3" fmla="*/ 10 h 94"/>
                <a:gd name="T4" fmla="*/ 46 w 85"/>
                <a:gd name="T5" fmla="*/ 2 h 94"/>
                <a:gd name="T6" fmla="*/ 20 w 85"/>
                <a:gd name="T7" fmla="*/ 27 h 94"/>
                <a:gd name="T8" fmla="*/ 8 w 85"/>
                <a:gd name="T9" fmla="*/ 59 h 94"/>
                <a:gd name="T10" fmla="*/ 15 w 85"/>
                <a:gd name="T11" fmla="*/ 78 h 94"/>
                <a:gd name="T12" fmla="*/ 15 w 85"/>
                <a:gd name="T13" fmla="*/ 79 h 94"/>
                <a:gd name="T14" fmla="*/ 29 w 85"/>
                <a:gd name="T15" fmla="*/ 93 h 94"/>
                <a:gd name="T16" fmla="*/ 60 w 85"/>
                <a:gd name="T17" fmla="*/ 66 h 94"/>
                <a:gd name="T18" fmla="*/ 80 w 85"/>
                <a:gd name="T19" fmla="*/ 26 h 94"/>
                <a:gd name="T20" fmla="*/ 61 w 85"/>
                <a:gd name="T2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94">
                  <a:moveTo>
                    <a:pt x="61" y="15"/>
                  </a:moveTo>
                  <a:cubicBezTo>
                    <a:pt x="61" y="14"/>
                    <a:pt x="61" y="12"/>
                    <a:pt x="60" y="10"/>
                  </a:cubicBezTo>
                  <a:cubicBezTo>
                    <a:pt x="58" y="5"/>
                    <a:pt x="52" y="0"/>
                    <a:pt x="46" y="2"/>
                  </a:cubicBezTo>
                  <a:cubicBezTo>
                    <a:pt x="33" y="7"/>
                    <a:pt x="26" y="15"/>
                    <a:pt x="20" y="27"/>
                  </a:cubicBezTo>
                  <a:cubicBezTo>
                    <a:pt x="16" y="38"/>
                    <a:pt x="17" y="51"/>
                    <a:pt x="8" y="59"/>
                  </a:cubicBezTo>
                  <a:cubicBezTo>
                    <a:pt x="0" y="66"/>
                    <a:pt x="6" y="77"/>
                    <a:pt x="15" y="78"/>
                  </a:cubicBezTo>
                  <a:cubicBezTo>
                    <a:pt x="15" y="78"/>
                    <a:pt x="15" y="78"/>
                    <a:pt x="15" y="79"/>
                  </a:cubicBezTo>
                  <a:cubicBezTo>
                    <a:pt x="13" y="88"/>
                    <a:pt x="20" y="94"/>
                    <a:pt x="29" y="93"/>
                  </a:cubicBezTo>
                  <a:cubicBezTo>
                    <a:pt x="43" y="91"/>
                    <a:pt x="52" y="77"/>
                    <a:pt x="60" y="66"/>
                  </a:cubicBezTo>
                  <a:cubicBezTo>
                    <a:pt x="68" y="54"/>
                    <a:pt x="75" y="40"/>
                    <a:pt x="80" y="26"/>
                  </a:cubicBezTo>
                  <a:cubicBezTo>
                    <a:pt x="85" y="14"/>
                    <a:pt x="69" y="8"/>
                    <a:pt x="61" y="15"/>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6" name="Freeform 10"/>
            <p:cNvSpPr/>
            <p:nvPr/>
          </p:nvSpPr>
          <p:spPr bwMode="auto">
            <a:xfrm>
              <a:off x="7351713" y="2228851"/>
              <a:ext cx="349250" cy="179388"/>
            </a:xfrm>
            <a:custGeom>
              <a:avLst/>
              <a:gdLst>
                <a:gd name="T0" fmla="*/ 90 w 93"/>
                <a:gd name="T1" fmla="*/ 33 h 48"/>
                <a:gd name="T2" fmla="*/ 84 w 93"/>
                <a:gd name="T3" fmla="*/ 11 h 48"/>
                <a:gd name="T4" fmla="*/ 70 w 93"/>
                <a:gd name="T5" fmla="*/ 2 h 48"/>
                <a:gd name="T6" fmla="*/ 31 w 93"/>
                <a:gd name="T7" fmla="*/ 19 h 48"/>
                <a:gd name="T8" fmla="*/ 30 w 93"/>
                <a:gd name="T9" fmla="*/ 19 h 48"/>
                <a:gd name="T10" fmla="*/ 29 w 93"/>
                <a:gd name="T11" fmla="*/ 18 h 48"/>
                <a:gd name="T12" fmla="*/ 8 w 93"/>
                <a:gd name="T13" fmla="*/ 23 h 48"/>
                <a:gd name="T14" fmla="*/ 14 w 93"/>
                <a:gd name="T15" fmla="*/ 44 h 48"/>
                <a:gd name="T16" fmla="*/ 28 w 93"/>
                <a:gd name="T17" fmla="*/ 43 h 48"/>
                <a:gd name="T18" fmla="*/ 76 w 93"/>
                <a:gd name="T19" fmla="*/ 47 h 48"/>
                <a:gd name="T20" fmla="*/ 90 w 93"/>
                <a:gd name="T21"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8">
                  <a:moveTo>
                    <a:pt x="90" y="33"/>
                  </a:moveTo>
                  <a:cubicBezTo>
                    <a:pt x="87" y="25"/>
                    <a:pt x="86" y="18"/>
                    <a:pt x="84" y="11"/>
                  </a:cubicBezTo>
                  <a:cubicBezTo>
                    <a:pt x="83" y="5"/>
                    <a:pt x="76" y="0"/>
                    <a:pt x="70" y="2"/>
                  </a:cubicBezTo>
                  <a:cubicBezTo>
                    <a:pt x="57" y="8"/>
                    <a:pt x="44" y="15"/>
                    <a:pt x="31" y="19"/>
                  </a:cubicBezTo>
                  <a:cubicBezTo>
                    <a:pt x="31" y="19"/>
                    <a:pt x="31" y="19"/>
                    <a:pt x="30" y="19"/>
                  </a:cubicBezTo>
                  <a:cubicBezTo>
                    <a:pt x="30" y="18"/>
                    <a:pt x="29" y="18"/>
                    <a:pt x="29" y="18"/>
                  </a:cubicBezTo>
                  <a:cubicBezTo>
                    <a:pt x="24" y="9"/>
                    <a:pt x="8" y="13"/>
                    <a:pt x="8" y="23"/>
                  </a:cubicBezTo>
                  <a:cubicBezTo>
                    <a:pt x="0" y="29"/>
                    <a:pt x="2" y="44"/>
                    <a:pt x="14" y="44"/>
                  </a:cubicBezTo>
                  <a:cubicBezTo>
                    <a:pt x="19" y="44"/>
                    <a:pt x="24" y="44"/>
                    <a:pt x="28" y="43"/>
                  </a:cubicBezTo>
                  <a:cubicBezTo>
                    <a:pt x="44" y="47"/>
                    <a:pt x="65" y="45"/>
                    <a:pt x="76" y="47"/>
                  </a:cubicBezTo>
                  <a:cubicBezTo>
                    <a:pt x="83" y="48"/>
                    <a:pt x="93" y="42"/>
                    <a:pt x="90" y="33"/>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7" name="Freeform 11"/>
            <p:cNvSpPr/>
            <p:nvPr/>
          </p:nvSpPr>
          <p:spPr bwMode="auto">
            <a:xfrm>
              <a:off x="7234238" y="3190876"/>
              <a:ext cx="368300" cy="247650"/>
            </a:xfrm>
            <a:custGeom>
              <a:avLst/>
              <a:gdLst>
                <a:gd name="T0" fmla="*/ 97 w 98"/>
                <a:gd name="T1" fmla="*/ 50 h 66"/>
                <a:gd name="T2" fmla="*/ 80 w 98"/>
                <a:gd name="T3" fmla="*/ 27 h 66"/>
                <a:gd name="T4" fmla="*/ 68 w 98"/>
                <a:gd name="T5" fmla="*/ 28 h 66"/>
                <a:gd name="T6" fmla="*/ 45 w 98"/>
                <a:gd name="T7" fmla="*/ 3 h 66"/>
                <a:gd name="T8" fmla="*/ 32 w 98"/>
                <a:gd name="T9" fmla="*/ 4 h 66"/>
                <a:gd name="T10" fmla="*/ 15 w 98"/>
                <a:gd name="T11" fmla="*/ 6 h 66"/>
                <a:gd name="T12" fmla="*/ 15 w 98"/>
                <a:gd name="T13" fmla="*/ 29 h 66"/>
                <a:gd name="T14" fmla="*/ 28 w 98"/>
                <a:gd name="T15" fmla="*/ 28 h 66"/>
                <a:gd name="T16" fmla="*/ 30 w 98"/>
                <a:gd name="T17" fmla="*/ 28 h 66"/>
                <a:gd name="T18" fmla="*/ 29 w 98"/>
                <a:gd name="T19" fmla="*/ 36 h 66"/>
                <a:gd name="T20" fmla="*/ 42 w 98"/>
                <a:gd name="T21" fmla="*/ 57 h 66"/>
                <a:gd name="T22" fmla="*/ 64 w 98"/>
                <a:gd name="T23" fmla="*/ 55 h 66"/>
                <a:gd name="T24" fmla="*/ 65 w 98"/>
                <a:gd name="T25" fmla="*/ 55 h 66"/>
                <a:gd name="T26" fmla="*/ 83 w 98"/>
                <a:gd name="T27" fmla="*/ 64 h 66"/>
                <a:gd name="T28" fmla="*/ 97 w 98"/>
                <a:gd name="T2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66">
                  <a:moveTo>
                    <a:pt x="97" y="50"/>
                  </a:moveTo>
                  <a:cubicBezTo>
                    <a:pt x="95" y="39"/>
                    <a:pt x="91" y="29"/>
                    <a:pt x="80" y="27"/>
                  </a:cubicBezTo>
                  <a:cubicBezTo>
                    <a:pt x="76" y="26"/>
                    <a:pt x="72" y="26"/>
                    <a:pt x="68" y="28"/>
                  </a:cubicBezTo>
                  <a:cubicBezTo>
                    <a:pt x="61" y="19"/>
                    <a:pt x="54" y="9"/>
                    <a:pt x="45" y="3"/>
                  </a:cubicBezTo>
                  <a:cubicBezTo>
                    <a:pt x="40" y="0"/>
                    <a:pt x="35" y="1"/>
                    <a:pt x="32" y="4"/>
                  </a:cubicBezTo>
                  <a:cubicBezTo>
                    <a:pt x="26" y="4"/>
                    <a:pt x="20" y="5"/>
                    <a:pt x="15" y="6"/>
                  </a:cubicBezTo>
                  <a:cubicBezTo>
                    <a:pt x="0" y="6"/>
                    <a:pt x="0" y="29"/>
                    <a:pt x="15" y="29"/>
                  </a:cubicBezTo>
                  <a:cubicBezTo>
                    <a:pt x="19" y="28"/>
                    <a:pt x="24" y="28"/>
                    <a:pt x="28" y="28"/>
                  </a:cubicBezTo>
                  <a:cubicBezTo>
                    <a:pt x="29" y="28"/>
                    <a:pt x="30" y="28"/>
                    <a:pt x="30" y="28"/>
                  </a:cubicBezTo>
                  <a:cubicBezTo>
                    <a:pt x="30" y="31"/>
                    <a:pt x="29" y="33"/>
                    <a:pt x="29" y="36"/>
                  </a:cubicBezTo>
                  <a:cubicBezTo>
                    <a:pt x="28" y="45"/>
                    <a:pt x="34" y="54"/>
                    <a:pt x="42" y="57"/>
                  </a:cubicBezTo>
                  <a:cubicBezTo>
                    <a:pt x="50" y="60"/>
                    <a:pt x="57" y="58"/>
                    <a:pt x="64" y="55"/>
                  </a:cubicBezTo>
                  <a:cubicBezTo>
                    <a:pt x="64" y="55"/>
                    <a:pt x="64" y="55"/>
                    <a:pt x="65" y="55"/>
                  </a:cubicBezTo>
                  <a:cubicBezTo>
                    <a:pt x="70" y="59"/>
                    <a:pt x="75" y="62"/>
                    <a:pt x="83" y="64"/>
                  </a:cubicBezTo>
                  <a:cubicBezTo>
                    <a:pt x="92" y="66"/>
                    <a:pt x="98" y="58"/>
                    <a:pt x="97" y="5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8" name="Freeform 12"/>
            <p:cNvSpPr>
              <a:spLocks noEditPoints="1"/>
            </p:cNvSpPr>
            <p:nvPr/>
          </p:nvSpPr>
          <p:spPr bwMode="auto">
            <a:xfrm>
              <a:off x="4600576" y="3221038"/>
              <a:ext cx="349250" cy="209550"/>
            </a:xfrm>
            <a:custGeom>
              <a:avLst/>
              <a:gdLst>
                <a:gd name="T0" fmla="*/ 87 w 93"/>
                <a:gd name="T1" fmla="*/ 6 h 56"/>
                <a:gd name="T2" fmla="*/ 67 w 93"/>
                <a:gd name="T3" fmla="*/ 2 h 56"/>
                <a:gd name="T4" fmla="*/ 51 w 93"/>
                <a:gd name="T5" fmla="*/ 8 h 56"/>
                <a:gd name="T6" fmla="*/ 46 w 93"/>
                <a:gd name="T7" fmla="*/ 5 h 56"/>
                <a:gd name="T8" fmla="*/ 34 w 93"/>
                <a:gd name="T9" fmla="*/ 5 h 56"/>
                <a:gd name="T10" fmla="*/ 24 w 93"/>
                <a:gd name="T11" fmla="*/ 4 h 56"/>
                <a:gd name="T12" fmla="*/ 2 w 93"/>
                <a:gd name="T13" fmla="*/ 41 h 56"/>
                <a:gd name="T14" fmla="*/ 25 w 93"/>
                <a:gd name="T15" fmla="*/ 41 h 56"/>
                <a:gd name="T16" fmla="*/ 25 w 93"/>
                <a:gd name="T17" fmla="*/ 39 h 56"/>
                <a:gd name="T18" fmla="*/ 42 w 93"/>
                <a:gd name="T19" fmla="*/ 47 h 56"/>
                <a:gd name="T20" fmla="*/ 50 w 93"/>
                <a:gd name="T21" fmla="*/ 33 h 56"/>
                <a:gd name="T22" fmla="*/ 52 w 93"/>
                <a:gd name="T23" fmla="*/ 33 h 56"/>
                <a:gd name="T24" fmla="*/ 85 w 93"/>
                <a:gd name="T25" fmla="*/ 27 h 56"/>
                <a:gd name="T26" fmla="*/ 87 w 93"/>
                <a:gd name="T27" fmla="*/ 6 h 56"/>
                <a:gd name="T28" fmla="*/ 25 w 93"/>
                <a:gd name="T29" fmla="*/ 36 h 56"/>
                <a:gd name="T30" fmla="*/ 25 w 93"/>
                <a:gd name="T31" fmla="*/ 30 h 56"/>
                <a:gd name="T32" fmla="*/ 25 w 93"/>
                <a:gd name="T33" fmla="*/ 28 h 56"/>
                <a:gd name="T34" fmla="*/ 25 w 93"/>
                <a:gd name="T35" fmla="*/ 27 h 56"/>
                <a:gd name="T36" fmla="*/ 27 w 93"/>
                <a:gd name="T37" fmla="*/ 27 h 56"/>
                <a:gd name="T38" fmla="*/ 30 w 93"/>
                <a:gd name="T39" fmla="*/ 27 h 56"/>
                <a:gd name="T40" fmla="*/ 30 w 93"/>
                <a:gd name="T41" fmla="*/ 27 h 56"/>
                <a:gd name="T42" fmla="*/ 25 w 93"/>
                <a:gd name="T43"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56">
                  <a:moveTo>
                    <a:pt x="87" y="6"/>
                  </a:moveTo>
                  <a:cubicBezTo>
                    <a:pt x="81" y="0"/>
                    <a:pt x="74" y="1"/>
                    <a:pt x="67" y="2"/>
                  </a:cubicBezTo>
                  <a:cubicBezTo>
                    <a:pt x="62" y="3"/>
                    <a:pt x="56" y="5"/>
                    <a:pt x="51" y="8"/>
                  </a:cubicBezTo>
                  <a:cubicBezTo>
                    <a:pt x="49" y="7"/>
                    <a:pt x="47" y="6"/>
                    <a:pt x="46" y="5"/>
                  </a:cubicBezTo>
                  <a:cubicBezTo>
                    <a:pt x="41" y="2"/>
                    <a:pt x="37" y="3"/>
                    <a:pt x="34" y="5"/>
                  </a:cubicBezTo>
                  <a:cubicBezTo>
                    <a:pt x="31" y="4"/>
                    <a:pt x="28" y="4"/>
                    <a:pt x="24" y="4"/>
                  </a:cubicBezTo>
                  <a:cubicBezTo>
                    <a:pt x="4" y="6"/>
                    <a:pt x="0" y="24"/>
                    <a:pt x="2" y="41"/>
                  </a:cubicBezTo>
                  <a:cubicBezTo>
                    <a:pt x="4" y="55"/>
                    <a:pt x="27" y="56"/>
                    <a:pt x="25" y="41"/>
                  </a:cubicBezTo>
                  <a:cubicBezTo>
                    <a:pt x="25" y="40"/>
                    <a:pt x="25" y="40"/>
                    <a:pt x="25" y="39"/>
                  </a:cubicBezTo>
                  <a:cubicBezTo>
                    <a:pt x="27" y="47"/>
                    <a:pt x="34" y="52"/>
                    <a:pt x="42" y="47"/>
                  </a:cubicBezTo>
                  <a:cubicBezTo>
                    <a:pt x="47" y="43"/>
                    <a:pt x="49" y="39"/>
                    <a:pt x="50" y="33"/>
                  </a:cubicBezTo>
                  <a:cubicBezTo>
                    <a:pt x="50" y="33"/>
                    <a:pt x="51" y="33"/>
                    <a:pt x="52" y="33"/>
                  </a:cubicBezTo>
                  <a:cubicBezTo>
                    <a:pt x="63" y="36"/>
                    <a:pt x="76" y="36"/>
                    <a:pt x="85" y="27"/>
                  </a:cubicBezTo>
                  <a:cubicBezTo>
                    <a:pt x="90" y="21"/>
                    <a:pt x="93" y="12"/>
                    <a:pt x="87" y="6"/>
                  </a:cubicBezTo>
                  <a:close/>
                  <a:moveTo>
                    <a:pt x="25" y="36"/>
                  </a:moveTo>
                  <a:cubicBezTo>
                    <a:pt x="25" y="34"/>
                    <a:pt x="25" y="32"/>
                    <a:pt x="25" y="30"/>
                  </a:cubicBezTo>
                  <a:cubicBezTo>
                    <a:pt x="25" y="29"/>
                    <a:pt x="25" y="28"/>
                    <a:pt x="25" y="28"/>
                  </a:cubicBezTo>
                  <a:cubicBezTo>
                    <a:pt x="25" y="27"/>
                    <a:pt x="25" y="27"/>
                    <a:pt x="25" y="27"/>
                  </a:cubicBezTo>
                  <a:cubicBezTo>
                    <a:pt x="26" y="27"/>
                    <a:pt x="26" y="27"/>
                    <a:pt x="27" y="27"/>
                  </a:cubicBezTo>
                  <a:cubicBezTo>
                    <a:pt x="27" y="29"/>
                    <a:pt x="27" y="29"/>
                    <a:pt x="30" y="27"/>
                  </a:cubicBezTo>
                  <a:cubicBezTo>
                    <a:pt x="30" y="27"/>
                    <a:pt x="30" y="27"/>
                    <a:pt x="30" y="27"/>
                  </a:cubicBezTo>
                  <a:cubicBezTo>
                    <a:pt x="26" y="30"/>
                    <a:pt x="25" y="33"/>
                    <a:pt x="25" y="3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9" name="Freeform 13"/>
            <p:cNvSpPr/>
            <p:nvPr/>
          </p:nvSpPr>
          <p:spPr bwMode="auto">
            <a:xfrm>
              <a:off x="4441826" y="2228851"/>
              <a:ext cx="381000" cy="195263"/>
            </a:xfrm>
            <a:custGeom>
              <a:avLst/>
              <a:gdLst>
                <a:gd name="T0" fmla="*/ 77 w 101"/>
                <a:gd name="T1" fmla="*/ 14 h 52"/>
                <a:gd name="T2" fmla="*/ 31 w 101"/>
                <a:gd name="T3" fmla="*/ 0 h 52"/>
                <a:gd name="T4" fmla="*/ 20 w 101"/>
                <a:gd name="T5" fmla="*/ 14 h 52"/>
                <a:gd name="T6" fmla="*/ 15 w 101"/>
                <a:gd name="T7" fmla="*/ 14 h 52"/>
                <a:gd name="T8" fmla="*/ 15 w 101"/>
                <a:gd name="T9" fmla="*/ 37 h 52"/>
                <a:gd name="T10" fmla="*/ 67 w 101"/>
                <a:gd name="T11" fmla="*/ 48 h 52"/>
                <a:gd name="T12" fmla="*/ 98 w 101"/>
                <a:gd name="T13" fmla="*/ 38 h 52"/>
                <a:gd name="T14" fmla="*/ 77 w 101"/>
                <a:gd name="T15" fmla="*/ 1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52">
                  <a:moveTo>
                    <a:pt x="77" y="14"/>
                  </a:moveTo>
                  <a:cubicBezTo>
                    <a:pt x="62" y="7"/>
                    <a:pt x="48" y="0"/>
                    <a:pt x="31" y="0"/>
                  </a:cubicBezTo>
                  <a:cubicBezTo>
                    <a:pt x="23" y="0"/>
                    <a:pt x="19" y="7"/>
                    <a:pt x="20" y="14"/>
                  </a:cubicBezTo>
                  <a:cubicBezTo>
                    <a:pt x="18" y="14"/>
                    <a:pt x="17" y="14"/>
                    <a:pt x="15" y="14"/>
                  </a:cubicBezTo>
                  <a:cubicBezTo>
                    <a:pt x="0" y="13"/>
                    <a:pt x="0" y="36"/>
                    <a:pt x="15" y="37"/>
                  </a:cubicBezTo>
                  <a:cubicBezTo>
                    <a:pt x="34" y="37"/>
                    <a:pt x="50" y="40"/>
                    <a:pt x="67" y="48"/>
                  </a:cubicBezTo>
                  <a:cubicBezTo>
                    <a:pt x="77" y="52"/>
                    <a:pt x="94" y="51"/>
                    <a:pt x="98" y="38"/>
                  </a:cubicBezTo>
                  <a:cubicBezTo>
                    <a:pt x="101" y="26"/>
                    <a:pt x="86" y="18"/>
                    <a:pt x="77" y="14"/>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0" name="Freeform 14"/>
            <p:cNvSpPr/>
            <p:nvPr/>
          </p:nvSpPr>
          <p:spPr bwMode="auto">
            <a:xfrm>
              <a:off x="5619751" y="3903663"/>
              <a:ext cx="971550" cy="142875"/>
            </a:xfrm>
            <a:custGeom>
              <a:avLst/>
              <a:gdLst>
                <a:gd name="T0" fmla="*/ 243 w 258"/>
                <a:gd name="T1" fmla="*/ 1 h 38"/>
                <a:gd name="T2" fmla="*/ 129 w 258"/>
                <a:gd name="T3" fmla="*/ 1 h 38"/>
                <a:gd name="T4" fmla="*/ 15 w 258"/>
                <a:gd name="T5" fmla="*/ 9 h 38"/>
                <a:gd name="T6" fmla="*/ 15 w 258"/>
                <a:gd name="T7" fmla="*/ 32 h 38"/>
                <a:gd name="T8" fmla="*/ 93 w 258"/>
                <a:gd name="T9" fmla="*/ 26 h 38"/>
                <a:gd name="T10" fmla="*/ 107 w 258"/>
                <a:gd name="T11" fmla="*/ 35 h 38"/>
                <a:gd name="T12" fmla="*/ 169 w 258"/>
                <a:gd name="T13" fmla="*/ 32 h 38"/>
                <a:gd name="T14" fmla="*/ 204 w 258"/>
                <a:gd name="T15" fmla="*/ 32 h 38"/>
                <a:gd name="T16" fmla="*/ 243 w 258"/>
                <a:gd name="T17" fmla="*/ 24 h 38"/>
                <a:gd name="T18" fmla="*/ 243 w 258"/>
                <a:gd name="T19"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38">
                  <a:moveTo>
                    <a:pt x="243" y="1"/>
                  </a:moveTo>
                  <a:cubicBezTo>
                    <a:pt x="205" y="1"/>
                    <a:pt x="167" y="0"/>
                    <a:pt x="129" y="1"/>
                  </a:cubicBezTo>
                  <a:cubicBezTo>
                    <a:pt x="90" y="2"/>
                    <a:pt x="53" y="6"/>
                    <a:pt x="15" y="9"/>
                  </a:cubicBezTo>
                  <a:cubicBezTo>
                    <a:pt x="0" y="10"/>
                    <a:pt x="0" y="34"/>
                    <a:pt x="15" y="32"/>
                  </a:cubicBezTo>
                  <a:cubicBezTo>
                    <a:pt x="41" y="30"/>
                    <a:pt x="67" y="28"/>
                    <a:pt x="93" y="26"/>
                  </a:cubicBezTo>
                  <a:cubicBezTo>
                    <a:pt x="94" y="32"/>
                    <a:pt x="99" y="38"/>
                    <a:pt x="107" y="35"/>
                  </a:cubicBezTo>
                  <a:cubicBezTo>
                    <a:pt x="126" y="27"/>
                    <a:pt x="149" y="32"/>
                    <a:pt x="169" y="32"/>
                  </a:cubicBezTo>
                  <a:cubicBezTo>
                    <a:pt x="181" y="32"/>
                    <a:pt x="192" y="33"/>
                    <a:pt x="204" y="32"/>
                  </a:cubicBezTo>
                  <a:cubicBezTo>
                    <a:pt x="217" y="30"/>
                    <a:pt x="230" y="25"/>
                    <a:pt x="243" y="24"/>
                  </a:cubicBezTo>
                  <a:cubicBezTo>
                    <a:pt x="258" y="22"/>
                    <a:pt x="258" y="1"/>
                    <a:pt x="24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Freeform 15"/>
            <p:cNvSpPr/>
            <p:nvPr/>
          </p:nvSpPr>
          <p:spPr bwMode="auto">
            <a:xfrm>
              <a:off x="5605463" y="4081463"/>
              <a:ext cx="974725" cy="153988"/>
            </a:xfrm>
            <a:custGeom>
              <a:avLst/>
              <a:gdLst>
                <a:gd name="T0" fmla="*/ 248 w 259"/>
                <a:gd name="T1" fmla="*/ 5 h 41"/>
                <a:gd name="T2" fmla="*/ 186 w 259"/>
                <a:gd name="T3" fmla="*/ 2 h 41"/>
                <a:gd name="T4" fmla="*/ 117 w 259"/>
                <a:gd name="T5" fmla="*/ 3 h 41"/>
                <a:gd name="T6" fmla="*/ 60 w 259"/>
                <a:gd name="T7" fmla="*/ 1 h 41"/>
                <a:gd name="T8" fmla="*/ 12 w 259"/>
                <a:gd name="T9" fmla="*/ 11 h 41"/>
                <a:gd name="T10" fmla="*/ 24 w 259"/>
                <a:gd name="T11" fmla="*/ 31 h 41"/>
                <a:gd name="T12" fmla="*/ 64 w 259"/>
                <a:gd name="T13" fmla="*/ 25 h 41"/>
                <a:gd name="T14" fmla="*/ 100 w 259"/>
                <a:gd name="T15" fmla="*/ 26 h 41"/>
                <a:gd name="T16" fmla="*/ 110 w 259"/>
                <a:gd name="T17" fmla="*/ 40 h 41"/>
                <a:gd name="T18" fmla="*/ 191 w 259"/>
                <a:gd name="T19" fmla="*/ 40 h 41"/>
                <a:gd name="T20" fmla="*/ 250 w 259"/>
                <a:gd name="T21" fmla="*/ 26 h 41"/>
                <a:gd name="T22" fmla="*/ 248 w 259"/>
                <a:gd name="T2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 h="41">
                  <a:moveTo>
                    <a:pt x="248" y="5"/>
                  </a:moveTo>
                  <a:cubicBezTo>
                    <a:pt x="227" y="1"/>
                    <a:pt x="206" y="2"/>
                    <a:pt x="186" y="2"/>
                  </a:cubicBezTo>
                  <a:cubicBezTo>
                    <a:pt x="163" y="3"/>
                    <a:pt x="140" y="3"/>
                    <a:pt x="117" y="3"/>
                  </a:cubicBezTo>
                  <a:cubicBezTo>
                    <a:pt x="98" y="3"/>
                    <a:pt x="79" y="2"/>
                    <a:pt x="60" y="1"/>
                  </a:cubicBezTo>
                  <a:cubicBezTo>
                    <a:pt x="44" y="0"/>
                    <a:pt x="26" y="1"/>
                    <a:pt x="12" y="11"/>
                  </a:cubicBezTo>
                  <a:cubicBezTo>
                    <a:pt x="0" y="19"/>
                    <a:pt x="12" y="39"/>
                    <a:pt x="24" y="31"/>
                  </a:cubicBezTo>
                  <a:cubicBezTo>
                    <a:pt x="35" y="22"/>
                    <a:pt x="50" y="24"/>
                    <a:pt x="64" y="25"/>
                  </a:cubicBezTo>
                  <a:cubicBezTo>
                    <a:pt x="76" y="25"/>
                    <a:pt x="88" y="26"/>
                    <a:pt x="100" y="26"/>
                  </a:cubicBezTo>
                  <a:cubicBezTo>
                    <a:pt x="98" y="32"/>
                    <a:pt x="102" y="40"/>
                    <a:pt x="110" y="40"/>
                  </a:cubicBezTo>
                  <a:cubicBezTo>
                    <a:pt x="137" y="40"/>
                    <a:pt x="164" y="41"/>
                    <a:pt x="191" y="40"/>
                  </a:cubicBezTo>
                  <a:cubicBezTo>
                    <a:pt x="210" y="40"/>
                    <a:pt x="235" y="38"/>
                    <a:pt x="250" y="26"/>
                  </a:cubicBezTo>
                  <a:cubicBezTo>
                    <a:pt x="257" y="21"/>
                    <a:pt x="259" y="7"/>
                    <a:pt x="24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Freeform 16"/>
            <p:cNvSpPr>
              <a:spLocks noEditPoints="1"/>
            </p:cNvSpPr>
            <p:nvPr/>
          </p:nvSpPr>
          <p:spPr bwMode="auto">
            <a:xfrm>
              <a:off x="5619751" y="4230688"/>
              <a:ext cx="925513" cy="403225"/>
            </a:xfrm>
            <a:custGeom>
              <a:avLst/>
              <a:gdLst>
                <a:gd name="T0" fmla="*/ 239 w 246"/>
                <a:gd name="T1" fmla="*/ 18 h 107"/>
                <a:gd name="T2" fmla="*/ 159 w 246"/>
                <a:gd name="T3" fmla="*/ 9 h 107"/>
                <a:gd name="T4" fmla="*/ 15 w 246"/>
                <a:gd name="T5" fmla="*/ 23 h 107"/>
                <a:gd name="T6" fmla="*/ 21 w 246"/>
                <a:gd name="T7" fmla="*/ 45 h 107"/>
                <a:gd name="T8" fmla="*/ 45 w 246"/>
                <a:gd name="T9" fmla="*/ 40 h 107"/>
                <a:gd name="T10" fmla="*/ 46 w 246"/>
                <a:gd name="T11" fmla="*/ 54 h 107"/>
                <a:gd name="T12" fmla="*/ 64 w 246"/>
                <a:gd name="T13" fmla="*/ 63 h 107"/>
                <a:gd name="T14" fmla="*/ 61 w 246"/>
                <a:gd name="T15" fmla="*/ 73 h 107"/>
                <a:gd name="T16" fmla="*/ 63 w 246"/>
                <a:gd name="T17" fmla="*/ 78 h 107"/>
                <a:gd name="T18" fmla="*/ 63 w 246"/>
                <a:gd name="T19" fmla="*/ 95 h 107"/>
                <a:gd name="T20" fmla="*/ 80 w 246"/>
                <a:gd name="T21" fmla="*/ 102 h 107"/>
                <a:gd name="T22" fmla="*/ 84 w 246"/>
                <a:gd name="T23" fmla="*/ 100 h 107"/>
                <a:gd name="T24" fmla="*/ 112 w 246"/>
                <a:gd name="T25" fmla="*/ 106 h 107"/>
                <a:gd name="T26" fmla="*/ 150 w 246"/>
                <a:gd name="T27" fmla="*/ 106 h 107"/>
                <a:gd name="T28" fmla="*/ 189 w 246"/>
                <a:gd name="T29" fmla="*/ 78 h 107"/>
                <a:gd name="T30" fmla="*/ 193 w 246"/>
                <a:gd name="T31" fmla="*/ 70 h 107"/>
                <a:gd name="T32" fmla="*/ 200 w 246"/>
                <a:gd name="T33" fmla="*/ 56 h 107"/>
                <a:gd name="T34" fmla="*/ 197 w 246"/>
                <a:gd name="T35" fmla="*/ 45 h 107"/>
                <a:gd name="T36" fmla="*/ 234 w 246"/>
                <a:gd name="T37" fmla="*/ 37 h 107"/>
                <a:gd name="T38" fmla="*/ 239 w 246"/>
                <a:gd name="T39" fmla="*/ 18 h 107"/>
                <a:gd name="T40" fmla="*/ 97 w 246"/>
                <a:gd name="T41" fmla="*/ 62 h 107"/>
                <a:gd name="T42" fmla="*/ 104 w 246"/>
                <a:gd name="T43" fmla="*/ 62 h 107"/>
                <a:gd name="T44" fmla="*/ 166 w 246"/>
                <a:gd name="T45" fmla="*/ 62 h 107"/>
                <a:gd name="T46" fmla="*/ 97 w 246"/>
                <a:gd name="T47" fmla="*/ 6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 h="107">
                  <a:moveTo>
                    <a:pt x="239" y="18"/>
                  </a:moveTo>
                  <a:cubicBezTo>
                    <a:pt x="221" y="0"/>
                    <a:pt x="182" y="9"/>
                    <a:pt x="159" y="9"/>
                  </a:cubicBezTo>
                  <a:cubicBezTo>
                    <a:pt x="110" y="9"/>
                    <a:pt x="62" y="10"/>
                    <a:pt x="15" y="23"/>
                  </a:cubicBezTo>
                  <a:cubicBezTo>
                    <a:pt x="0" y="27"/>
                    <a:pt x="6" y="49"/>
                    <a:pt x="21" y="45"/>
                  </a:cubicBezTo>
                  <a:cubicBezTo>
                    <a:pt x="29" y="43"/>
                    <a:pt x="37" y="41"/>
                    <a:pt x="45" y="40"/>
                  </a:cubicBezTo>
                  <a:cubicBezTo>
                    <a:pt x="42" y="44"/>
                    <a:pt x="43" y="51"/>
                    <a:pt x="46" y="54"/>
                  </a:cubicBezTo>
                  <a:cubicBezTo>
                    <a:pt x="51" y="59"/>
                    <a:pt x="57" y="62"/>
                    <a:pt x="64" y="63"/>
                  </a:cubicBezTo>
                  <a:cubicBezTo>
                    <a:pt x="62" y="65"/>
                    <a:pt x="60" y="69"/>
                    <a:pt x="61" y="73"/>
                  </a:cubicBezTo>
                  <a:cubicBezTo>
                    <a:pt x="62" y="75"/>
                    <a:pt x="62" y="76"/>
                    <a:pt x="63" y="78"/>
                  </a:cubicBezTo>
                  <a:cubicBezTo>
                    <a:pt x="61" y="83"/>
                    <a:pt x="61" y="88"/>
                    <a:pt x="63" y="95"/>
                  </a:cubicBezTo>
                  <a:cubicBezTo>
                    <a:pt x="66" y="102"/>
                    <a:pt x="73" y="105"/>
                    <a:pt x="80" y="102"/>
                  </a:cubicBezTo>
                  <a:cubicBezTo>
                    <a:pt x="82" y="101"/>
                    <a:pt x="83" y="101"/>
                    <a:pt x="84" y="100"/>
                  </a:cubicBezTo>
                  <a:cubicBezTo>
                    <a:pt x="92" y="104"/>
                    <a:pt x="102" y="105"/>
                    <a:pt x="112" y="106"/>
                  </a:cubicBezTo>
                  <a:cubicBezTo>
                    <a:pt x="124" y="107"/>
                    <a:pt x="138" y="107"/>
                    <a:pt x="150" y="106"/>
                  </a:cubicBezTo>
                  <a:cubicBezTo>
                    <a:pt x="169" y="104"/>
                    <a:pt x="178" y="91"/>
                    <a:pt x="189" y="78"/>
                  </a:cubicBezTo>
                  <a:cubicBezTo>
                    <a:pt x="192" y="76"/>
                    <a:pt x="193" y="73"/>
                    <a:pt x="193" y="70"/>
                  </a:cubicBezTo>
                  <a:cubicBezTo>
                    <a:pt x="196" y="66"/>
                    <a:pt x="199" y="62"/>
                    <a:pt x="200" y="56"/>
                  </a:cubicBezTo>
                  <a:cubicBezTo>
                    <a:pt x="201" y="52"/>
                    <a:pt x="200" y="47"/>
                    <a:pt x="197" y="45"/>
                  </a:cubicBezTo>
                  <a:cubicBezTo>
                    <a:pt x="210" y="43"/>
                    <a:pt x="223" y="41"/>
                    <a:pt x="234" y="37"/>
                  </a:cubicBezTo>
                  <a:cubicBezTo>
                    <a:pt x="242" y="34"/>
                    <a:pt x="246" y="24"/>
                    <a:pt x="239" y="18"/>
                  </a:cubicBezTo>
                  <a:close/>
                  <a:moveTo>
                    <a:pt x="97" y="62"/>
                  </a:moveTo>
                  <a:cubicBezTo>
                    <a:pt x="100" y="62"/>
                    <a:pt x="102" y="62"/>
                    <a:pt x="104" y="62"/>
                  </a:cubicBezTo>
                  <a:cubicBezTo>
                    <a:pt x="124" y="62"/>
                    <a:pt x="145" y="60"/>
                    <a:pt x="166" y="62"/>
                  </a:cubicBezTo>
                  <a:cubicBezTo>
                    <a:pt x="143" y="65"/>
                    <a:pt x="120" y="63"/>
                    <a:pt x="9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 name="Freeform 17"/>
            <p:cNvSpPr/>
            <p:nvPr/>
          </p:nvSpPr>
          <p:spPr bwMode="auto">
            <a:xfrm>
              <a:off x="7475538" y="3452813"/>
              <a:ext cx="11113" cy="7938"/>
            </a:xfrm>
            <a:custGeom>
              <a:avLst/>
              <a:gdLst>
                <a:gd name="T0" fmla="*/ 3 w 3"/>
                <a:gd name="T1" fmla="*/ 2 h 2"/>
                <a:gd name="T2" fmla="*/ 0 w 3"/>
                <a:gd name="T3" fmla="*/ 0 h 2"/>
                <a:gd name="T4" fmla="*/ 1 w 3"/>
                <a:gd name="T5" fmla="*/ 1 h 2"/>
                <a:gd name="T6" fmla="*/ 3 w 3"/>
                <a:gd name="T7" fmla="*/ 2 h 2"/>
              </a:gdLst>
              <a:ahLst/>
              <a:cxnLst>
                <a:cxn ang="0">
                  <a:pos x="T0" y="T1"/>
                </a:cxn>
                <a:cxn ang="0">
                  <a:pos x="T2" y="T3"/>
                </a:cxn>
                <a:cxn ang="0">
                  <a:pos x="T4" y="T5"/>
                </a:cxn>
                <a:cxn ang="0">
                  <a:pos x="T6" y="T7"/>
                </a:cxn>
              </a:cxnLst>
              <a:rect l="0" t="0" r="r" b="b"/>
              <a:pathLst>
                <a:path w="3" h="2">
                  <a:moveTo>
                    <a:pt x="3" y="2"/>
                  </a:moveTo>
                  <a:cubicBezTo>
                    <a:pt x="2" y="1"/>
                    <a:pt x="1" y="1"/>
                    <a:pt x="0" y="0"/>
                  </a:cubicBezTo>
                  <a:cubicBezTo>
                    <a:pt x="0" y="0"/>
                    <a:pt x="1" y="1"/>
                    <a:pt x="1" y="1"/>
                  </a:cubicBezTo>
                  <a:cubicBezTo>
                    <a:pt x="2" y="1"/>
                    <a:pt x="3" y="1"/>
                    <a:pt x="3" y="2"/>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6" name="Freeform 18"/>
            <p:cNvSpPr/>
            <p:nvPr/>
          </p:nvSpPr>
          <p:spPr bwMode="auto">
            <a:xfrm>
              <a:off x="7489826" y="3460751"/>
              <a:ext cx="11113" cy="3175"/>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0"/>
                    <a:pt x="2" y="0"/>
                    <a:pt x="3" y="1"/>
                  </a:cubicBezTo>
                  <a:cubicBezTo>
                    <a:pt x="2" y="0"/>
                    <a:pt x="1"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7" name="Freeform 19"/>
            <p:cNvSpPr/>
            <p:nvPr/>
          </p:nvSpPr>
          <p:spPr bwMode="auto">
            <a:xfrm>
              <a:off x="7486651" y="3460751"/>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8" name="Freeform 20"/>
            <p:cNvSpPr/>
            <p:nvPr/>
          </p:nvSpPr>
          <p:spPr bwMode="auto">
            <a:xfrm>
              <a:off x="7475538" y="34528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9" name="Freeform 21"/>
            <p:cNvSpPr/>
            <p:nvPr/>
          </p:nvSpPr>
          <p:spPr bwMode="auto">
            <a:xfrm>
              <a:off x="7212013" y="3141663"/>
              <a:ext cx="420688" cy="322263"/>
            </a:xfrm>
            <a:custGeom>
              <a:avLst/>
              <a:gdLst>
                <a:gd name="T0" fmla="*/ 107 w 112"/>
                <a:gd name="T1" fmla="*/ 42 h 86"/>
                <a:gd name="T2" fmla="*/ 110 w 112"/>
                <a:gd name="T3" fmla="*/ 58 h 86"/>
                <a:gd name="T4" fmla="*/ 106 w 112"/>
                <a:gd name="T5" fmla="*/ 70 h 86"/>
                <a:gd name="T6" fmla="*/ 105 w 112"/>
                <a:gd name="T7" fmla="*/ 72 h 86"/>
                <a:gd name="T8" fmla="*/ 72 w 112"/>
                <a:gd name="T9" fmla="*/ 81 h 86"/>
                <a:gd name="T10" fmla="*/ 65 w 112"/>
                <a:gd name="T11" fmla="*/ 78 h 86"/>
                <a:gd name="T12" fmla="*/ 73 w 112"/>
                <a:gd name="T13" fmla="*/ 82 h 86"/>
                <a:gd name="T14" fmla="*/ 103 w 112"/>
                <a:gd name="T15" fmla="*/ 73 h 86"/>
                <a:gd name="T16" fmla="*/ 109 w 112"/>
                <a:gd name="T17" fmla="*/ 60 h 86"/>
                <a:gd name="T18" fmla="*/ 106 w 112"/>
                <a:gd name="T19" fmla="*/ 42 h 86"/>
                <a:gd name="T20" fmla="*/ 94 w 112"/>
                <a:gd name="T21" fmla="*/ 35 h 86"/>
                <a:gd name="T22" fmla="*/ 100 w 112"/>
                <a:gd name="T23" fmla="*/ 44 h 86"/>
                <a:gd name="T24" fmla="*/ 101 w 112"/>
                <a:gd name="T25" fmla="*/ 52 h 86"/>
                <a:gd name="T26" fmla="*/ 99 w 112"/>
                <a:gd name="T27" fmla="*/ 66 h 86"/>
                <a:gd name="T28" fmla="*/ 92 w 112"/>
                <a:gd name="T29" fmla="*/ 73 h 86"/>
                <a:gd name="T30" fmla="*/ 75 w 112"/>
                <a:gd name="T31" fmla="*/ 74 h 86"/>
                <a:gd name="T32" fmla="*/ 60 w 112"/>
                <a:gd name="T33" fmla="*/ 66 h 86"/>
                <a:gd name="T34" fmla="*/ 72 w 112"/>
                <a:gd name="T35" fmla="*/ 73 h 86"/>
                <a:gd name="T36" fmla="*/ 75 w 112"/>
                <a:gd name="T37" fmla="*/ 74 h 86"/>
                <a:gd name="T38" fmla="*/ 92 w 112"/>
                <a:gd name="T39" fmla="*/ 73 h 86"/>
                <a:gd name="T40" fmla="*/ 98 w 112"/>
                <a:gd name="T41" fmla="*/ 67 h 86"/>
                <a:gd name="T42" fmla="*/ 101 w 112"/>
                <a:gd name="T43" fmla="*/ 54 h 86"/>
                <a:gd name="T44" fmla="*/ 98 w 112"/>
                <a:gd name="T45" fmla="*/ 50 h 86"/>
                <a:gd name="T46" fmla="*/ 97 w 112"/>
                <a:gd name="T47" fmla="*/ 63 h 86"/>
                <a:gd name="T48" fmla="*/ 96 w 112"/>
                <a:gd name="T49" fmla="*/ 66 h 86"/>
                <a:gd name="T50" fmla="*/ 78 w 112"/>
                <a:gd name="T51" fmla="*/ 72 h 86"/>
                <a:gd name="T52" fmla="*/ 73 w 112"/>
                <a:gd name="T53" fmla="*/ 70 h 86"/>
                <a:gd name="T54" fmla="*/ 28 w 112"/>
                <a:gd name="T55" fmla="*/ 46 h 86"/>
                <a:gd name="T56" fmla="*/ 20 w 112"/>
                <a:gd name="T57" fmla="*/ 42 h 86"/>
                <a:gd name="T58" fmla="*/ 14 w 112"/>
                <a:gd name="T59" fmla="*/ 33 h 86"/>
                <a:gd name="T60" fmla="*/ 21 w 112"/>
                <a:gd name="T61" fmla="*/ 17 h 86"/>
                <a:gd name="T62" fmla="*/ 36 w 112"/>
                <a:gd name="T63" fmla="*/ 17 h 86"/>
                <a:gd name="T64" fmla="*/ 50 w 112"/>
                <a:gd name="T65" fmla="*/ 23 h 86"/>
                <a:gd name="T66" fmla="*/ 79 w 112"/>
                <a:gd name="T67" fmla="*/ 28 h 86"/>
                <a:gd name="T68" fmla="*/ 59 w 112"/>
                <a:gd name="T69" fmla="*/ 12 h 86"/>
                <a:gd name="T70" fmla="*/ 43 w 112"/>
                <a:gd name="T71" fmla="*/ 4 h 86"/>
                <a:gd name="T72" fmla="*/ 6 w 112"/>
                <a:gd name="T73" fmla="*/ 12 h 86"/>
                <a:gd name="T74" fmla="*/ 5 w 112"/>
                <a:gd name="T75" fmla="*/ 47 h 86"/>
                <a:gd name="T76" fmla="*/ 23 w 112"/>
                <a:gd name="T77" fmla="*/ 60 h 86"/>
                <a:gd name="T78" fmla="*/ 66 w 112"/>
                <a:gd name="T79" fmla="*/ 81 h 86"/>
                <a:gd name="T80" fmla="*/ 70 w 112"/>
                <a:gd name="T81" fmla="*/ 83 h 86"/>
                <a:gd name="T82" fmla="*/ 31 w 112"/>
                <a:gd name="T83" fmla="*/ 63 h 86"/>
                <a:gd name="T84" fmla="*/ 14 w 112"/>
                <a:gd name="T85" fmla="*/ 55 h 86"/>
                <a:gd name="T86" fmla="*/ 8 w 112"/>
                <a:gd name="T87" fmla="*/ 50 h 86"/>
                <a:gd name="T88" fmla="*/ 2 w 112"/>
                <a:gd name="T89" fmla="*/ 21 h 86"/>
                <a:gd name="T90" fmla="*/ 12 w 112"/>
                <a:gd name="T91" fmla="*/ 52 h 86"/>
                <a:gd name="T92" fmla="*/ 21 w 112"/>
                <a:gd name="T93" fmla="*/ 57 h 86"/>
                <a:gd name="T94" fmla="*/ 65 w 112"/>
                <a:gd name="T95" fmla="*/ 80 h 86"/>
                <a:gd name="T96" fmla="*/ 72 w 112"/>
                <a:gd name="T97" fmla="*/ 83 h 86"/>
                <a:gd name="T98" fmla="*/ 91 w 112"/>
                <a:gd name="T99" fmla="*/ 85 h 86"/>
                <a:gd name="T100" fmla="*/ 107 w 112"/>
                <a:gd name="T101" fmla="*/ 72 h 86"/>
                <a:gd name="T102" fmla="*/ 112 w 112"/>
                <a:gd name="T103"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 h="86">
                  <a:moveTo>
                    <a:pt x="111" y="53"/>
                  </a:moveTo>
                  <a:cubicBezTo>
                    <a:pt x="111" y="51"/>
                    <a:pt x="111" y="50"/>
                    <a:pt x="110" y="49"/>
                  </a:cubicBezTo>
                  <a:cubicBezTo>
                    <a:pt x="110" y="46"/>
                    <a:pt x="108" y="44"/>
                    <a:pt x="107" y="42"/>
                  </a:cubicBezTo>
                  <a:cubicBezTo>
                    <a:pt x="108" y="44"/>
                    <a:pt x="109" y="47"/>
                    <a:pt x="109" y="50"/>
                  </a:cubicBezTo>
                  <a:cubicBezTo>
                    <a:pt x="110" y="51"/>
                    <a:pt x="110" y="53"/>
                    <a:pt x="110" y="54"/>
                  </a:cubicBezTo>
                  <a:cubicBezTo>
                    <a:pt x="110" y="55"/>
                    <a:pt x="110" y="57"/>
                    <a:pt x="110" y="58"/>
                  </a:cubicBezTo>
                  <a:cubicBezTo>
                    <a:pt x="109" y="61"/>
                    <a:pt x="109" y="64"/>
                    <a:pt x="108" y="67"/>
                  </a:cubicBezTo>
                  <a:cubicBezTo>
                    <a:pt x="107" y="67"/>
                    <a:pt x="107" y="68"/>
                    <a:pt x="107" y="69"/>
                  </a:cubicBezTo>
                  <a:cubicBezTo>
                    <a:pt x="106" y="70"/>
                    <a:pt x="106" y="70"/>
                    <a:pt x="106" y="70"/>
                  </a:cubicBezTo>
                  <a:cubicBezTo>
                    <a:pt x="106" y="70"/>
                    <a:pt x="106" y="70"/>
                    <a:pt x="106" y="70"/>
                  </a:cubicBezTo>
                  <a:cubicBezTo>
                    <a:pt x="105" y="71"/>
                    <a:pt x="105" y="71"/>
                    <a:pt x="105" y="71"/>
                  </a:cubicBezTo>
                  <a:cubicBezTo>
                    <a:pt x="105" y="72"/>
                    <a:pt x="105" y="72"/>
                    <a:pt x="105" y="72"/>
                  </a:cubicBezTo>
                  <a:cubicBezTo>
                    <a:pt x="104" y="73"/>
                    <a:pt x="104" y="73"/>
                    <a:pt x="103" y="74"/>
                  </a:cubicBezTo>
                  <a:cubicBezTo>
                    <a:pt x="99" y="79"/>
                    <a:pt x="94" y="82"/>
                    <a:pt x="88" y="83"/>
                  </a:cubicBezTo>
                  <a:cubicBezTo>
                    <a:pt x="83" y="84"/>
                    <a:pt x="77" y="84"/>
                    <a:pt x="72" y="81"/>
                  </a:cubicBezTo>
                  <a:cubicBezTo>
                    <a:pt x="20" y="55"/>
                    <a:pt x="20" y="55"/>
                    <a:pt x="20" y="55"/>
                  </a:cubicBezTo>
                  <a:cubicBezTo>
                    <a:pt x="43" y="66"/>
                    <a:pt x="43" y="66"/>
                    <a:pt x="43" y="66"/>
                  </a:cubicBezTo>
                  <a:cubicBezTo>
                    <a:pt x="50" y="70"/>
                    <a:pt x="58" y="74"/>
                    <a:pt x="65" y="78"/>
                  </a:cubicBezTo>
                  <a:cubicBezTo>
                    <a:pt x="68" y="80"/>
                    <a:pt x="68" y="80"/>
                    <a:pt x="68" y="80"/>
                  </a:cubicBezTo>
                  <a:cubicBezTo>
                    <a:pt x="69" y="80"/>
                    <a:pt x="70" y="80"/>
                    <a:pt x="71" y="81"/>
                  </a:cubicBezTo>
                  <a:cubicBezTo>
                    <a:pt x="71" y="81"/>
                    <a:pt x="72" y="81"/>
                    <a:pt x="73" y="82"/>
                  </a:cubicBezTo>
                  <a:cubicBezTo>
                    <a:pt x="76" y="83"/>
                    <a:pt x="79" y="83"/>
                    <a:pt x="82" y="83"/>
                  </a:cubicBezTo>
                  <a:cubicBezTo>
                    <a:pt x="89" y="83"/>
                    <a:pt x="95" y="81"/>
                    <a:pt x="100" y="77"/>
                  </a:cubicBezTo>
                  <a:cubicBezTo>
                    <a:pt x="101" y="76"/>
                    <a:pt x="102" y="74"/>
                    <a:pt x="103" y="73"/>
                  </a:cubicBezTo>
                  <a:cubicBezTo>
                    <a:pt x="104" y="72"/>
                    <a:pt x="104" y="72"/>
                    <a:pt x="105" y="71"/>
                  </a:cubicBezTo>
                  <a:cubicBezTo>
                    <a:pt x="106" y="69"/>
                    <a:pt x="106" y="69"/>
                    <a:pt x="106" y="69"/>
                  </a:cubicBezTo>
                  <a:cubicBezTo>
                    <a:pt x="107" y="66"/>
                    <a:pt x="108" y="63"/>
                    <a:pt x="109" y="60"/>
                  </a:cubicBezTo>
                  <a:cubicBezTo>
                    <a:pt x="109" y="59"/>
                    <a:pt x="109" y="57"/>
                    <a:pt x="109" y="55"/>
                  </a:cubicBezTo>
                  <a:cubicBezTo>
                    <a:pt x="109" y="54"/>
                    <a:pt x="109" y="53"/>
                    <a:pt x="109" y="51"/>
                  </a:cubicBezTo>
                  <a:cubicBezTo>
                    <a:pt x="108" y="48"/>
                    <a:pt x="107" y="45"/>
                    <a:pt x="106" y="42"/>
                  </a:cubicBezTo>
                  <a:cubicBezTo>
                    <a:pt x="105" y="41"/>
                    <a:pt x="104" y="40"/>
                    <a:pt x="104" y="38"/>
                  </a:cubicBezTo>
                  <a:cubicBezTo>
                    <a:pt x="102" y="37"/>
                    <a:pt x="101" y="36"/>
                    <a:pt x="99" y="36"/>
                  </a:cubicBezTo>
                  <a:cubicBezTo>
                    <a:pt x="97" y="34"/>
                    <a:pt x="94" y="35"/>
                    <a:pt x="94" y="35"/>
                  </a:cubicBezTo>
                  <a:cubicBezTo>
                    <a:pt x="94" y="36"/>
                    <a:pt x="94" y="36"/>
                    <a:pt x="95" y="37"/>
                  </a:cubicBezTo>
                  <a:cubicBezTo>
                    <a:pt x="95" y="38"/>
                    <a:pt x="96" y="39"/>
                    <a:pt x="98" y="41"/>
                  </a:cubicBezTo>
                  <a:cubicBezTo>
                    <a:pt x="98" y="42"/>
                    <a:pt x="99" y="43"/>
                    <a:pt x="100" y="44"/>
                  </a:cubicBezTo>
                  <a:cubicBezTo>
                    <a:pt x="101" y="46"/>
                    <a:pt x="101" y="47"/>
                    <a:pt x="101" y="47"/>
                  </a:cubicBezTo>
                  <a:cubicBezTo>
                    <a:pt x="101" y="48"/>
                    <a:pt x="100" y="47"/>
                    <a:pt x="99" y="47"/>
                  </a:cubicBezTo>
                  <a:cubicBezTo>
                    <a:pt x="100" y="49"/>
                    <a:pt x="101" y="50"/>
                    <a:pt x="101" y="52"/>
                  </a:cubicBezTo>
                  <a:cubicBezTo>
                    <a:pt x="101" y="53"/>
                    <a:pt x="101" y="54"/>
                    <a:pt x="101" y="54"/>
                  </a:cubicBezTo>
                  <a:cubicBezTo>
                    <a:pt x="101" y="55"/>
                    <a:pt x="101" y="56"/>
                    <a:pt x="101" y="57"/>
                  </a:cubicBezTo>
                  <a:cubicBezTo>
                    <a:pt x="101" y="60"/>
                    <a:pt x="100" y="63"/>
                    <a:pt x="99" y="66"/>
                  </a:cubicBezTo>
                  <a:cubicBezTo>
                    <a:pt x="98" y="67"/>
                    <a:pt x="98" y="67"/>
                    <a:pt x="97" y="68"/>
                  </a:cubicBezTo>
                  <a:cubicBezTo>
                    <a:pt x="97" y="69"/>
                    <a:pt x="96" y="69"/>
                    <a:pt x="96" y="70"/>
                  </a:cubicBezTo>
                  <a:cubicBezTo>
                    <a:pt x="95" y="71"/>
                    <a:pt x="94" y="72"/>
                    <a:pt x="92" y="73"/>
                  </a:cubicBezTo>
                  <a:cubicBezTo>
                    <a:pt x="90" y="74"/>
                    <a:pt x="86" y="75"/>
                    <a:pt x="83" y="75"/>
                  </a:cubicBezTo>
                  <a:cubicBezTo>
                    <a:pt x="81" y="75"/>
                    <a:pt x="79" y="75"/>
                    <a:pt x="78" y="75"/>
                  </a:cubicBezTo>
                  <a:cubicBezTo>
                    <a:pt x="77" y="75"/>
                    <a:pt x="76" y="74"/>
                    <a:pt x="75" y="74"/>
                  </a:cubicBezTo>
                  <a:cubicBezTo>
                    <a:pt x="74" y="74"/>
                    <a:pt x="74" y="73"/>
                    <a:pt x="74" y="73"/>
                  </a:cubicBezTo>
                  <a:cubicBezTo>
                    <a:pt x="72" y="73"/>
                    <a:pt x="72" y="73"/>
                    <a:pt x="72" y="73"/>
                  </a:cubicBezTo>
                  <a:cubicBezTo>
                    <a:pt x="60" y="66"/>
                    <a:pt x="60" y="66"/>
                    <a:pt x="60" y="66"/>
                  </a:cubicBezTo>
                  <a:cubicBezTo>
                    <a:pt x="52" y="62"/>
                    <a:pt x="44" y="58"/>
                    <a:pt x="36" y="53"/>
                  </a:cubicBezTo>
                  <a:cubicBezTo>
                    <a:pt x="44" y="58"/>
                    <a:pt x="52" y="62"/>
                    <a:pt x="60" y="66"/>
                  </a:cubicBezTo>
                  <a:cubicBezTo>
                    <a:pt x="72" y="73"/>
                    <a:pt x="72" y="73"/>
                    <a:pt x="72" y="73"/>
                  </a:cubicBezTo>
                  <a:cubicBezTo>
                    <a:pt x="73" y="73"/>
                    <a:pt x="73" y="73"/>
                    <a:pt x="73" y="73"/>
                  </a:cubicBezTo>
                  <a:cubicBezTo>
                    <a:pt x="74" y="73"/>
                    <a:pt x="74" y="73"/>
                    <a:pt x="74" y="73"/>
                  </a:cubicBezTo>
                  <a:cubicBezTo>
                    <a:pt x="74" y="73"/>
                    <a:pt x="75" y="74"/>
                    <a:pt x="75" y="74"/>
                  </a:cubicBezTo>
                  <a:cubicBezTo>
                    <a:pt x="76" y="74"/>
                    <a:pt x="77" y="74"/>
                    <a:pt x="78" y="75"/>
                  </a:cubicBezTo>
                  <a:cubicBezTo>
                    <a:pt x="79" y="75"/>
                    <a:pt x="81" y="75"/>
                    <a:pt x="83" y="75"/>
                  </a:cubicBezTo>
                  <a:cubicBezTo>
                    <a:pt x="86" y="75"/>
                    <a:pt x="90" y="74"/>
                    <a:pt x="92" y="73"/>
                  </a:cubicBezTo>
                  <a:cubicBezTo>
                    <a:pt x="94" y="72"/>
                    <a:pt x="95" y="71"/>
                    <a:pt x="96" y="70"/>
                  </a:cubicBezTo>
                  <a:cubicBezTo>
                    <a:pt x="96" y="69"/>
                    <a:pt x="97" y="68"/>
                    <a:pt x="97" y="68"/>
                  </a:cubicBezTo>
                  <a:cubicBezTo>
                    <a:pt x="97" y="68"/>
                    <a:pt x="98" y="67"/>
                    <a:pt x="98" y="67"/>
                  </a:cubicBezTo>
                  <a:cubicBezTo>
                    <a:pt x="98" y="66"/>
                    <a:pt x="98" y="66"/>
                    <a:pt x="98" y="66"/>
                  </a:cubicBezTo>
                  <a:cubicBezTo>
                    <a:pt x="100" y="63"/>
                    <a:pt x="101" y="60"/>
                    <a:pt x="101" y="57"/>
                  </a:cubicBezTo>
                  <a:cubicBezTo>
                    <a:pt x="101" y="56"/>
                    <a:pt x="101" y="55"/>
                    <a:pt x="101" y="54"/>
                  </a:cubicBezTo>
                  <a:cubicBezTo>
                    <a:pt x="101" y="53"/>
                    <a:pt x="100" y="52"/>
                    <a:pt x="100" y="52"/>
                  </a:cubicBezTo>
                  <a:cubicBezTo>
                    <a:pt x="100" y="50"/>
                    <a:pt x="99" y="49"/>
                    <a:pt x="99" y="47"/>
                  </a:cubicBezTo>
                  <a:cubicBezTo>
                    <a:pt x="98" y="47"/>
                    <a:pt x="98" y="48"/>
                    <a:pt x="98" y="50"/>
                  </a:cubicBezTo>
                  <a:cubicBezTo>
                    <a:pt x="98" y="51"/>
                    <a:pt x="98" y="52"/>
                    <a:pt x="98" y="54"/>
                  </a:cubicBezTo>
                  <a:cubicBezTo>
                    <a:pt x="98" y="56"/>
                    <a:pt x="99" y="58"/>
                    <a:pt x="98" y="60"/>
                  </a:cubicBezTo>
                  <a:cubicBezTo>
                    <a:pt x="98" y="61"/>
                    <a:pt x="98" y="62"/>
                    <a:pt x="97" y="63"/>
                  </a:cubicBezTo>
                  <a:cubicBezTo>
                    <a:pt x="97" y="64"/>
                    <a:pt x="97" y="64"/>
                    <a:pt x="97" y="64"/>
                  </a:cubicBezTo>
                  <a:cubicBezTo>
                    <a:pt x="97" y="64"/>
                    <a:pt x="97" y="65"/>
                    <a:pt x="97" y="65"/>
                  </a:cubicBezTo>
                  <a:cubicBezTo>
                    <a:pt x="96" y="66"/>
                    <a:pt x="96" y="66"/>
                    <a:pt x="96" y="66"/>
                  </a:cubicBezTo>
                  <a:cubicBezTo>
                    <a:pt x="96" y="66"/>
                    <a:pt x="96" y="66"/>
                    <a:pt x="96" y="66"/>
                  </a:cubicBezTo>
                  <a:cubicBezTo>
                    <a:pt x="95" y="68"/>
                    <a:pt x="93" y="70"/>
                    <a:pt x="92" y="70"/>
                  </a:cubicBezTo>
                  <a:cubicBezTo>
                    <a:pt x="88" y="73"/>
                    <a:pt x="83" y="74"/>
                    <a:pt x="78" y="72"/>
                  </a:cubicBezTo>
                  <a:cubicBezTo>
                    <a:pt x="77" y="72"/>
                    <a:pt x="76" y="72"/>
                    <a:pt x="75" y="71"/>
                  </a:cubicBezTo>
                  <a:cubicBezTo>
                    <a:pt x="74" y="71"/>
                    <a:pt x="74" y="71"/>
                    <a:pt x="74" y="71"/>
                  </a:cubicBezTo>
                  <a:cubicBezTo>
                    <a:pt x="74" y="70"/>
                    <a:pt x="73" y="70"/>
                    <a:pt x="73" y="70"/>
                  </a:cubicBezTo>
                  <a:cubicBezTo>
                    <a:pt x="71" y="69"/>
                    <a:pt x="71" y="69"/>
                    <a:pt x="71" y="69"/>
                  </a:cubicBezTo>
                  <a:cubicBezTo>
                    <a:pt x="62" y="64"/>
                    <a:pt x="62" y="64"/>
                    <a:pt x="62" y="64"/>
                  </a:cubicBezTo>
                  <a:cubicBezTo>
                    <a:pt x="50" y="58"/>
                    <a:pt x="39" y="52"/>
                    <a:pt x="28" y="46"/>
                  </a:cubicBezTo>
                  <a:cubicBezTo>
                    <a:pt x="22" y="43"/>
                    <a:pt x="22" y="43"/>
                    <a:pt x="22" y="43"/>
                  </a:cubicBezTo>
                  <a:cubicBezTo>
                    <a:pt x="21" y="43"/>
                    <a:pt x="21" y="43"/>
                    <a:pt x="21" y="43"/>
                  </a:cubicBezTo>
                  <a:cubicBezTo>
                    <a:pt x="20" y="42"/>
                    <a:pt x="20" y="42"/>
                    <a:pt x="20" y="42"/>
                  </a:cubicBezTo>
                  <a:cubicBezTo>
                    <a:pt x="20" y="42"/>
                    <a:pt x="20" y="42"/>
                    <a:pt x="20" y="42"/>
                  </a:cubicBezTo>
                  <a:cubicBezTo>
                    <a:pt x="19" y="41"/>
                    <a:pt x="18" y="41"/>
                    <a:pt x="18" y="41"/>
                  </a:cubicBezTo>
                  <a:cubicBezTo>
                    <a:pt x="16" y="39"/>
                    <a:pt x="15" y="36"/>
                    <a:pt x="14" y="33"/>
                  </a:cubicBezTo>
                  <a:cubicBezTo>
                    <a:pt x="14" y="30"/>
                    <a:pt x="14" y="26"/>
                    <a:pt x="15" y="23"/>
                  </a:cubicBezTo>
                  <a:cubicBezTo>
                    <a:pt x="16" y="22"/>
                    <a:pt x="17" y="21"/>
                    <a:pt x="18" y="20"/>
                  </a:cubicBezTo>
                  <a:cubicBezTo>
                    <a:pt x="18" y="18"/>
                    <a:pt x="20" y="18"/>
                    <a:pt x="21" y="17"/>
                  </a:cubicBezTo>
                  <a:cubicBezTo>
                    <a:pt x="24" y="15"/>
                    <a:pt x="29" y="14"/>
                    <a:pt x="34" y="16"/>
                  </a:cubicBezTo>
                  <a:cubicBezTo>
                    <a:pt x="34" y="16"/>
                    <a:pt x="35" y="16"/>
                    <a:pt x="35" y="16"/>
                  </a:cubicBezTo>
                  <a:cubicBezTo>
                    <a:pt x="36" y="16"/>
                    <a:pt x="36" y="16"/>
                    <a:pt x="36" y="17"/>
                  </a:cubicBezTo>
                  <a:cubicBezTo>
                    <a:pt x="37" y="17"/>
                    <a:pt x="37" y="17"/>
                    <a:pt x="37" y="17"/>
                  </a:cubicBezTo>
                  <a:cubicBezTo>
                    <a:pt x="41" y="19"/>
                    <a:pt x="41" y="19"/>
                    <a:pt x="41" y="19"/>
                  </a:cubicBezTo>
                  <a:cubicBezTo>
                    <a:pt x="50" y="23"/>
                    <a:pt x="50" y="23"/>
                    <a:pt x="50" y="23"/>
                  </a:cubicBezTo>
                  <a:cubicBezTo>
                    <a:pt x="61" y="29"/>
                    <a:pt x="72" y="34"/>
                    <a:pt x="81" y="38"/>
                  </a:cubicBezTo>
                  <a:cubicBezTo>
                    <a:pt x="98" y="45"/>
                    <a:pt x="94" y="38"/>
                    <a:pt x="78" y="29"/>
                  </a:cubicBezTo>
                  <a:cubicBezTo>
                    <a:pt x="79" y="28"/>
                    <a:pt x="79" y="28"/>
                    <a:pt x="79" y="28"/>
                  </a:cubicBezTo>
                  <a:cubicBezTo>
                    <a:pt x="95" y="37"/>
                    <a:pt x="88" y="30"/>
                    <a:pt x="91" y="29"/>
                  </a:cubicBezTo>
                  <a:cubicBezTo>
                    <a:pt x="82" y="25"/>
                    <a:pt x="75" y="21"/>
                    <a:pt x="67" y="16"/>
                  </a:cubicBezTo>
                  <a:cubicBezTo>
                    <a:pt x="59" y="12"/>
                    <a:pt x="59" y="12"/>
                    <a:pt x="59" y="12"/>
                  </a:cubicBezTo>
                  <a:cubicBezTo>
                    <a:pt x="50" y="7"/>
                    <a:pt x="50" y="7"/>
                    <a:pt x="50" y="7"/>
                  </a:cubicBezTo>
                  <a:cubicBezTo>
                    <a:pt x="45" y="5"/>
                    <a:pt x="45" y="5"/>
                    <a:pt x="45" y="5"/>
                  </a:cubicBezTo>
                  <a:cubicBezTo>
                    <a:pt x="43" y="4"/>
                    <a:pt x="43" y="4"/>
                    <a:pt x="43" y="4"/>
                  </a:cubicBezTo>
                  <a:cubicBezTo>
                    <a:pt x="42" y="4"/>
                    <a:pt x="41" y="3"/>
                    <a:pt x="40" y="3"/>
                  </a:cubicBezTo>
                  <a:cubicBezTo>
                    <a:pt x="32" y="0"/>
                    <a:pt x="24" y="0"/>
                    <a:pt x="16" y="3"/>
                  </a:cubicBezTo>
                  <a:cubicBezTo>
                    <a:pt x="12" y="5"/>
                    <a:pt x="8" y="8"/>
                    <a:pt x="6" y="12"/>
                  </a:cubicBezTo>
                  <a:cubicBezTo>
                    <a:pt x="3" y="15"/>
                    <a:pt x="1" y="19"/>
                    <a:pt x="1" y="23"/>
                  </a:cubicBezTo>
                  <a:cubicBezTo>
                    <a:pt x="0" y="27"/>
                    <a:pt x="0" y="31"/>
                    <a:pt x="0" y="35"/>
                  </a:cubicBezTo>
                  <a:cubicBezTo>
                    <a:pt x="1" y="39"/>
                    <a:pt x="2" y="43"/>
                    <a:pt x="5" y="47"/>
                  </a:cubicBezTo>
                  <a:cubicBezTo>
                    <a:pt x="6" y="49"/>
                    <a:pt x="7" y="50"/>
                    <a:pt x="9" y="52"/>
                  </a:cubicBezTo>
                  <a:cubicBezTo>
                    <a:pt x="11" y="53"/>
                    <a:pt x="13" y="55"/>
                    <a:pt x="15" y="55"/>
                  </a:cubicBezTo>
                  <a:cubicBezTo>
                    <a:pt x="23" y="60"/>
                    <a:pt x="23" y="60"/>
                    <a:pt x="23" y="60"/>
                  </a:cubicBezTo>
                  <a:cubicBezTo>
                    <a:pt x="40" y="68"/>
                    <a:pt x="40" y="68"/>
                    <a:pt x="40" y="68"/>
                  </a:cubicBezTo>
                  <a:cubicBezTo>
                    <a:pt x="58" y="77"/>
                    <a:pt x="58" y="77"/>
                    <a:pt x="58" y="77"/>
                  </a:cubicBezTo>
                  <a:cubicBezTo>
                    <a:pt x="66" y="81"/>
                    <a:pt x="66" y="81"/>
                    <a:pt x="66" y="81"/>
                  </a:cubicBezTo>
                  <a:cubicBezTo>
                    <a:pt x="67" y="82"/>
                    <a:pt x="67" y="82"/>
                    <a:pt x="67" y="82"/>
                  </a:cubicBezTo>
                  <a:cubicBezTo>
                    <a:pt x="68" y="82"/>
                    <a:pt x="68" y="82"/>
                    <a:pt x="68" y="83"/>
                  </a:cubicBezTo>
                  <a:cubicBezTo>
                    <a:pt x="69" y="83"/>
                    <a:pt x="69" y="83"/>
                    <a:pt x="70" y="83"/>
                  </a:cubicBezTo>
                  <a:cubicBezTo>
                    <a:pt x="64" y="80"/>
                    <a:pt x="64" y="80"/>
                    <a:pt x="64" y="80"/>
                  </a:cubicBezTo>
                  <a:cubicBezTo>
                    <a:pt x="53" y="74"/>
                    <a:pt x="53" y="74"/>
                    <a:pt x="53" y="74"/>
                  </a:cubicBezTo>
                  <a:cubicBezTo>
                    <a:pt x="31" y="63"/>
                    <a:pt x="31" y="63"/>
                    <a:pt x="31" y="63"/>
                  </a:cubicBezTo>
                  <a:cubicBezTo>
                    <a:pt x="20" y="58"/>
                    <a:pt x="20" y="58"/>
                    <a:pt x="20" y="58"/>
                  </a:cubicBezTo>
                  <a:cubicBezTo>
                    <a:pt x="15" y="55"/>
                    <a:pt x="15" y="55"/>
                    <a:pt x="15" y="55"/>
                  </a:cubicBezTo>
                  <a:cubicBezTo>
                    <a:pt x="14" y="55"/>
                    <a:pt x="14" y="55"/>
                    <a:pt x="14" y="55"/>
                  </a:cubicBezTo>
                  <a:cubicBezTo>
                    <a:pt x="13" y="54"/>
                    <a:pt x="13" y="54"/>
                    <a:pt x="13" y="54"/>
                  </a:cubicBezTo>
                  <a:cubicBezTo>
                    <a:pt x="13" y="54"/>
                    <a:pt x="12" y="53"/>
                    <a:pt x="12" y="53"/>
                  </a:cubicBezTo>
                  <a:cubicBezTo>
                    <a:pt x="10" y="52"/>
                    <a:pt x="9" y="51"/>
                    <a:pt x="8" y="50"/>
                  </a:cubicBezTo>
                  <a:cubicBezTo>
                    <a:pt x="4" y="47"/>
                    <a:pt x="2" y="42"/>
                    <a:pt x="1" y="36"/>
                  </a:cubicBezTo>
                  <a:cubicBezTo>
                    <a:pt x="0" y="31"/>
                    <a:pt x="0" y="26"/>
                    <a:pt x="2" y="21"/>
                  </a:cubicBezTo>
                  <a:cubicBezTo>
                    <a:pt x="2" y="21"/>
                    <a:pt x="2" y="22"/>
                    <a:pt x="2" y="21"/>
                  </a:cubicBezTo>
                  <a:cubicBezTo>
                    <a:pt x="1" y="26"/>
                    <a:pt x="1" y="31"/>
                    <a:pt x="2" y="36"/>
                  </a:cubicBezTo>
                  <a:cubicBezTo>
                    <a:pt x="3" y="41"/>
                    <a:pt x="5" y="46"/>
                    <a:pt x="9" y="50"/>
                  </a:cubicBezTo>
                  <a:cubicBezTo>
                    <a:pt x="10" y="51"/>
                    <a:pt x="11" y="52"/>
                    <a:pt x="12" y="52"/>
                  </a:cubicBezTo>
                  <a:cubicBezTo>
                    <a:pt x="13" y="53"/>
                    <a:pt x="13" y="53"/>
                    <a:pt x="14" y="53"/>
                  </a:cubicBezTo>
                  <a:cubicBezTo>
                    <a:pt x="15" y="54"/>
                    <a:pt x="15" y="54"/>
                    <a:pt x="16" y="54"/>
                  </a:cubicBezTo>
                  <a:cubicBezTo>
                    <a:pt x="21" y="57"/>
                    <a:pt x="21" y="57"/>
                    <a:pt x="21" y="57"/>
                  </a:cubicBezTo>
                  <a:cubicBezTo>
                    <a:pt x="32" y="63"/>
                    <a:pt x="32" y="63"/>
                    <a:pt x="32" y="63"/>
                  </a:cubicBezTo>
                  <a:cubicBezTo>
                    <a:pt x="39" y="67"/>
                    <a:pt x="47" y="71"/>
                    <a:pt x="54" y="74"/>
                  </a:cubicBezTo>
                  <a:cubicBezTo>
                    <a:pt x="58" y="76"/>
                    <a:pt x="61" y="78"/>
                    <a:pt x="65" y="80"/>
                  </a:cubicBezTo>
                  <a:cubicBezTo>
                    <a:pt x="68" y="81"/>
                    <a:pt x="68" y="81"/>
                    <a:pt x="68" y="81"/>
                  </a:cubicBezTo>
                  <a:cubicBezTo>
                    <a:pt x="68" y="81"/>
                    <a:pt x="69" y="82"/>
                    <a:pt x="70" y="82"/>
                  </a:cubicBezTo>
                  <a:cubicBezTo>
                    <a:pt x="70" y="82"/>
                    <a:pt x="71" y="83"/>
                    <a:pt x="72" y="83"/>
                  </a:cubicBezTo>
                  <a:cubicBezTo>
                    <a:pt x="74" y="84"/>
                    <a:pt x="77" y="84"/>
                    <a:pt x="79" y="84"/>
                  </a:cubicBezTo>
                  <a:cubicBezTo>
                    <a:pt x="79" y="86"/>
                    <a:pt x="79" y="86"/>
                    <a:pt x="79" y="86"/>
                  </a:cubicBezTo>
                  <a:cubicBezTo>
                    <a:pt x="83" y="86"/>
                    <a:pt x="87" y="86"/>
                    <a:pt x="91" y="85"/>
                  </a:cubicBezTo>
                  <a:cubicBezTo>
                    <a:pt x="95" y="84"/>
                    <a:pt x="98" y="82"/>
                    <a:pt x="101" y="79"/>
                  </a:cubicBezTo>
                  <a:cubicBezTo>
                    <a:pt x="103" y="78"/>
                    <a:pt x="104" y="76"/>
                    <a:pt x="106" y="74"/>
                  </a:cubicBezTo>
                  <a:cubicBezTo>
                    <a:pt x="106" y="74"/>
                    <a:pt x="107" y="73"/>
                    <a:pt x="107" y="72"/>
                  </a:cubicBezTo>
                  <a:cubicBezTo>
                    <a:pt x="108" y="71"/>
                    <a:pt x="108" y="71"/>
                    <a:pt x="108" y="71"/>
                  </a:cubicBezTo>
                  <a:cubicBezTo>
                    <a:pt x="108" y="70"/>
                    <a:pt x="108" y="70"/>
                    <a:pt x="109" y="69"/>
                  </a:cubicBezTo>
                  <a:cubicBezTo>
                    <a:pt x="111" y="66"/>
                    <a:pt x="111" y="62"/>
                    <a:pt x="112" y="58"/>
                  </a:cubicBezTo>
                  <a:cubicBezTo>
                    <a:pt x="112" y="57"/>
                    <a:pt x="112" y="56"/>
                    <a:pt x="112" y="55"/>
                  </a:cubicBezTo>
                  <a:cubicBezTo>
                    <a:pt x="112" y="54"/>
                    <a:pt x="111" y="54"/>
                    <a:pt x="111"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 name="Freeform 22"/>
            <p:cNvSpPr/>
            <p:nvPr/>
          </p:nvSpPr>
          <p:spPr bwMode="auto">
            <a:xfrm>
              <a:off x="4559301" y="3144838"/>
              <a:ext cx="417513" cy="315913"/>
            </a:xfrm>
            <a:custGeom>
              <a:avLst/>
              <a:gdLst>
                <a:gd name="T0" fmla="*/ 97 w 111"/>
                <a:gd name="T1" fmla="*/ 52 h 84"/>
                <a:gd name="T2" fmla="*/ 92 w 111"/>
                <a:gd name="T3" fmla="*/ 54 h 84"/>
                <a:gd name="T4" fmla="*/ 47 w 111"/>
                <a:gd name="T5" fmla="*/ 76 h 84"/>
                <a:gd name="T6" fmla="*/ 40 w 111"/>
                <a:gd name="T7" fmla="*/ 79 h 84"/>
                <a:gd name="T8" fmla="*/ 22 w 111"/>
                <a:gd name="T9" fmla="*/ 80 h 84"/>
                <a:gd name="T10" fmla="*/ 41 w 111"/>
                <a:gd name="T11" fmla="*/ 78 h 84"/>
                <a:gd name="T12" fmla="*/ 59 w 111"/>
                <a:gd name="T13" fmla="*/ 69 h 84"/>
                <a:gd name="T14" fmla="*/ 103 w 111"/>
                <a:gd name="T15" fmla="*/ 45 h 84"/>
                <a:gd name="T16" fmla="*/ 107 w 111"/>
                <a:gd name="T17" fmla="*/ 19 h 84"/>
                <a:gd name="T18" fmla="*/ 102 w 111"/>
                <a:gd name="T19" fmla="*/ 23 h 84"/>
                <a:gd name="T20" fmla="*/ 101 w 111"/>
                <a:gd name="T21" fmla="*/ 30 h 84"/>
                <a:gd name="T22" fmla="*/ 72 w 111"/>
                <a:gd name="T23" fmla="*/ 54 h 84"/>
                <a:gd name="T24" fmla="*/ 38 w 111"/>
                <a:gd name="T25" fmla="*/ 71 h 84"/>
                <a:gd name="T26" fmla="*/ 25 w 111"/>
                <a:gd name="T27" fmla="*/ 72 h 84"/>
                <a:gd name="T28" fmla="*/ 37 w 111"/>
                <a:gd name="T29" fmla="*/ 71 h 84"/>
                <a:gd name="T30" fmla="*/ 47 w 111"/>
                <a:gd name="T31" fmla="*/ 66 h 84"/>
                <a:gd name="T32" fmla="*/ 98 w 111"/>
                <a:gd name="T33" fmla="*/ 38 h 84"/>
                <a:gd name="T34" fmla="*/ 94 w 111"/>
                <a:gd name="T35" fmla="*/ 40 h 84"/>
                <a:gd name="T36" fmla="*/ 89 w 111"/>
                <a:gd name="T37" fmla="*/ 44 h 84"/>
                <a:gd name="T38" fmla="*/ 47 w 111"/>
                <a:gd name="T39" fmla="*/ 64 h 84"/>
                <a:gd name="T40" fmla="*/ 36 w 111"/>
                <a:gd name="T41" fmla="*/ 69 h 84"/>
                <a:gd name="T42" fmla="*/ 31 w 111"/>
                <a:gd name="T43" fmla="*/ 70 h 84"/>
                <a:gd name="T44" fmla="*/ 16 w 111"/>
                <a:gd name="T45" fmla="*/ 63 h 84"/>
                <a:gd name="T46" fmla="*/ 15 w 111"/>
                <a:gd name="T47" fmla="*/ 62 h 84"/>
                <a:gd name="T48" fmla="*/ 14 w 111"/>
                <a:gd name="T49" fmla="*/ 54 h 84"/>
                <a:gd name="T50" fmla="*/ 19 w 111"/>
                <a:gd name="T51" fmla="*/ 43 h 84"/>
                <a:gd name="T52" fmla="*/ 25 w 111"/>
                <a:gd name="T53" fmla="*/ 40 h 84"/>
                <a:gd name="T54" fmla="*/ 73 w 111"/>
                <a:gd name="T55" fmla="*/ 16 h 84"/>
                <a:gd name="T56" fmla="*/ 76 w 111"/>
                <a:gd name="T57" fmla="*/ 14 h 84"/>
                <a:gd name="T58" fmla="*/ 96 w 111"/>
                <a:gd name="T59" fmla="*/ 19 h 84"/>
                <a:gd name="T60" fmla="*/ 98 w 111"/>
                <a:gd name="T61" fmla="*/ 19 h 84"/>
                <a:gd name="T62" fmla="*/ 88 w 111"/>
                <a:gd name="T63" fmla="*/ 5 h 84"/>
                <a:gd name="T64" fmla="*/ 102 w 111"/>
                <a:gd name="T65" fmla="*/ 8 h 84"/>
                <a:gd name="T66" fmla="*/ 67 w 111"/>
                <a:gd name="T67" fmla="*/ 3 h 84"/>
                <a:gd name="T68" fmla="*/ 26 w 111"/>
                <a:gd name="T69" fmla="*/ 24 h 84"/>
                <a:gd name="T70" fmla="*/ 14 w 111"/>
                <a:gd name="T71" fmla="*/ 30 h 84"/>
                <a:gd name="T72" fmla="*/ 1 w 111"/>
                <a:gd name="T73" fmla="*/ 46 h 84"/>
                <a:gd name="T74" fmla="*/ 0 w 111"/>
                <a:gd name="T75" fmla="*/ 58 h 84"/>
                <a:gd name="T76" fmla="*/ 3 w 111"/>
                <a:gd name="T77" fmla="*/ 68 h 84"/>
                <a:gd name="T78" fmla="*/ 3 w 111"/>
                <a:gd name="T79" fmla="*/ 70 h 84"/>
                <a:gd name="T80" fmla="*/ 4 w 111"/>
                <a:gd name="T81" fmla="*/ 71 h 84"/>
                <a:gd name="T82" fmla="*/ 12 w 111"/>
                <a:gd name="T83" fmla="*/ 79 h 84"/>
                <a:gd name="T84" fmla="*/ 42 w 111"/>
                <a:gd name="T85" fmla="*/ 81 h 84"/>
                <a:gd name="T86" fmla="*/ 44 w 111"/>
                <a:gd name="T87" fmla="*/ 80 h 84"/>
                <a:gd name="T88" fmla="*/ 72 w 111"/>
                <a:gd name="T89" fmla="*/ 66 h 84"/>
                <a:gd name="T90" fmla="*/ 43 w 111"/>
                <a:gd name="T91" fmla="*/ 80 h 84"/>
                <a:gd name="T92" fmla="*/ 38 w 111"/>
                <a:gd name="T93" fmla="*/ 82 h 84"/>
                <a:gd name="T94" fmla="*/ 4 w 111"/>
                <a:gd name="T95" fmla="*/ 69 h 84"/>
                <a:gd name="T96" fmla="*/ 3 w 111"/>
                <a:gd name="T97" fmla="*/ 69 h 84"/>
                <a:gd name="T98" fmla="*/ 1 w 111"/>
                <a:gd name="T99" fmla="*/ 62 h 84"/>
                <a:gd name="T100" fmla="*/ 9 w 111"/>
                <a:gd name="T101" fmla="*/ 33 h 84"/>
                <a:gd name="T102" fmla="*/ 1 w 111"/>
                <a:gd name="T103" fmla="*/ 55 h 84"/>
                <a:gd name="T104" fmla="*/ 4 w 111"/>
                <a:gd name="T105" fmla="*/ 68 h 84"/>
                <a:gd name="T106" fmla="*/ 5 w 111"/>
                <a:gd name="T107" fmla="*/ 69 h 84"/>
                <a:gd name="T108" fmla="*/ 10 w 111"/>
                <a:gd name="T109" fmla="*/ 76 h 84"/>
                <a:gd name="T110" fmla="*/ 42 w 111"/>
                <a:gd name="T111" fmla="*/ 80 h 84"/>
                <a:gd name="T112" fmla="*/ 73 w 111"/>
                <a:gd name="T113" fmla="*/ 64 h 84"/>
                <a:gd name="T114" fmla="*/ 94 w 111"/>
                <a:gd name="T115" fmla="*/ 56 h 84"/>
                <a:gd name="T116" fmla="*/ 110 w 111"/>
                <a:gd name="T117"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 h="84">
                  <a:moveTo>
                    <a:pt x="105" y="44"/>
                  </a:moveTo>
                  <a:cubicBezTo>
                    <a:pt x="104" y="47"/>
                    <a:pt x="101" y="49"/>
                    <a:pt x="99" y="50"/>
                  </a:cubicBezTo>
                  <a:cubicBezTo>
                    <a:pt x="98" y="51"/>
                    <a:pt x="98" y="51"/>
                    <a:pt x="97" y="52"/>
                  </a:cubicBezTo>
                  <a:cubicBezTo>
                    <a:pt x="97" y="52"/>
                    <a:pt x="96" y="52"/>
                    <a:pt x="96" y="52"/>
                  </a:cubicBezTo>
                  <a:cubicBezTo>
                    <a:pt x="95" y="53"/>
                    <a:pt x="95" y="53"/>
                    <a:pt x="95" y="53"/>
                  </a:cubicBezTo>
                  <a:cubicBezTo>
                    <a:pt x="92" y="54"/>
                    <a:pt x="92" y="54"/>
                    <a:pt x="92" y="54"/>
                  </a:cubicBezTo>
                  <a:cubicBezTo>
                    <a:pt x="83" y="58"/>
                    <a:pt x="75" y="62"/>
                    <a:pt x="66" y="66"/>
                  </a:cubicBezTo>
                  <a:cubicBezTo>
                    <a:pt x="53" y="73"/>
                    <a:pt x="53" y="73"/>
                    <a:pt x="53" y="73"/>
                  </a:cubicBezTo>
                  <a:cubicBezTo>
                    <a:pt x="47" y="76"/>
                    <a:pt x="47" y="76"/>
                    <a:pt x="47" y="76"/>
                  </a:cubicBezTo>
                  <a:cubicBezTo>
                    <a:pt x="44" y="77"/>
                    <a:pt x="44" y="77"/>
                    <a:pt x="44" y="77"/>
                  </a:cubicBezTo>
                  <a:cubicBezTo>
                    <a:pt x="42" y="78"/>
                    <a:pt x="42" y="78"/>
                    <a:pt x="42" y="78"/>
                  </a:cubicBezTo>
                  <a:cubicBezTo>
                    <a:pt x="41" y="78"/>
                    <a:pt x="41" y="79"/>
                    <a:pt x="40" y="79"/>
                  </a:cubicBezTo>
                  <a:cubicBezTo>
                    <a:pt x="35" y="81"/>
                    <a:pt x="29" y="82"/>
                    <a:pt x="24" y="81"/>
                  </a:cubicBezTo>
                  <a:cubicBezTo>
                    <a:pt x="19" y="80"/>
                    <a:pt x="15" y="78"/>
                    <a:pt x="12" y="76"/>
                  </a:cubicBezTo>
                  <a:cubicBezTo>
                    <a:pt x="15" y="78"/>
                    <a:pt x="18" y="79"/>
                    <a:pt x="22" y="80"/>
                  </a:cubicBezTo>
                  <a:cubicBezTo>
                    <a:pt x="26" y="81"/>
                    <a:pt x="31" y="81"/>
                    <a:pt x="36" y="80"/>
                  </a:cubicBezTo>
                  <a:cubicBezTo>
                    <a:pt x="37" y="80"/>
                    <a:pt x="38" y="79"/>
                    <a:pt x="40" y="79"/>
                  </a:cubicBezTo>
                  <a:cubicBezTo>
                    <a:pt x="40" y="79"/>
                    <a:pt x="41" y="78"/>
                    <a:pt x="41" y="78"/>
                  </a:cubicBezTo>
                  <a:cubicBezTo>
                    <a:pt x="42" y="78"/>
                    <a:pt x="42" y="77"/>
                    <a:pt x="43" y="77"/>
                  </a:cubicBezTo>
                  <a:cubicBezTo>
                    <a:pt x="48" y="74"/>
                    <a:pt x="48" y="74"/>
                    <a:pt x="48" y="74"/>
                  </a:cubicBezTo>
                  <a:cubicBezTo>
                    <a:pt x="52" y="73"/>
                    <a:pt x="56" y="71"/>
                    <a:pt x="59" y="69"/>
                  </a:cubicBezTo>
                  <a:cubicBezTo>
                    <a:pt x="70" y="64"/>
                    <a:pt x="79" y="60"/>
                    <a:pt x="89" y="55"/>
                  </a:cubicBezTo>
                  <a:cubicBezTo>
                    <a:pt x="96" y="52"/>
                    <a:pt x="96" y="52"/>
                    <a:pt x="96" y="52"/>
                  </a:cubicBezTo>
                  <a:cubicBezTo>
                    <a:pt x="99" y="50"/>
                    <a:pt x="101" y="48"/>
                    <a:pt x="103" y="45"/>
                  </a:cubicBezTo>
                  <a:cubicBezTo>
                    <a:pt x="107" y="40"/>
                    <a:pt x="109" y="34"/>
                    <a:pt x="109" y="28"/>
                  </a:cubicBezTo>
                  <a:cubicBezTo>
                    <a:pt x="109" y="26"/>
                    <a:pt x="109" y="25"/>
                    <a:pt x="109" y="24"/>
                  </a:cubicBezTo>
                  <a:cubicBezTo>
                    <a:pt x="108" y="22"/>
                    <a:pt x="107" y="21"/>
                    <a:pt x="107" y="19"/>
                  </a:cubicBezTo>
                  <a:cubicBezTo>
                    <a:pt x="105" y="17"/>
                    <a:pt x="103" y="16"/>
                    <a:pt x="103" y="16"/>
                  </a:cubicBezTo>
                  <a:cubicBezTo>
                    <a:pt x="102" y="16"/>
                    <a:pt x="102" y="17"/>
                    <a:pt x="102" y="18"/>
                  </a:cubicBezTo>
                  <a:cubicBezTo>
                    <a:pt x="102" y="19"/>
                    <a:pt x="102" y="21"/>
                    <a:pt x="102" y="23"/>
                  </a:cubicBezTo>
                  <a:cubicBezTo>
                    <a:pt x="103" y="24"/>
                    <a:pt x="103" y="26"/>
                    <a:pt x="103" y="27"/>
                  </a:cubicBezTo>
                  <a:cubicBezTo>
                    <a:pt x="103" y="29"/>
                    <a:pt x="103" y="30"/>
                    <a:pt x="103" y="30"/>
                  </a:cubicBezTo>
                  <a:cubicBezTo>
                    <a:pt x="102" y="31"/>
                    <a:pt x="102" y="30"/>
                    <a:pt x="101" y="30"/>
                  </a:cubicBezTo>
                  <a:cubicBezTo>
                    <a:pt x="101" y="33"/>
                    <a:pt x="100" y="36"/>
                    <a:pt x="98" y="39"/>
                  </a:cubicBezTo>
                  <a:cubicBezTo>
                    <a:pt x="97" y="41"/>
                    <a:pt x="95" y="44"/>
                    <a:pt x="92" y="45"/>
                  </a:cubicBezTo>
                  <a:cubicBezTo>
                    <a:pt x="72" y="54"/>
                    <a:pt x="72" y="54"/>
                    <a:pt x="72" y="54"/>
                  </a:cubicBezTo>
                  <a:cubicBezTo>
                    <a:pt x="64" y="58"/>
                    <a:pt x="55" y="62"/>
                    <a:pt x="47" y="66"/>
                  </a:cubicBezTo>
                  <a:cubicBezTo>
                    <a:pt x="41" y="69"/>
                    <a:pt x="41" y="69"/>
                    <a:pt x="41" y="69"/>
                  </a:cubicBezTo>
                  <a:cubicBezTo>
                    <a:pt x="38" y="71"/>
                    <a:pt x="38" y="71"/>
                    <a:pt x="38" y="71"/>
                  </a:cubicBezTo>
                  <a:cubicBezTo>
                    <a:pt x="37" y="71"/>
                    <a:pt x="37" y="71"/>
                    <a:pt x="37" y="71"/>
                  </a:cubicBezTo>
                  <a:cubicBezTo>
                    <a:pt x="36" y="71"/>
                    <a:pt x="36" y="72"/>
                    <a:pt x="35" y="72"/>
                  </a:cubicBezTo>
                  <a:cubicBezTo>
                    <a:pt x="32" y="73"/>
                    <a:pt x="28" y="73"/>
                    <a:pt x="25" y="72"/>
                  </a:cubicBezTo>
                  <a:cubicBezTo>
                    <a:pt x="28" y="73"/>
                    <a:pt x="32" y="73"/>
                    <a:pt x="35" y="72"/>
                  </a:cubicBezTo>
                  <a:cubicBezTo>
                    <a:pt x="36" y="71"/>
                    <a:pt x="36" y="71"/>
                    <a:pt x="37" y="71"/>
                  </a:cubicBezTo>
                  <a:cubicBezTo>
                    <a:pt x="37" y="71"/>
                    <a:pt x="37" y="71"/>
                    <a:pt x="37" y="71"/>
                  </a:cubicBezTo>
                  <a:cubicBezTo>
                    <a:pt x="38" y="71"/>
                    <a:pt x="38" y="71"/>
                    <a:pt x="38" y="70"/>
                  </a:cubicBezTo>
                  <a:cubicBezTo>
                    <a:pt x="41" y="69"/>
                    <a:pt x="41" y="69"/>
                    <a:pt x="41" y="69"/>
                  </a:cubicBezTo>
                  <a:cubicBezTo>
                    <a:pt x="47" y="66"/>
                    <a:pt x="47" y="66"/>
                    <a:pt x="47" y="66"/>
                  </a:cubicBezTo>
                  <a:cubicBezTo>
                    <a:pt x="72" y="54"/>
                    <a:pt x="72" y="54"/>
                    <a:pt x="72" y="54"/>
                  </a:cubicBezTo>
                  <a:cubicBezTo>
                    <a:pt x="92" y="45"/>
                    <a:pt x="92" y="45"/>
                    <a:pt x="92" y="45"/>
                  </a:cubicBezTo>
                  <a:cubicBezTo>
                    <a:pt x="95" y="43"/>
                    <a:pt x="97" y="41"/>
                    <a:pt x="98" y="38"/>
                  </a:cubicBezTo>
                  <a:cubicBezTo>
                    <a:pt x="100" y="36"/>
                    <a:pt x="100" y="32"/>
                    <a:pt x="100" y="29"/>
                  </a:cubicBezTo>
                  <a:cubicBezTo>
                    <a:pt x="100" y="29"/>
                    <a:pt x="99" y="29"/>
                    <a:pt x="98" y="31"/>
                  </a:cubicBezTo>
                  <a:cubicBezTo>
                    <a:pt x="98" y="33"/>
                    <a:pt x="97" y="37"/>
                    <a:pt x="94" y="40"/>
                  </a:cubicBezTo>
                  <a:cubicBezTo>
                    <a:pt x="94" y="41"/>
                    <a:pt x="93" y="41"/>
                    <a:pt x="92" y="42"/>
                  </a:cubicBezTo>
                  <a:cubicBezTo>
                    <a:pt x="92" y="42"/>
                    <a:pt x="91" y="43"/>
                    <a:pt x="91" y="43"/>
                  </a:cubicBezTo>
                  <a:cubicBezTo>
                    <a:pt x="89" y="44"/>
                    <a:pt x="89" y="44"/>
                    <a:pt x="89" y="44"/>
                  </a:cubicBezTo>
                  <a:cubicBezTo>
                    <a:pt x="86" y="45"/>
                    <a:pt x="84" y="46"/>
                    <a:pt x="82" y="47"/>
                  </a:cubicBezTo>
                  <a:cubicBezTo>
                    <a:pt x="76" y="50"/>
                    <a:pt x="70" y="52"/>
                    <a:pt x="64" y="55"/>
                  </a:cubicBezTo>
                  <a:cubicBezTo>
                    <a:pt x="47" y="64"/>
                    <a:pt x="47" y="64"/>
                    <a:pt x="47" y="64"/>
                  </a:cubicBezTo>
                  <a:cubicBezTo>
                    <a:pt x="38" y="68"/>
                    <a:pt x="38" y="68"/>
                    <a:pt x="38" y="68"/>
                  </a:cubicBezTo>
                  <a:cubicBezTo>
                    <a:pt x="37" y="69"/>
                    <a:pt x="37" y="69"/>
                    <a:pt x="37" y="69"/>
                  </a:cubicBezTo>
                  <a:cubicBezTo>
                    <a:pt x="36" y="69"/>
                    <a:pt x="36" y="69"/>
                    <a:pt x="36" y="69"/>
                  </a:cubicBezTo>
                  <a:cubicBezTo>
                    <a:pt x="36" y="69"/>
                    <a:pt x="36" y="69"/>
                    <a:pt x="36" y="69"/>
                  </a:cubicBezTo>
                  <a:cubicBezTo>
                    <a:pt x="35" y="69"/>
                    <a:pt x="35" y="69"/>
                    <a:pt x="34" y="70"/>
                  </a:cubicBezTo>
                  <a:cubicBezTo>
                    <a:pt x="33" y="70"/>
                    <a:pt x="32" y="70"/>
                    <a:pt x="31" y="70"/>
                  </a:cubicBezTo>
                  <a:cubicBezTo>
                    <a:pt x="26" y="71"/>
                    <a:pt x="21" y="69"/>
                    <a:pt x="19" y="67"/>
                  </a:cubicBezTo>
                  <a:cubicBezTo>
                    <a:pt x="18" y="66"/>
                    <a:pt x="17" y="65"/>
                    <a:pt x="16" y="64"/>
                  </a:cubicBezTo>
                  <a:cubicBezTo>
                    <a:pt x="16" y="63"/>
                    <a:pt x="16" y="63"/>
                    <a:pt x="16" y="63"/>
                  </a:cubicBezTo>
                  <a:cubicBezTo>
                    <a:pt x="16" y="63"/>
                    <a:pt x="16" y="63"/>
                    <a:pt x="16" y="63"/>
                  </a:cubicBezTo>
                  <a:cubicBezTo>
                    <a:pt x="16" y="63"/>
                    <a:pt x="16" y="63"/>
                    <a:pt x="16" y="63"/>
                  </a:cubicBezTo>
                  <a:cubicBezTo>
                    <a:pt x="16" y="62"/>
                    <a:pt x="16" y="62"/>
                    <a:pt x="15" y="62"/>
                  </a:cubicBezTo>
                  <a:cubicBezTo>
                    <a:pt x="15" y="62"/>
                    <a:pt x="15" y="61"/>
                    <a:pt x="15" y="61"/>
                  </a:cubicBezTo>
                  <a:cubicBezTo>
                    <a:pt x="15" y="60"/>
                    <a:pt x="15" y="60"/>
                    <a:pt x="14" y="59"/>
                  </a:cubicBezTo>
                  <a:cubicBezTo>
                    <a:pt x="14" y="58"/>
                    <a:pt x="14" y="56"/>
                    <a:pt x="14" y="54"/>
                  </a:cubicBezTo>
                  <a:cubicBezTo>
                    <a:pt x="14" y="53"/>
                    <a:pt x="14" y="53"/>
                    <a:pt x="14" y="52"/>
                  </a:cubicBezTo>
                  <a:cubicBezTo>
                    <a:pt x="14" y="51"/>
                    <a:pt x="14" y="50"/>
                    <a:pt x="15" y="50"/>
                  </a:cubicBezTo>
                  <a:cubicBezTo>
                    <a:pt x="16" y="47"/>
                    <a:pt x="17" y="44"/>
                    <a:pt x="19" y="43"/>
                  </a:cubicBezTo>
                  <a:cubicBezTo>
                    <a:pt x="20" y="43"/>
                    <a:pt x="20" y="43"/>
                    <a:pt x="20" y="42"/>
                  </a:cubicBezTo>
                  <a:cubicBezTo>
                    <a:pt x="22" y="42"/>
                    <a:pt x="22" y="42"/>
                    <a:pt x="22" y="42"/>
                  </a:cubicBezTo>
                  <a:cubicBezTo>
                    <a:pt x="25" y="40"/>
                    <a:pt x="25" y="40"/>
                    <a:pt x="25" y="40"/>
                  </a:cubicBezTo>
                  <a:cubicBezTo>
                    <a:pt x="31" y="37"/>
                    <a:pt x="31" y="37"/>
                    <a:pt x="31" y="37"/>
                  </a:cubicBezTo>
                  <a:cubicBezTo>
                    <a:pt x="42" y="31"/>
                    <a:pt x="54" y="25"/>
                    <a:pt x="65" y="20"/>
                  </a:cubicBezTo>
                  <a:cubicBezTo>
                    <a:pt x="73" y="16"/>
                    <a:pt x="73" y="16"/>
                    <a:pt x="73" y="16"/>
                  </a:cubicBezTo>
                  <a:cubicBezTo>
                    <a:pt x="74" y="15"/>
                    <a:pt x="74" y="15"/>
                    <a:pt x="74" y="15"/>
                  </a:cubicBezTo>
                  <a:cubicBezTo>
                    <a:pt x="75" y="15"/>
                    <a:pt x="75" y="15"/>
                    <a:pt x="75" y="15"/>
                  </a:cubicBezTo>
                  <a:cubicBezTo>
                    <a:pt x="75" y="15"/>
                    <a:pt x="76" y="15"/>
                    <a:pt x="76" y="14"/>
                  </a:cubicBezTo>
                  <a:cubicBezTo>
                    <a:pt x="77" y="14"/>
                    <a:pt x="78" y="14"/>
                    <a:pt x="79" y="14"/>
                  </a:cubicBezTo>
                  <a:cubicBezTo>
                    <a:pt x="84" y="13"/>
                    <a:pt x="88" y="14"/>
                    <a:pt x="91" y="15"/>
                  </a:cubicBezTo>
                  <a:cubicBezTo>
                    <a:pt x="93" y="17"/>
                    <a:pt x="95" y="18"/>
                    <a:pt x="96" y="19"/>
                  </a:cubicBezTo>
                  <a:cubicBezTo>
                    <a:pt x="96" y="19"/>
                    <a:pt x="96" y="19"/>
                    <a:pt x="97" y="19"/>
                  </a:cubicBezTo>
                  <a:cubicBezTo>
                    <a:pt x="97" y="19"/>
                    <a:pt x="97" y="19"/>
                    <a:pt x="97" y="19"/>
                  </a:cubicBezTo>
                  <a:cubicBezTo>
                    <a:pt x="98" y="19"/>
                    <a:pt x="98" y="19"/>
                    <a:pt x="98" y="19"/>
                  </a:cubicBezTo>
                  <a:cubicBezTo>
                    <a:pt x="98" y="18"/>
                    <a:pt x="98" y="16"/>
                    <a:pt x="97" y="13"/>
                  </a:cubicBezTo>
                  <a:cubicBezTo>
                    <a:pt x="95" y="11"/>
                    <a:pt x="92" y="8"/>
                    <a:pt x="88" y="7"/>
                  </a:cubicBezTo>
                  <a:cubicBezTo>
                    <a:pt x="88" y="5"/>
                    <a:pt x="88" y="5"/>
                    <a:pt x="88" y="5"/>
                  </a:cubicBezTo>
                  <a:cubicBezTo>
                    <a:pt x="93" y="7"/>
                    <a:pt x="96" y="9"/>
                    <a:pt x="97" y="10"/>
                  </a:cubicBezTo>
                  <a:cubicBezTo>
                    <a:pt x="99" y="11"/>
                    <a:pt x="100" y="11"/>
                    <a:pt x="100" y="11"/>
                  </a:cubicBezTo>
                  <a:cubicBezTo>
                    <a:pt x="101" y="10"/>
                    <a:pt x="100" y="8"/>
                    <a:pt x="102" y="8"/>
                  </a:cubicBezTo>
                  <a:cubicBezTo>
                    <a:pt x="98" y="4"/>
                    <a:pt x="92" y="2"/>
                    <a:pt x="87" y="1"/>
                  </a:cubicBezTo>
                  <a:cubicBezTo>
                    <a:pt x="81" y="0"/>
                    <a:pt x="75" y="0"/>
                    <a:pt x="70" y="2"/>
                  </a:cubicBezTo>
                  <a:cubicBezTo>
                    <a:pt x="69" y="2"/>
                    <a:pt x="68" y="2"/>
                    <a:pt x="67" y="3"/>
                  </a:cubicBezTo>
                  <a:cubicBezTo>
                    <a:pt x="65" y="4"/>
                    <a:pt x="65" y="4"/>
                    <a:pt x="65" y="4"/>
                  </a:cubicBezTo>
                  <a:cubicBezTo>
                    <a:pt x="61" y="6"/>
                    <a:pt x="61" y="6"/>
                    <a:pt x="61" y="6"/>
                  </a:cubicBezTo>
                  <a:cubicBezTo>
                    <a:pt x="26" y="24"/>
                    <a:pt x="26" y="24"/>
                    <a:pt x="26" y="24"/>
                  </a:cubicBezTo>
                  <a:cubicBezTo>
                    <a:pt x="17" y="28"/>
                    <a:pt x="17" y="28"/>
                    <a:pt x="17" y="28"/>
                  </a:cubicBezTo>
                  <a:cubicBezTo>
                    <a:pt x="15" y="29"/>
                    <a:pt x="15" y="29"/>
                    <a:pt x="15" y="29"/>
                  </a:cubicBezTo>
                  <a:cubicBezTo>
                    <a:pt x="14" y="30"/>
                    <a:pt x="14" y="30"/>
                    <a:pt x="14" y="30"/>
                  </a:cubicBezTo>
                  <a:cubicBezTo>
                    <a:pt x="13" y="30"/>
                    <a:pt x="13" y="30"/>
                    <a:pt x="12" y="30"/>
                  </a:cubicBezTo>
                  <a:cubicBezTo>
                    <a:pt x="10" y="32"/>
                    <a:pt x="9" y="33"/>
                    <a:pt x="7" y="35"/>
                  </a:cubicBezTo>
                  <a:cubicBezTo>
                    <a:pt x="4" y="38"/>
                    <a:pt x="2" y="42"/>
                    <a:pt x="1" y="46"/>
                  </a:cubicBezTo>
                  <a:cubicBezTo>
                    <a:pt x="0" y="48"/>
                    <a:pt x="0" y="50"/>
                    <a:pt x="0" y="52"/>
                  </a:cubicBezTo>
                  <a:cubicBezTo>
                    <a:pt x="0" y="53"/>
                    <a:pt x="0" y="54"/>
                    <a:pt x="0" y="55"/>
                  </a:cubicBezTo>
                  <a:cubicBezTo>
                    <a:pt x="0" y="56"/>
                    <a:pt x="0" y="57"/>
                    <a:pt x="0" y="58"/>
                  </a:cubicBezTo>
                  <a:cubicBezTo>
                    <a:pt x="0" y="60"/>
                    <a:pt x="0" y="62"/>
                    <a:pt x="1" y="64"/>
                  </a:cubicBezTo>
                  <a:cubicBezTo>
                    <a:pt x="1" y="65"/>
                    <a:pt x="2" y="66"/>
                    <a:pt x="2" y="67"/>
                  </a:cubicBezTo>
                  <a:cubicBezTo>
                    <a:pt x="2" y="67"/>
                    <a:pt x="2" y="68"/>
                    <a:pt x="3" y="68"/>
                  </a:cubicBezTo>
                  <a:cubicBezTo>
                    <a:pt x="3" y="69"/>
                    <a:pt x="3" y="69"/>
                    <a:pt x="3" y="69"/>
                  </a:cubicBezTo>
                  <a:cubicBezTo>
                    <a:pt x="3" y="70"/>
                    <a:pt x="3" y="70"/>
                    <a:pt x="3" y="70"/>
                  </a:cubicBezTo>
                  <a:cubicBezTo>
                    <a:pt x="3" y="70"/>
                    <a:pt x="3" y="70"/>
                    <a:pt x="3" y="70"/>
                  </a:cubicBezTo>
                  <a:cubicBezTo>
                    <a:pt x="3" y="70"/>
                    <a:pt x="3" y="70"/>
                    <a:pt x="3" y="70"/>
                  </a:cubicBezTo>
                  <a:cubicBezTo>
                    <a:pt x="4" y="70"/>
                    <a:pt x="4" y="70"/>
                    <a:pt x="4" y="70"/>
                  </a:cubicBezTo>
                  <a:cubicBezTo>
                    <a:pt x="4" y="71"/>
                    <a:pt x="4" y="71"/>
                    <a:pt x="4" y="71"/>
                  </a:cubicBezTo>
                  <a:cubicBezTo>
                    <a:pt x="4" y="71"/>
                    <a:pt x="5" y="72"/>
                    <a:pt x="5" y="72"/>
                  </a:cubicBezTo>
                  <a:cubicBezTo>
                    <a:pt x="5" y="73"/>
                    <a:pt x="6" y="74"/>
                    <a:pt x="7" y="75"/>
                  </a:cubicBezTo>
                  <a:cubicBezTo>
                    <a:pt x="8" y="77"/>
                    <a:pt x="10" y="78"/>
                    <a:pt x="12" y="79"/>
                  </a:cubicBezTo>
                  <a:cubicBezTo>
                    <a:pt x="15" y="82"/>
                    <a:pt x="19" y="83"/>
                    <a:pt x="23" y="84"/>
                  </a:cubicBezTo>
                  <a:cubicBezTo>
                    <a:pt x="27" y="84"/>
                    <a:pt x="32" y="84"/>
                    <a:pt x="36" y="83"/>
                  </a:cubicBezTo>
                  <a:cubicBezTo>
                    <a:pt x="38" y="83"/>
                    <a:pt x="40" y="82"/>
                    <a:pt x="42" y="81"/>
                  </a:cubicBezTo>
                  <a:cubicBezTo>
                    <a:pt x="42" y="81"/>
                    <a:pt x="42" y="81"/>
                    <a:pt x="42" y="81"/>
                  </a:cubicBezTo>
                  <a:cubicBezTo>
                    <a:pt x="43" y="80"/>
                    <a:pt x="43" y="80"/>
                    <a:pt x="43" y="80"/>
                  </a:cubicBezTo>
                  <a:cubicBezTo>
                    <a:pt x="43" y="80"/>
                    <a:pt x="44" y="80"/>
                    <a:pt x="44" y="80"/>
                  </a:cubicBezTo>
                  <a:cubicBezTo>
                    <a:pt x="46" y="79"/>
                    <a:pt x="46" y="79"/>
                    <a:pt x="46" y="79"/>
                  </a:cubicBezTo>
                  <a:cubicBezTo>
                    <a:pt x="55" y="75"/>
                    <a:pt x="55" y="75"/>
                    <a:pt x="55" y="75"/>
                  </a:cubicBezTo>
                  <a:cubicBezTo>
                    <a:pt x="72" y="66"/>
                    <a:pt x="72" y="66"/>
                    <a:pt x="72" y="66"/>
                  </a:cubicBezTo>
                  <a:cubicBezTo>
                    <a:pt x="50" y="77"/>
                    <a:pt x="50" y="77"/>
                    <a:pt x="50" y="77"/>
                  </a:cubicBezTo>
                  <a:cubicBezTo>
                    <a:pt x="44" y="79"/>
                    <a:pt x="44" y="79"/>
                    <a:pt x="44" y="79"/>
                  </a:cubicBezTo>
                  <a:cubicBezTo>
                    <a:pt x="43" y="80"/>
                    <a:pt x="43" y="80"/>
                    <a:pt x="43" y="80"/>
                  </a:cubicBezTo>
                  <a:cubicBezTo>
                    <a:pt x="42" y="81"/>
                    <a:pt x="42" y="81"/>
                    <a:pt x="42" y="81"/>
                  </a:cubicBezTo>
                  <a:cubicBezTo>
                    <a:pt x="41" y="81"/>
                    <a:pt x="41" y="81"/>
                    <a:pt x="41" y="81"/>
                  </a:cubicBezTo>
                  <a:cubicBezTo>
                    <a:pt x="40" y="82"/>
                    <a:pt x="39" y="82"/>
                    <a:pt x="38" y="82"/>
                  </a:cubicBezTo>
                  <a:cubicBezTo>
                    <a:pt x="33" y="84"/>
                    <a:pt x="27" y="84"/>
                    <a:pt x="22" y="83"/>
                  </a:cubicBezTo>
                  <a:cubicBezTo>
                    <a:pt x="17" y="82"/>
                    <a:pt x="12" y="80"/>
                    <a:pt x="9" y="76"/>
                  </a:cubicBezTo>
                  <a:cubicBezTo>
                    <a:pt x="7" y="74"/>
                    <a:pt x="5" y="72"/>
                    <a:pt x="4" y="69"/>
                  </a:cubicBezTo>
                  <a:cubicBezTo>
                    <a:pt x="4" y="69"/>
                    <a:pt x="4" y="69"/>
                    <a:pt x="4" y="69"/>
                  </a:cubicBezTo>
                  <a:cubicBezTo>
                    <a:pt x="4" y="70"/>
                    <a:pt x="4" y="69"/>
                    <a:pt x="4" y="69"/>
                  </a:cubicBezTo>
                  <a:cubicBezTo>
                    <a:pt x="3" y="69"/>
                    <a:pt x="3" y="69"/>
                    <a:pt x="3" y="69"/>
                  </a:cubicBezTo>
                  <a:cubicBezTo>
                    <a:pt x="3" y="69"/>
                    <a:pt x="3" y="68"/>
                    <a:pt x="3" y="68"/>
                  </a:cubicBezTo>
                  <a:cubicBezTo>
                    <a:pt x="3" y="67"/>
                    <a:pt x="2" y="67"/>
                    <a:pt x="2" y="66"/>
                  </a:cubicBezTo>
                  <a:cubicBezTo>
                    <a:pt x="2" y="65"/>
                    <a:pt x="1" y="64"/>
                    <a:pt x="1" y="62"/>
                  </a:cubicBezTo>
                  <a:cubicBezTo>
                    <a:pt x="0" y="60"/>
                    <a:pt x="0" y="57"/>
                    <a:pt x="0" y="55"/>
                  </a:cubicBezTo>
                  <a:cubicBezTo>
                    <a:pt x="0" y="52"/>
                    <a:pt x="0" y="50"/>
                    <a:pt x="1" y="47"/>
                  </a:cubicBezTo>
                  <a:cubicBezTo>
                    <a:pt x="2" y="42"/>
                    <a:pt x="5" y="37"/>
                    <a:pt x="9" y="33"/>
                  </a:cubicBezTo>
                  <a:cubicBezTo>
                    <a:pt x="9" y="34"/>
                    <a:pt x="9" y="34"/>
                    <a:pt x="10" y="34"/>
                  </a:cubicBezTo>
                  <a:cubicBezTo>
                    <a:pt x="6" y="37"/>
                    <a:pt x="3" y="42"/>
                    <a:pt x="2" y="47"/>
                  </a:cubicBezTo>
                  <a:cubicBezTo>
                    <a:pt x="1" y="50"/>
                    <a:pt x="1" y="52"/>
                    <a:pt x="1" y="55"/>
                  </a:cubicBezTo>
                  <a:cubicBezTo>
                    <a:pt x="1" y="57"/>
                    <a:pt x="1" y="60"/>
                    <a:pt x="2" y="62"/>
                  </a:cubicBezTo>
                  <a:cubicBezTo>
                    <a:pt x="2" y="64"/>
                    <a:pt x="3" y="65"/>
                    <a:pt x="3" y="66"/>
                  </a:cubicBezTo>
                  <a:cubicBezTo>
                    <a:pt x="3" y="67"/>
                    <a:pt x="4" y="67"/>
                    <a:pt x="4" y="68"/>
                  </a:cubicBezTo>
                  <a:cubicBezTo>
                    <a:pt x="4" y="68"/>
                    <a:pt x="4" y="68"/>
                    <a:pt x="4" y="69"/>
                  </a:cubicBezTo>
                  <a:cubicBezTo>
                    <a:pt x="5" y="69"/>
                    <a:pt x="5" y="69"/>
                    <a:pt x="5" y="69"/>
                  </a:cubicBezTo>
                  <a:cubicBezTo>
                    <a:pt x="5" y="69"/>
                    <a:pt x="5" y="69"/>
                    <a:pt x="5" y="69"/>
                  </a:cubicBezTo>
                  <a:cubicBezTo>
                    <a:pt x="5" y="69"/>
                    <a:pt x="5" y="69"/>
                    <a:pt x="5" y="69"/>
                  </a:cubicBezTo>
                  <a:cubicBezTo>
                    <a:pt x="5" y="69"/>
                    <a:pt x="5" y="69"/>
                    <a:pt x="5" y="69"/>
                  </a:cubicBezTo>
                  <a:cubicBezTo>
                    <a:pt x="6" y="72"/>
                    <a:pt x="8" y="74"/>
                    <a:pt x="10" y="76"/>
                  </a:cubicBezTo>
                  <a:cubicBezTo>
                    <a:pt x="13" y="79"/>
                    <a:pt x="18" y="81"/>
                    <a:pt x="23" y="82"/>
                  </a:cubicBezTo>
                  <a:cubicBezTo>
                    <a:pt x="28" y="83"/>
                    <a:pt x="33" y="83"/>
                    <a:pt x="38" y="81"/>
                  </a:cubicBezTo>
                  <a:cubicBezTo>
                    <a:pt x="40" y="81"/>
                    <a:pt x="41" y="81"/>
                    <a:pt x="42" y="80"/>
                  </a:cubicBezTo>
                  <a:cubicBezTo>
                    <a:pt x="43" y="79"/>
                    <a:pt x="44" y="79"/>
                    <a:pt x="45" y="79"/>
                  </a:cubicBezTo>
                  <a:cubicBezTo>
                    <a:pt x="50" y="76"/>
                    <a:pt x="50" y="76"/>
                    <a:pt x="50" y="76"/>
                  </a:cubicBezTo>
                  <a:cubicBezTo>
                    <a:pt x="58" y="72"/>
                    <a:pt x="65" y="68"/>
                    <a:pt x="73" y="64"/>
                  </a:cubicBezTo>
                  <a:cubicBezTo>
                    <a:pt x="73" y="66"/>
                    <a:pt x="73" y="66"/>
                    <a:pt x="73" y="66"/>
                  </a:cubicBezTo>
                  <a:cubicBezTo>
                    <a:pt x="90" y="58"/>
                    <a:pt x="90" y="58"/>
                    <a:pt x="90" y="58"/>
                  </a:cubicBezTo>
                  <a:cubicBezTo>
                    <a:pt x="94" y="56"/>
                    <a:pt x="94" y="56"/>
                    <a:pt x="94" y="56"/>
                  </a:cubicBezTo>
                  <a:cubicBezTo>
                    <a:pt x="95" y="55"/>
                    <a:pt x="96" y="55"/>
                    <a:pt x="98" y="53"/>
                  </a:cubicBezTo>
                  <a:cubicBezTo>
                    <a:pt x="102" y="51"/>
                    <a:pt x="105" y="48"/>
                    <a:pt x="107" y="44"/>
                  </a:cubicBezTo>
                  <a:cubicBezTo>
                    <a:pt x="109" y="41"/>
                    <a:pt x="110" y="38"/>
                    <a:pt x="110" y="35"/>
                  </a:cubicBezTo>
                  <a:cubicBezTo>
                    <a:pt x="111" y="33"/>
                    <a:pt x="110" y="30"/>
                    <a:pt x="110" y="28"/>
                  </a:cubicBezTo>
                  <a:cubicBezTo>
                    <a:pt x="110" y="33"/>
                    <a:pt x="109" y="39"/>
                    <a:pt x="105"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 name="Freeform 23"/>
            <p:cNvSpPr/>
            <p:nvPr/>
          </p:nvSpPr>
          <p:spPr bwMode="auto">
            <a:xfrm>
              <a:off x="7693026" y="2405063"/>
              <a:ext cx="476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2" name="Freeform 24"/>
            <p:cNvSpPr/>
            <p:nvPr/>
          </p:nvSpPr>
          <p:spPr bwMode="auto">
            <a:xfrm>
              <a:off x="7697788" y="2397126"/>
              <a:ext cx="11113" cy="7938"/>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2"/>
                    <a:pt x="2" y="1"/>
                    <a:pt x="3" y="0"/>
                  </a:cubicBezTo>
                  <a:cubicBezTo>
                    <a:pt x="2" y="1"/>
                    <a:pt x="1" y="2"/>
                    <a:pt x="0" y="2"/>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3" name="Freeform 25"/>
            <p:cNvSpPr/>
            <p:nvPr/>
          </p:nvSpPr>
          <p:spPr bwMode="auto">
            <a:xfrm>
              <a:off x="7316788" y="2201863"/>
              <a:ext cx="444500" cy="258763"/>
            </a:xfrm>
            <a:custGeom>
              <a:avLst/>
              <a:gdLst>
                <a:gd name="T0" fmla="*/ 95 w 118"/>
                <a:gd name="T1" fmla="*/ 0 h 69"/>
                <a:gd name="T2" fmla="*/ 111 w 118"/>
                <a:gd name="T3" fmla="*/ 43 h 69"/>
                <a:gd name="T4" fmla="*/ 95 w 118"/>
                <a:gd name="T5" fmla="*/ 53 h 69"/>
                <a:gd name="T6" fmla="*/ 83 w 118"/>
                <a:gd name="T7" fmla="*/ 56 h 69"/>
                <a:gd name="T8" fmla="*/ 90 w 118"/>
                <a:gd name="T9" fmla="*/ 54 h 69"/>
                <a:gd name="T10" fmla="*/ 96 w 118"/>
                <a:gd name="T11" fmla="*/ 53 h 69"/>
                <a:gd name="T12" fmla="*/ 113 w 118"/>
                <a:gd name="T13" fmla="*/ 39 h 69"/>
                <a:gd name="T14" fmla="*/ 95 w 118"/>
                <a:gd name="T15" fmla="*/ 1 h 69"/>
                <a:gd name="T16" fmla="*/ 82 w 118"/>
                <a:gd name="T17" fmla="*/ 4 h 69"/>
                <a:gd name="T18" fmla="*/ 93 w 118"/>
                <a:gd name="T19" fmla="*/ 7 h 69"/>
                <a:gd name="T20" fmla="*/ 106 w 118"/>
                <a:gd name="T21" fmla="*/ 23 h 69"/>
                <a:gd name="T22" fmla="*/ 98 w 118"/>
                <a:gd name="T23" fmla="*/ 44 h 69"/>
                <a:gd name="T24" fmla="*/ 79 w 118"/>
                <a:gd name="T25" fmla="*/ 48 h 69"/>
                <a:gd name="T26" fmla="*/ 92 w 118"/>
                <a:gd name="T27" fmla="*/ 45 h 69"/>
                <a:gd name="T28" fmla="*/ 102 w 118"/>
                <a:gd name="T29" fmla="*/ 41 h 69"/>
                <a:gd name="T30" fmla="*/ 94 w 118"/>
                <a:gd name="T31" fmla="*/ 10 h 69"/>
                <a:gd name="T32" fmla="*/ 102 w 118"/>
                <a:gd name="T33" fmla="*/ 19 h 69"/>
                <a:gd name="T34" fmla="*/ 97 w 118"/>
                <a:gd name="T35" fmla="*/ 42 h 69"/>
                <a:gd name="T36" fmla="*/ 79 w 118"/>
                <a:gd name="T37" fmla="*/ 46 h 69"/>
                <a:gd name="T38" fmla="*/ 30 w 118"/>
                <a:gd name="T39" fmla="*/ 55 h 69"/>
                <a:gd name="T40" fmla="*/ 28 w 118"/>
                <a:gd name="T41" fmla="*/ 55 h 69"/>
                <a:gd name="T42" fmla="*/ 25 w 118"/>
                <a:gd name="T43" fmla="*/ 54 h 69"/>
                <a:gd name="T44" fmla="*/ 16 w 118"/>
                <a:gd name="T45" fmla="*/ 36 h 69"/>
                <a:gd name="T46" fmla="*/ 25 w 118"/>
                <a:gd name="T47" fmla="*/ 25 h 69"/>
                <a:gd name="T48" fmla="*/ 31 w 118"/>
                <a:gd name="T49" fmla="*/ 24 h 69"/>
                <a:gd name="T50" fmla="*/ 66 w 118"/>
                <a:gd name="T51" fmla="*/ 9 h 69"/>
                <a:gd name="T52" fmla="*/ 49 w 118"/>
                <a:gd name="T53" fmla="*/ 6 h 69"/>
                <a:gd name="T54" fmla="*/ 25 w 118"/>
                <a:gd name="T55" fmla="*/ 11 h 69"/>
                <a:gd name="T56" fmla="*/ 9 w 118"/>
                <a:gd name="T57" fmla="*/ 19 h 69"/>
                <a:gd name="T58" fmla="*/ 2 w 118"/>
                <a:gd name="T59" fmla="*/ 31 h 69"/>
                <a:gd name="T60" fmla="*/ 25 w 118"/>
                <a:gd name="T61" fmla="*/ 69 h 69"/>
                <a:gd name="T62" fmla="*/ 27 w 118"/>
                <a:gd name="T63" fmla="*/ 69 h 69"/>
                <a:gd name="T64" fmla="*/ 37 w 118"/>
                <a:gd name="T65" fmla="*/ 69 h 69"/>
                <a:gd name="T66" fmla="*/ 84 w 118"/>
                <a:gd name="T67" fmla="*/ 58 h 69"/>
                <a:gd name="T68" fmla="*/ 99 w 118"/>
                <a:gd name="T69" fmla="*/ 55 h 69"/>
                <a:gd name="T70" fmla="*/ 94 w 118"/>
                <a:gd name="T71" fmla="*/ 56 h 69"/>
                <a:gd name="T72" fmla="*/ 55 w 118"/>
                <a:gd name="T73" fmla="*/ 64 h 69"/>
                <a:gd name="T74" fmla="*/ 29 w 118"/>
                <a:gd name="T75" fmla="*/ 69 h 69"/>
                <a:gd name="T76" fmla="*/ 27 w 118"/>
                <a:gd name="T77" fmla="*/ 69 h 69"/>
                <a:gd name="T78" fmla="*/ 14 w 118"/>
                <a:gd name="T79" fmla="*/ 65 h 69"/>
                <a:gd name="T80" fmla="*/ 15 w 118"/>
                <a:gd name="T81" fmla="*/ 64 h 69"/>
                <a:gd name="T82" fmla="*/ 27 w 118"/>
                <a:gd name="T83" fmla="*/ 67 h 69"/>
                <a:gd name="T84" fmla="*/ 29 w 118"/>
                <a:gd name="T85" fmla="*/ 68 h 69"/>
                <a:gd name="T86" fmla="*/ 55 w 118"/>
                <a:gd name="T87" fmla="*/ 63 h 69"/>
                <a:gd name="T88" fmla="*/ 95 w 118"/>
                <a:gd name="T89" fmla="*/ 55 h 69"/>
                <a:gd name="T90" fmla="*/ 105 w 118"/>
                <a:gd name="T91" fmla="*/ 50 h 69"/>
                <a:gd name="T92" fmla="*/ 118 w 118"/>
                <a:gd name="T93" fmla="*/ 3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69">
                  <a:moveTo>
                    <a:pt x="110" y="9"/>
                  </a:moveTo>
                  <a:cubicBezTo>
                    <a:pt x="108" y="6"/>
                    <a:pt x="106" y="4"/>
                    <a:pt x="103" y="3"/>
                  </a:cubicBezTo>
                  <a:cubicBezTo>
                    <a:pt x="101" y="1"/>
                    <a:pt x="98" y="0"/>
                    <a:pt x="95" y="0"/>
                  </a:cubicBezTo>
                  <a:cubicBezTo>
                    <a:pt x="101" y="2"/>
                    <a:pt x="106" y="6"/>
                    <a:pt x="109" y="10"/>
                  </a:cubicBezTo>
                  <a:cubicBezTo>
                    <a:pt x="113" y="15"/>
                    <a:pt x="115" y="20"/>
                    <a:pt x="115" y="26"/>
                  </a:cubicBezTo>
                  <a:cubicBezTo>
                    <a:pt x="116" y="32"/>
                    <a:pt x="115" y="38"/>
                    <a:pt x="111" y="43"/>
                  </a:cubicBezTo>
                  <a:cubicBezTo>
                    <a:pt x="110" y="45"/>
                    <a:pt x="108" y="47"/>
                    <a:pt x="105" y="49"/>
                  </a:cubicBezTo>
                  <a:cubicBezTo>
                    <a:pt x="103" y="51"/>
                    <a:pt x="100" y="52"/>
                    <a:pt x="97" y="53"/>
                  </a:cubicBezTo>
                  <a:cubicBezTo>
                    <a:pt x="97" y="53"/>
                    <a:pt x="96" y="53"/>
                    <a:pt x="95" y="53"/>
                  </a:cubicBezTo>
                  <a:cubicBezTo>
                    <a:pt x="93" y="54"/>
                    <a:pt x="93" y="54"/>
                    <a:pt x="93" y="54"/>
                  </a:cubicBezTo>
                  <a:cubicBezTo>
                    <a:pt x="90" y="54"/>
                    <a:pt x="90" y="54"/>
                    <a:pt x="90" y="54"/>
                  </a:cubicBezTo>
                  <a:cubicBezTo>
                    <a:pt x="83" y="56"/>
                    <a:pt x="83" y="56"/>
                    <a:pt x="83" y="56"/>
                  </a:cubicBezTo>
                  <a:cubicBezTo>
                    <a:pt x="69" y="59"/>
                    <a:pt x="69" y="59"/>
                    <a:pt x="69" y="59"/>
                  </a:cubicBezTo>
                  <a:cubicBezTo>
                    <a:pt x="41" y="65"/>
                    <a:pt x="41" y="65"/>
                    <a:pt x="41" y="65"/>
                  </a:cubicBezTo>
                  <a:cubicBezTo>
                    <a:pt x="56" y="61"/>
                    <a:pt x="74" y="57"/>
                    <a:pt x="90" y="54"/>
                  </a:cubicBezTo>
                  <a:cubicBezTo>
                    <a:pt x="94" y="53"/>
                    <a:pt x="94" y="53"/>
                    <a:pt x="94" y="53"/>
                  </a:cubicBezTo>
                  <a:cubicBezTo>
                    <a:pt x="95" y="53"/>
                    <a:pt x="95" y="53"/>
                    <a:pt x="95" y="53"/>
                  </a:cubicBezTo>
                  <a:cubicBezTo>
                    <a:pt x="95" y="53"/>
                    <a:pt x="96" y="53"/>
                    <a:pt x="96" y="53"/>
                  </a:cubicBezTo>
                  <a:cubicBezTo>
                    <a:pt x="97" y="53"/>
                    <a:pt x="98" y="52"/>
                    <a:pt x="98" y="52"/>
                  </a:cubicBezTo>
                  <a:cubicBezTo>
                    <a:pt x="102" y="51"/>
                    <a:pt x="105" y="50"/>
                    <a:pt x="107" y="47"/>
                  </a:cubicBezTo>
                  <a:cubicBezTo>
                    <a:pt x="110" y="45"/>
                    <a:pt x="112" y="42"/>
                    <a:pt x="113" y="39"/>
                  </a:cubicBezTo>
                  <a:cubicBezTo>
                    <a:pt x="114" y="36"/>
                    <a:pt x="115" y="33"/>
                    <a:pt x="115" y="30"/>
                  </a:cubicBezTo>
                  <a:cubicBezTo>
                    <a:pt x="115" y="24"/>
                    <a:pt x="113" y="17"/>
                    <a:pt x="110" y="12"/>
                  </a:cubicBezTo>
                  <a:cubicBezTo>
                    <a:pt x="106" y="7"/>
                    <a:pt x="101" y="3"/>
                    <a:pt x="95" y="1"/>
                  </a:cubicBezTo>
                  <a:cubicBezTo>
                    <a:pt x="94" y="1"/>
                    <a:pt x="92" y="0"/>
                    <a:pt x="91" y="0"/>
                  </a:cubicBezTo>
                  <a:cubicBezTo>
                    <a:pt x="89" y="0"/>
                    <a:pt x="88" y="0"/>
                    <a:pt x="86" y="1"/>
                  </a:cubicBezTo>
                  <a:cubicBezTo>
                    <a:pt x="84" y="2"/>
                    <a:pt x="82" y="3"/>
                    <a:pt x="82" y="4"/>
                  </a:cubicBezTo>
                  <a:cubicBezTo>
                    <a:pt x="82" y="5"/>
                    <a:pt x="83" y="5"/>
                    <a:pt x="84" y="5"/>
                  </a:cubicBezTo>
                  <a:cubicBezTo>
                    <a:pt x="85" y="5"/>
                    <a:pt x="87" y="6"/>
                    <a:pt x="89" y="6"/>
                  </a:cubicBezTo>
                  <a:cubicBezTo>
                    <a:pt x="90" y="6"/>
                    <a:pt x="91" y="6"/>
                    <a:pt x="93" y="7"/>
                  </a:cubicBezTo>
                  <a:cubicBezTo>
                    <a:pt x="94" y="7"/>
                    <a:pt x="95" y="7"/>
                    <a:pt x="95" y="7"/>
                  </a:cubicBezTo>
                  <a:cubicBezTo>
                    <a:pt x="96" y="8"/>
                    <a:pt x="95" y="9"/>
                    <a:pt x="94" y="9"/>
                  </a:cubicBezTo>
                  <a:cubicBezTo>
                    <a:pt x="100" y="12"/>
                    <a:pt x="105" y="17"/>
                    <a:pt x="106" y="23"/>
                  </a:cubicBezTo>
                  <a:cubicBezTo>
                    <a:pt x="107" y="27"/>
                    <a:pt x="107" y="30"/>
                    <a:pt x="107" y="33"/>
                  </a:cubicBezTo>
                  <a:cubicBezTo>
                    <a:pt x="106" y="36"/>
                    <a:pt x="105" y="39"/>
                    <a:pt x="102" y="41"/>
                  </a:cubicBezTo>
                  <a:cubicBezTo>
                    <a:pt x="101" y="42"/>
                    <a:pt x="100" y="43"/>
                    <a:pt x="98" y="44"/>
                  </a:cubicBezTo>
                  <a:cubicBezTo>
                    <a:pt x="97" y="44"/>
                    <a:pt x="96" y="45"/>
                    <a:pt x="95" y="45"/>
                  </a:cubicBezTo>
                  <a:cubicBezTo>
                    <a:pt x="94" y="45"/>
                    <a:pt x="93" y="45"/>
                    <a:pt x="92" y="46"/>
                  </a:cubicBezTo>
                  <a:cubicBezTo>
                    <a:pt x="79" y="48"/>
                    <a:pt x="79" y="48"/>
                    <a:pt x="79" y="48"/>
                  </a:cubicBezTo>
                  <a:cubicBezTo>
                    <a:pt x="70" y="50"/>
                    <a:pt x="61" y="52"/>
                    <a:pt x="52" y="53"/>
                  </a:cubicBezTo>
                  <a:cubicBezTo>
                    <a:pt x="61" y="52"/>
                    <a:pt x="70" y="50"/>
                    <a:pt x="79" y="48"/>
                  </a:cubicBezTo>
                  <a:cubicBezTo>
                    <a:pt x="92" y="45"/>
                    <a:pt x="92" y="45"/>
                    <a:pt x="92" y="45"/>
                  </a:cubicBezTo>
                  <a:cubicBezTo>
                    <a:pt x="93" y="45"/>
                    <a:pt x="94" y="45"/>
                    <a:pt x="95" y="45"/>
                  </a:cubicBezTo>
                  <a:cubicBezTo>
                    <a:pt x="96" y="45"/>
                    <a:pt x="97" y="44"/>
                    <a:pt x="98" y="44"/>
                  </a:cubicBezTo>
                  <a:cubicBezTo>
                    <a:pt x="100" y="43"/>
                    <a:pt x="101" y="42"/>
                    <a:pt x="102" y="41"/>
                  </a:cubicBezTo>
                  <a:cubicBezTo>
                    <a:pt x="105" y="39"/>
                    <a:pt x="106" y="36"/>
                    <a:pt x="106" y="33"/>
                  </a:cubicBezTo>
                  <a:cubicBezTo>
                    <a:pt x="107" y="30"/>
                    <a:pt x="107" y="27"/>
                    <a:pt x="106" y="23"/>
                  </a:cubicBezTo>
                  <a:cubicBezTo>
                    <a:pt x="104" y="17"/>
                    <a:pt x="100" y="12"/>
                    <a:pt x="94" y="10"/>
                  </a:cubicBezTo>
                  <a:cubicBezTo>
                    <a:pt x="93" y="10"/>
                    <a:pt x="93" y="11"/>
                    <a:pt x="95" y="12"/>
                  </a:cubicBezTo>
                  <a:cubicBezTo>
                    <a:pt x="96" y="13"/>
                    <a:pt x="97" y="14"/>
                    <a:pt x="98" y="15"/>
                  </a:cubicBezTo>
                  <a:cubicBezTo>
                    <a:pt x="99" y="16"/>
                    <a:pt x="101" y="17"/>
                    <a:pt x="102" y="19"/>
                  </a:cubicBezTo>
                  <a:cubicBezTo>
                    <a:pt x="103" y="21"/>
                    <a:pt x="104" y="24"/>
                    <a:pt x="105" y="26"/>
                  </a:cubicBezTo>
                  <a:cubicBezTo>
                    <a:pt x="105" y="28"/>
                    <a:pt x="105" y="30"/>
                    <a:pt x="105" y="32"/>
                  </a:cubicBezTo>
                  <a:cubicBezTo>
                    <a:pt x="104" y="36"/>
                    <a:pt x="101" y="40"/>
                    <a:pt x="97" y="42"/>
                  </a:cubicBezTo>
                  <a:cubicBezTo>
                    <a:pt x="96" y="42"/>
                    <a:pt x="94" y="43"/>
                    <a:pt x="93" y="43"/>
                  </a:cubicBezTo>
                  <a:cubicBezTo>
                    <a:pt x="89" y="44"/>
                    <a:pt x="89" y="44"/>
                    <a:pt x="89" y="44"/>
                  </a:cubicBezTo>
                  <a:cubicBezTo>
                    <a:pt x="79" y="46"/>
                    <a:pt x="79" y="46"/>
                    <a:pt x="79" y="46"/>
                  </a:cubicBezTo>
                  <a:cubicBezTo>
                    <a:pt x="66" y="48"/>
                    <a:pt x="53" y="51"/>
                    <a:pt x="41" y="53"/>
                  </a:cubicBezTo>
                  <a:cubicBezTo>
                    <a:pt x="34" y="55"/>
                    <a:pt x="34" y="55"/>
                    <a:pt x="34" y="55"/>
                  </a:cubicBezTo>
                  <a:cubicBezTo>
                    <a:pt x="33" y="55"/>
                    <a:pt x="31" y="55"/>
                    <a:pt x="30" y="55"/>
                  </a:cubicBezTo>
                  <a:cubicBezTo>
                    <a:pt x="29" y="55"/>
                    <a:pt x="29" y="55"/>
                    <a:pt x="29" y="55"/>
                  </a:cubicBezTo>
                  <a:cubicBezTo>
                    <a:pt x="28" y="55"/>
                    <a:pt x="28" y="55"/>
                    <a:pt x="28" y="55"/>
                  </a:cubicBezTo>
                  <a:cubicBezTo>
                    <a:pt x="28" y="55"/>
                    <a:pt x="28" y="55"/>
                    <a:pt x="28" y="55"/>
                  </a:cubicBezTo>
                  <a:cubicBezTo>
                    <a:pt x="27" y="55"/>
                    <a:pt x="27" y="55"/>
                    <a:pt x="27" y="55"/>
                  </a:cubicBezTo>
                  <a:cubicBezTo>
                    <a:pt x="27" y="55"/>
                    <a:pt x="27" y="55"/>
                    <a:pt x="27" y="55"/>
                  </a:cubicBezTo>
                  <a:cubicBezTo>
                    <a:pt x="26" y="54"/>
                    <a:pt x="25" y="54"/>
                    <a:pt x="25" y="54"/>
                  </a:cubicBezTo>
                  <a:cubicBezTo>
                    <a:pt x="23" y="54"/>
                    <a:pt x="22" y="53"/>
                    <a:pt x="21" y="52"/>
                  </a:cubicBezTo>
                  <a:cubicBezTo>
                    <a:pt x="19" y="51"/>
                    <a:pt x="17" y="48"/>
                    <a:pt x="16" y="45"/>
                  </a:cubicBezTo>
                  <a:cubicBezTo>
                    <a:pt x="15" y="42"/>
                    <a:pt x="15" y="39"/>
                    <a:pt x="16" y="36"/>
                  </a:cubicBezTo>
                  <a:cubicBezTo>
                    <a:pt x="16" y="33"/>
                    <a:pt x="17" y="32"/>
                    <a:pt x="18" y="30"/>
                  </a:cubicBezTo>
                  <a:cubicBezTo>
                    <a:pt x="20" y="28"/>
                    <a:pt x="21" y="27"/>
                    <a:pt x="23" y="26"/>
                  </a:cubicBezTo>
                  <a:cubicBezTo>
                    <a:pt x="24" y="26"/>
                    <a:pt x="24" y="26"/>
                    <a:pt x="25" y="25"/>
                  </a:cubicBezTo>
                  <a:cubicBezTo>
                    <a:pt x="25" y="25"/>
                    <a:pt x="25" y="25"/>
                    <a:pt x="25" y="25"/>
                  </a:cubicBezTo>
                  <a:cubicBezTo>
                    <a:pt x="26" y="25"/>
                    <a:pt x="26" y="25"/>
                    <a:pt x="26" y="25"/>
                  </a:cubicBezTo>
                  <a:cubicBezTo>
                    <a:pt x="31" y="24"/>
                    <a:pt x="31" y="24"/>
                    <a:pt x="31" y="24"/>
                  </a:cubicBezTo>
                  <a:cubicBezTo>
                    <a:pt x="40" y="22"/>
                    <a:pt x="40" y="22"/>
                    <a:pt x="40" y="22"/>
                  </a:cubicBezTo>
                  <a:cubicBezTo>
                    <a:pt x="52" y="20"/>
                    <a:pt x="64" y="17"/>
                    <a:pt x="74" y="15"/>
                  </a:cubicBezTo>
                  <a:cubicBezTo>
                    <a:pt x="91" y="10"/>
                    <a:pt x="84" y="7"/>
                    <a:pt x="66" y="9"/>
                  </a:cubicBezTo>
                  <a:cubicBezTo>
                    <a:pt x="66" y="8"/>
                    <a:pt x="66" y="8"/>
                    <a:pt x="66" y="8"/>
                  </a:cubicBezTo>
                  <a:cubicBezTo>
                    <a:pt x="83" y="5"/>
                    <a:pt x="74" y="3"/>
                    <a:pt x="76" y="1"/>
                  </a:cubicBezTo>
                  <a:cubicBezTo>
                    <a:pt x="67" y="3"/>
                    <a:pt x="58" y="5"/>
                    <a:pt x="49" y="6"/>
                  </a:cubicBezTo>
                  <a:cubicBezTo>
                    <a:pt x="40" y="8"/>
                    <a:pt x="40" y="8"/>
                    <a:pt x="40" y="8"/>
                  </a:cubicBezTo>
                  <a:cubicBezTo>
                    <a:pt x="30" y="10"/>
                    <a:pt x="30" y="10"/>
                    <a:pt x="30" y="10"/>
                  </a:cubicBezTo>
                  <a:cubicBezTo>
                    <a:pt x="25" y="11"/>
                    <a:pt x="25" y="11"/>
                    <a:pt x="25" y="11"/>
                  </a:cubicBezTo>
                  <a:cubicBezTo>
                    <a:pt x="23" y="11"/>
                    <a:pt x="23" y="11"/>
                    <a:pt x="23" y="11"/>
                  </a:cubicBezTo>
                  <a:cubicBezTo>
                    <a:pt x="22" y="11"/>
                    <a:pt x="21" y="12"/>
                    <a:pt x="20" y="12"/>
                  </a:cubicBezTo>
                  <a:cubicBezTo>
                    <a:pt x="16" y="14"/>
                    <a:pt x="12" y="16"/>
                    <a:pt x="9" y="19"/>
                  </a:cubicBezTo>
                  <a:cubicBezTo>
                    <a:pt x="8" y="20"/>
                    <a:pt x="7" y="21"/>
                    <a:pt x="7" y="22"/>
                  </a:cubicBezTo>
                  <a:cubicBezTo>
                    <a:pt x="6" y="23"/>
                    <a:pt x="6" y="23"/>
                    <a:pt x="5" y="25"/>
                  </a:cubicBezTo>
                  <a:cubicBezTo>
                    <a:pt x="4" y="26"/>
                    <a:pt x="3" y="29"/>
                    <a:pt x="2" y="31"/>
                  </a:cubicBezTo>
                  <a:cubicBezTo>
                    <a:pt x="0" y="38"/>
                    <a:pt x="1" y="47"/>
                    <a:pt x="4" y="54"/>
                  </a:cubicBezTo>
                  <a:cubicBezTo>
                    <a:pt x="6" y="58"/>
                    <a:pt x="9" y="62"/>
                    <a:pt x="13" y="64"/>
                  </a:cubicBezTo>
                  <a:cubicBezTo>
                    <a:pt x="16" y="67"/>
                    <a:pt x="21" y="68"/>
                    <a:pt x="25" y="69"/>
                  </a:cubicBezTo>
                  <a:cubicBezTo>
                    <a:pt x="25" y="69"/>
                    <a:pt x="26" y="69"/>
                    <a:pt x="26" y="69"/>
                  </a:cubicBezTo>
                  <a:cubicBezTo>
                    <a:pt x="27" y="69"/>
                    <a:pt x="27" y="69"/>
                    <a:pt x="27" y="69"/>
                  </a:cubicBezTo>
                  <a:cubicBezTo>
                    <a:pt x="27" y="69"/>
                    <a:pt x="27" y="69"/>
                    <a:pt x="27" y="69"/>
                  </a:cubicBezTo>
                  <a:cubicBezTo>
                    <a:pt x="27" y="69"/>
                    <a:pt x="27" y="69"/>
                    <a:pt x="27" y="69"/>
                  </a:cubicBezTo>
                  <a:cubicBezTo>
                    <a:pt x="28" y="69"/>
                    <a:pt x="29" y="69"/>
                    <a:pt x="30" y="69"/>
                  </a:cubicBezTo>
                  <a:cubicBezTo>
                    <a:pt x="32" y="69"/>
                    <a:pt x="35" y="69"/>
                    <a:pt x="37" y="69"/>
                  </a:cubicBezTo>
                  <a:cubicBezTo>
                    <a:pt x="46" y="67"/>
                    <a:pt x="46" y="67"/>
                    <a:pt x="46" y="67"/>
                  </a:cubicBezTo>
                  <a:cubicBezTo>
                    <a:pt x="65" y="62"/>
                    <a:pt x="65" y="62"/>
                    <a:pt x="65" y="62"/>
                  </a:cubicBezTo>
                  <a:cubicBezTo>
                    <a:pt x="84" y="58"/>
                    <a:pt x="84" y="58"/>
                    <a:pt x="84" y="58"/>
                  </a:cubicBezTo>
                  <a:cubicBezTo>
                    <a:pt x="93" y="56"/>
                    <a:pt x="93" y="56"/>
                    <a:pt x="93" y="56"/>
                  </a:cubicBezTo>
                  <a:cubicBezTo>
                    <a:pt x="96" y="56"/>
                    <a:pt x="96" y="56"/>
                    <a:pt x="96" y="56"/>
                  </a:cubicBezTo>
                  <a:cubicBezTo>
                    <a:pt x="97" y="56"/>
                    <a:pt x="98" y="55"/>
                    <a:pt x="99" y="55"/>
                  </a:cubicBezTo>
                  <a:cubicBezTo>
                    <a:pt x="99" y="55"/>
                    <a:pt x="100" y="55"/>
                    <a:pt x="100" y="54"/>
                  </a:cubicBezTo>
                  <a:cubicBezTo>
                    <a:pt x="99" y="55"/>
                    <a:pt x="98" y="55"/>
                    <a:pt x="97" y="55"/>
                  </a:cubicBezTo>
                  <a:cubicBezTo>
                    <a:pt x="95" y="56"/>
                    <a:pt x="95" y="56"/>
                    <a:pt x="94" y="56"/>
                  </a:cubicBezTo>
                  <a:cubicBezTo>
                    <a:pt x="91" y="57"/>
                    <a:pt x="91" y="57"/>
                    <a:pt x="91" y="57"/>
                  </a:cubicBezTo>
                  <a:cubicBezTo>
                    <a:pt x="78" y="59"/>
                    <a:pt x="78" y="59"/>
                    <a:pt x="78" y="59"/>
                  </a:cubicBezTo>
                  <a:cubicBezTo>
                    <a:pt x="55" y="64"/>
                    <a:pt x="55" y="64"/>
                    <a:pt x="55" y="64"/>
                  </a:cubicBezTo>
                  <a:cubicBezTo>
                    <a:pt x="43" y="67"/>
                    <a:pt x="43" y="67"/>
                    <a:pt x="43" y="67"/>
                  </a:cubicBezTo>
                  <a:cubicBezTo>
                    <a:pt x="37" y="68"/>
                    <a:pt x="37" y="68"/>
                    <a:pt x="37" y="68"/>
                  </a:cubicBezTo>
                  <a:cubicBezTo>
                    <a:pt x="34" y="69"/>
                    <a:pt x="32" y="69"/>
                    <a:pt x="29" y="69"/>
                  </a:cubicBezTo>
                  <a:cubicBezTo>
                    <a:pt x="28" y="69"/>
                    <a:pt x="28" y="69"/>
                    <a:pt x="27" y="69"/>
                  </a:cubicBezTo>
                  <a:cubicBezTo>
                    <a:pt x="27" y="69"/>
                    <a:pt x="27" y="69"/>
                    <a:pt x="27" y="69"/>
                  </a:cubicBezTo>
                  <a:cubicBezTo>
                    <a:pt x="27" y="69"/>
                    <a:pt x="27" y="69"/>
                    <a:pt x="27" y="69"/>
                  </a:cubicBezTo>
                  <a:cubicBezTo>
                    <a:pt x="26" y="69"/>
                    <a:pt x="26" y="68"/>
                    <a:pt x="26" y="68"/>
                  </a:cubicBezTo>
                  <a:cubicBezTo>
                    <a:pt x="24" y="68"/>
                    <a:pt x="23" y="68"/>
                    <a:pt x="22" y="68"/>
                  </a:cubicBezTo>
                  <a:cubicBezTo>
                    <a:pt x="19" y="67"/>
                    <a:pt x="17" y="66"/>
                    <a:pt x="14" y="65"/>
                  </a:cubicBezTo>
                  <a:cubicBezTo>
                    <a:pt x="9" y="62"/>
                    <a:pt x="6" y="57"/>
                    <a:pt x="4" y="52"/>
                  </a:cubicBezTo>
                  <a:cubicBezTo>
                    <a:pt x="4" y="52"/>
                    <a:pt x="5" y="53"/>
                    <a:pt x="4" y="52"/>
                  </a:cubicBezTo>
                  <a:cubicBezTo>
                    <a:pt x="6" y="57"/>
                    <a:pt x="10" y="61"/>
                    <a:pt x="15" y="64"/>
                  </a:cubicBezTo>
                  <a:cubicBezTo>
                    <a:pt x="17" y="65"/>
                    <a:pt x="19" y="66"/>
                    <a:pt x="22" y="67"/>
                  </a:cubicBezTo>
                  <a:cubicBezTo>
                    <a:pt x="23" y="67"/>
                    <a:pt x="25" y="67"/>
                    <a:pt x="26" y="67"/>
                  </a:cubicBezTo>
                  <a:cubicBezTo>
                    <a:pt x="26" y="67"/>
                    <a:pt x="27" y="67"/>
                    <a:pt x="27" y="67"/>
                  </a:cubicBezTo>
                  <a:cubicBezTo>
                    <a:pt x="27" y="68"/>
                    <a:pt x="27" y="67"/>
                    <a:pt x="27" y="68"/>
                  </a:cubicBezTo>
                  <a:cubicBezTo>
                    <a:pt x="27" y="68"/>
                    <a:pt x="27" y="68"/>
                    <a:pt x="27" y="68"/>
                  </a:cubicBezTo>
                  <a:cubicBezTo>
                    <a:pt x="28" y="68"/>
                    <a:pt x="29" y="68"/>
                    <a:pt x="29" y="68"/>
                  </a:cubicBezTo>
                  <a:cubicBezTo>
                    <a:pt x="32" y="68"/>
                    <a:pt x="34" y="68"/>
                    <a:pt x="37" y="67"/>
                  </a:cubicBezTo>
                  <a:cubicBezTo>
                    <a:pt x="43" y="66"/>
                    <a:pt x="43" y="66"/>
                    <a:pt x="43" y="66"/>
                  </a:cubicBezTo>
                  <a:cubicBezTo>
                    <a:pt x="55" y="63"/>
                    <a:pt x="55" y="63"/>
                    <a:pt x="55" y="63"/>
                  </a:cubicBezTo>
                  <a:cubicBezTo>
                    <a:pt x="63" y="62"/>
                    <a:pt x="71" y="60"/>
                    <a:pt x="79" y="58"/>
                  </a:cubicBezTo>
                  <a:cubicBezTo>
                    <a:pt x="83" y="58"/>
                    <a:pt x="87" y="57"/>
                    <a:pt x="91" y="56"/>
                  </a:cubicBezTo>
                  <a:cubicBezTo>
                    <a:pt x="95" y="55"/>
                    <a:pt x="95" y="55"/>
                    <a:pt x="95" y="55"/>
                  </a:cubicBezTo>
                  <a:cubicBezTo>
                    <a:pt x="96" y="55"/>
                    <a:pt x="96" y="55"/>
                    <a:pt x="96" y="55"/>
                  </a:cubicBezTo>
                  <a:cubicBezTo>
                    <a:pt x="97" y="54"/>
                    <a:pt x="97" y="54"/>
                    <a:pt x="98" y="54"/>
                  </a:cubicBezTo>
                  <a:cubicBezTo>
                    <a:pt x="101" y="53"/>
                    <a:pt x="103" y="52"/>
                    <a:pt x="105" y="50"/>
                  </a:cubicBezTo>
                  <a:cubicBezTo>
                    <a:pt x="106" y="51"/>
                    <a:pt x="106" y="51"/>
                    <a:pt x="106" y="51"/>
                  </a:cubicBezTo>
                  <a:cubicBezTo>
                    <a:pt x="109" y="49"/>
                    <a:pt x="112" y="46"/>
                    <a:pt x="114" y="42"/>
                  </a:cubicBezTo>
                  <a:cubicBezTo>
                    <a:pt x="116" y="39"/>
                    <a:pt x="117" y="35"/>
                    <a:pt x="118" y="31"/>
                  </a:cubicBezTo>
                  <a:cubicBezTo>
                    <a:pt x="118" y="23"/>
                    <a:pt x="115" y="15"/>
                    <a:pt x="11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 name="Freeform 26"/>
            <p:cNvSpPr/>
            <p:nvPr/>
          </p:nvSpPr>
          <p:spPr bwMode="auto">
            <a:xfrm>
              <a:off x="4427538" y="2193926"/>
              <a:ext cx="431800" cy="266700"/>
            </a:xfrm>
            <a:custGeom>
              <a:avLst/>
              <a:gdLst>
                <a:gd name="T0" fmla="*/ 26 w 115"/>
                <a:gd name="T1" fmla="*/ 58 h 71"/>
                <a:gd name="T2" fmla="*/ 20 w 115"/>
                <a:gd name="T3" fmla="*/ 56 h 71"/>
                <a:gd name="T4" fmla="*/ 1 w 115"/>
                <a:gd name="T5" fmla="*/ 25 h 71"/>
                <a:gd name="T6" fmla="*/ 13 w 115"/>
                <a:gd name="T7" fmla="*/ 5 h 71"/>
                <a:gd name="T8" fmla="*/ 13 w 115"/>
                <a:gd name="T9" fmla="*/ 6 h 71"/>
                <a:gd name="T10" fmla="*/ 2 w 115"/>
                <a:gd name="T11" fmla="*/ 26 h 71"/>
                <a:gd name="T12" fmla="*/ 21 w 115"/>
                <a:gd name="T13" fmla="*/ 56 h 71"/>
                <a:gd name="T14" fmla="*/ 24 w 115"/>
                <a:gd name="T15" fmla="*/ 57 h 71"/>
                <a:gd name="T16" fmla="*/ 58 w 115"/>
                <a:gd name="T17" fmla="*/ 64 h 71"/>
                <a:gd name="T18" fmla="*/ 80 w 115"/>
                <a:gd name="T19" fmla="*/ 70 h 71"/>
                <a:gd name="T20" fmla="*/ 97 w 115"/>
                <a:gd name="T21" fmla="*/ 70 h 71"/>
                <a:gd name="T22" fmla="*/ 96 w 115"/>
                <a:gd name="T23" fmla="*/ 68 h 71"/>
                <a:gd name="T24" fmla="*/ 81 w 115"/>
                <a:gd name="T25" fmla="*/ 68 h 71"/>
                <a:gd name="T26" fmla="*/ 23 w 115"/>
                <a:gd name="T27" fmla="*/ 55 h 71"/>
                <a:gd name="T28" fmla="*/ 19 w 115"/>
                <a:gd name="T29" fmla="*/ 54 h 71"/>
                <a:gd name="T30" fmla="*/ 4 w 115"/>
                <a:gd name="T31" fmla="*/ 31 h 71"/>
                <a:gd name="T32" fmla="*/ 21 w 115"/>
                <a:gd name="T33" fmla="*/ 54 h 71"/>
                <a:gd name="T34" fmla="*/ 32 w 115"/>
                <a:gd name="T35" fmla="*/ 57 h 71"/>
                <a:gd name="T36" fmla="*/ 80 w 115"/>
                <a:gd name="T37" fmla="*/ 68 h 71"/>
                <a:gd name="T38" fmla="*/ 109 w 115"/>
                <a:gd name="T39" fmla="*/ 57 h 71"/>
                <a:gd name="T40" fmla="*/ 111 w 115"/>
                <a:gd name="T41" fmla="*/ 44 h 71"/>
                <a:gd name="T42" fmla="*/ 105 w 115"/>
                <a:gd name="T43" fmla="*/ 53 h 71"/>
                <a:gd name="T44" fmla="*/ 94 w 115"/>
                <a:gd name="T45" fmla="*/ 60 h 71"/>
                <a:gd name="T46" fmla="*/ 80 w 115"/>
                <a:gd name="T47" fmla="*/ 59 h 71"/>
                <a:gd name="T48" fmla="*/ 37 w 115"/>
                <a:gd name="T49" fmla="*/ 50 h 71"/>
                <a:gd name="T50" fmla="*/ 25 w 115"/>
                <a:gd name="T51" fmla="*/ 47 h 71"/>
                <a:gd name="T52" fmla="*/ 24 w 115"/>
                <a:gd name="T53" fmla="*/ 46 h 71"/>
                <a:gd name="T54" fmla="*/ 74 w 115"/>
                <a:gd name="T55" fmla="*/ 58 h 71"/>
                <a:gd name="T56" fmla="*/ 85 w 115"/>
                <a:gd name="T57" fmla="*/ 60 h 71"/>
                <a:gd name="T58" fmla="*/ 99 w 115"/>
                <a:gd name="T59" fmla="*/ 54 h 71"/>
                <a:gd name="T60" fmla="*/ 76 w 115"/>
                <a:gd name="T61" fmla="*/ 56 h 71"/>
                <a:gd name="T62" fmla="*/ 26 w 115"/>
                <a:gd name="T63" fmla="*/ 45 h 71"/>
                <a:gd name="T64" fmla="*/ 24 w 115"/>
                <a:gd name="T65" fmla="*/ 44 h 71"/>
                <a:gd name="T66" fmla="*/ 15 w 115"/>
                <a:gd name="T67" fmla="*/ 27 h 71"/>
                <a:gd name="T68" fmla="*/ 21 w 115"/>
                <a:gd name="T69" fmla="*/ 16 h 71"/>
                <a:gd name="T70" fmla="*/ 33 w 115"/>
                <a:gd name="T71" fmla="*/ 14 h 71"/>
                <a:gd name="T72" fmla="*/ 42 w 115"/>
                <a:gd name="T73" fmla="*/ 16 h 71"/>
                <a:gd name="T74" fmla="*/ 93 w 115"/>
                <a:gd name="T75" fmla="*/ 27 h 71"/>
                <a:gd name="T76" fmla="*/ 104 w 115"/>
                <a:gd name="T77" fmla="*/ 42 h 71"/>
                <a:gd name="T78" fmla="*/ 106 w 115"/>
                <a:gd name="T79" fmla="*/ 44 h 71"/>
                <a:gd name="T80" fmla="*/ 107 w 115"/>
                <a:gd name="T81" fmla="*/ 27 h 71"/>
                <a:gd name="T82" fmla="*/ 112 w 115"/>
                <a:gd name="T83" fmla="*/ 39 h 71"/>
                <a:gd name="T84" fmla="*/ 109 w 115"/>
                <a:gd name="T85" fmla="*/ 22 h 71"/>
                <a:gd name="T86" fmla="*/ 96 w 115"/>
                <a:gd name="T87" fmla="*/ 14 h 71"/>
                <a:gd name="T88" fmla="*/ 47 w 115"/>
                <a:gd name="T89" fmla="*/ 3 h 71"/>
                <a:gd name="T90" fmla="*/ 34 w 115"/>
                <a:gd name="T91" fmla="*/ 0 h 71"/>
                <a:gd name="T92" fmla="*/ 14 w 115"/>
                <a:gd name="T93" fmla="*/ 4 h 71"/>
                <a:gd name="T94" fmla="*/ 1 w 115"/>
                <a:gd name="T95" fmla="*/ 25 h 71"/>
                <a:gd name="T96" fmla="*/ 17 w 115"/>
                <a:gd name="T97" fmla="*/ 56 h 71"/>
                <a:gd name="T98" fmla="*/ 23 w 115"/>
                <a:gd name="T99" fmla="*/ 58 h 71"/>
                <a:gd name="T100" fmla="*/ 56 w 115"/>
                <a:gd name="T101" fmla="*/ 6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71">
                  <a:moveTo>
                    <a:pt x="56" y="65"/>
                  </a:moveTo>
                  <a:cubicBezTo>
                    <a:pt x="32" y="59"/>
                    <a:pt x="32" y="59"/>
                    <a:pt x="32" y="59"/>
                  </a:cubicBezTo>
                  <a:cubicBezTo>
                    <a:pt x="26" y="58"/>
                    <a:pt x="26" y="58"/>
                    <a:pt x="26" y="58"/>
                  </a:cubicBezTo>
                  <a:cubicBezTo>
                    <a:pt x="23" y="57"/>
                    <a:pt x="23" y="57"/>
                    <a:pt x="23" y="57"/>
                  </a:cubicBezTo>
                  <a:cubicBezTo>
                    <a:pt x="22" y="57"/>
                    <a:pt x="22" y="57"/>
                    <a:pt x="22" y="57"/>
                  </a:cubicBezTo>
                  <a:cubicBezTo>
                    <a:pt x="21" y="57"/>
                    <a:pt x="20" y="57"/>
                    <a:pt x="20" y="56"/>
                  </a:cubicBezTo>
                  <a:cubicBezTo>
                    <a:pt x="14" y="55"/>
                    <a:pt x="10" y="51"/>
                    <a:pt x="7" y="47"/>
                  </a:cubicBezTo>
                  <a:cubicBezTo>
                    <a:pt x="4" y="43"/>
                    <a:pt x="2" y="38"/>
                    <a:pt x="1" y="33"/>
                  </a:cubicBezTo>
                  <a:cubicBezTo>
                    <a:pt x="1" y="30"/>
                    <a:pt x="1" y="28"/>
                    <a:pt x="1" y="25"/>
                  </a:cubicBezTo>
                  <a:cubicBezTo>
                    <a:pt x="1" y="24"/>
                    <a:pt x="1" y="23"/>
                    <a:pt x="2" y="22"/>
                  </a:cubicBezTo>
                  <a:cubicBezTo>
                    <a:pt x="2" y="20"/>
                    <a:pt x="2" y="19"/>
                    <a:pt x="3" y="18"/>
                  </a:cubicBezTo>
                  <a:cubicBezTo>
                    <a:pt x="5" y="13"/>
                    <a:pt x="9" y="8"/>
                    <a:pt x="13" y="5"/>
                  </a:cubicBezTo>
                  <a:cubicBezTo>
                    <a:pt x="17" y="2"/>
                    <a:pt x="22" y="1"/>
                    <a:pt x="28" y="0"/>
                  </a:cubicBezTo>
                  <a:cubicBezTo>
                    <a:pt x="27" y="0"/>
                    <a:pt x="26" y="1"/>
                    <a:pt x="28" y="1"/>
                  </a:cubicBezTo>
                  <a:cubicBezTo>
                    <a:pt x="23" y="1"/>
                    <a:pt x="18" y="3"/>
                    <a:pt x="13" y="6"/>
                  </a:cubicBezTo>
                  <a:cubicBezTo>
                    <a:pt x="9" y="9"/>
                    <a:pt x="6" y="13"/>
                    <a:pt x="4" y="18"/>
                  </a:cubicBezTo>
                  <a:cubicBezTo>
                    <a:pt x="3" y="19"/>
                    <a:pt x="3" y="21"/>
                    <a:pt x="3" y="22"/>
                  </a:cubicBezTo>
                  <a:cubicBezTo>
                    <a:pt x="2" y="23"/>
                    <a:pt x="2" y="24"/>
                    <a:pt x="2" y="26"/>
                  </a:cubicBezTo>
                  <a:cubicBezTo>
                    <a:pt x="2" y="28"/>
                    <a:pt x="2" y="31"/>
                    <a:pt x="2" y="33"/>
                  </a:cubicBezTo>
                  <a:cubicBezTo>
                    <a:pt x="3" y="38"/>
                    <a:pt x="5" y="43"/>
                    <a:pt x="8" y="47"/>
                  </a:cubicBezTo>
                  <a:cubicBezTo>
                    <a:pt x="11" y="51"/>
                    <a:pt x="15" y="55"/>
                    <a:pt x="21" y="56"/>
                  </a:cubicBezTo>
                  <a:cubicBezTo>
                    <a:pt x="22" y="56"/>
                    <a:pt x="22" y="56"/>
                    <a:pt x="22" y="56"/>
                  </a:cubicBezTo>
                  <a:cubicBezTo>
                    <a:pt x="23" y="57"/>
                    <a:pt x="23" y="57"/>
                    <a:pt x="23" y="57"/>
                  </a:cubicBezTo>
                  <a:cubicBezTo>
                    <a:pt x="24" y="57"/>
                    <a:pt x="24" y="57"/>
                    <a:pt x="24" y="57"/>
                  </a:cubicBezTo>
                  <a:cubicBezTo>
                    <a:pt x="27" y="58"/>
                    <a:pt x="27" y="58"/>
                    <a:pt x="27" y="58"/>
                  </a:cubicBezTo>
                  <a:cubicBezTo>
                    <a:pt x="33" y="59"/>
                    <a:pt x="33" y="59"/>
                    <a:pt x="33" y="59"/>
                  </a:cubicBezTo>
                  <a:cubicBezTo>
                    <a:pt x="41" y="61"/>
                    <a:pt x="49" y="62"/>
                    <a:pt x="58" y="64"/>
                  </a:cubicBezTo>
                  <a:cubicBezTo>
                    <a:pt x="58" y="65"/>
                    <a:pt x="58" y="65"/>
                    <a:pt x="58" y="65"/>
                  </a:cubicBezTo>
                  <a:cubicBezTo>
                    <a:pt x="75" y="69"/>
                    <a:pt x="75" y="69"/>
                    <a:pt x="75" y="69"/>
                  </a:cubicBezTo>
                  <a:cubicBezTo>
                    <a:pt x="80" y="70"/>
                    <a:pt x="80" y="70"/>
                    <a:pt x="80" y="70"/>
                  </a:cubicBezTo>
                  <a:cubicBezTo>
                    <a:pt x="80" y="70"/>
                    <a:pt x="81" y="71"/>
                    <a:pt x="82" y="71"/>
                  </a:cubicBezTo>
                  <a:cubicBezTo>
                    <a:pt x="83" y="71"/>
                    <a:pt x="84" y="71"/>
                    <a:pt x="85" y="71"/>
                  </a:cubicBezTo>
                  <a:cubicBezTo>
                    <a:pt x="89" y="71"/>
                    <a:pt x="93" y="71"/>
                    <a:pt x="97" y="70"/>
                  </a:cubicBezTo>
                  <a:cubicBezTo>
                    <a:pt x="101" y="68"/>
                    <a:pt x="103" y="66"/>
                    <a:pt x="105" y="64"/>
                  </a:cubicBezTo>
                  <a:cubicBezTo>
                    <a:pt x="107" y="62"/>
                    <a:pt x="109" y="60"/>
                    <a:pt x="110" y="58"/>
                  </a:cubicBezTo>
                  <a:cubicBezTo>
                    <a:pt x="106" y="63"/>
                    <a:pt x="102" y="66"/>
                    <a:pt x="96" y="68"/>
                  </a:cubicBezTo>
                  <a:cubicBezTo>
                    <a:pt x="93" y="69"/>
                    <a:pt x="90" y="69"/>
                    <a:pt x="87" y="69"/>
                  </a:cubicBezTo>
                  <a:cubicBezTo>
                    <a:pt x="86" y="69"/>
                    <a:pt x="84" y="69"/>
                    <a:pt x="83" y="69"/>
                  </a:cubicBezTo>
                  <a:cubicBezTo>
                    <a:pt x="82" y="69"/>
                    <a:pt x="82" y="68"/>
                    <a:pt x="81" y="68"/>
                  </a:cubicBezTo>
                  <a:cubicBezTo>
                    <a:pt x="79" y="68"/>
                    <a:pt x="79" y="68"/>
                    <a:pt x="79" y="68"/>
                  </a:cubicBezTo>
                  <a:cubicBezTo>
                    <a:pt x="70" y="66"/>
                    <a:pt x="61" y="63"/>
                    <a:pt x="51" y="61"/>
                  </a:cubicBezTo>
                  <a:cubicBezTo>
                    <a:pt x="23" y="55"/>
                    <a:pt x="23" y="55"/>
                    <a:pt x="23" y="55"/>
                  </a:cubicBezTo>
                  <a:cubicBezTo>
                    <a:pt x="23" y="55"/>
                    <a:pt x="23" y="55"/>
                    <a:pt x="23" y="55"/>
                  </a:cubicBezTo>
                  <a:cubicBezTo>
                    <a:pt x="22" y="55"/>
                    <a:pt x="22" y="55"/>
                    <a:pt x="22" y="55"/>
                  </a:cubicBezTo>
                  <a:cubicBezTo>
                    <a:pt x="21" y="54"/>
                    <a:pt x="20" y="54"/>
                    <a:pt x="19" y="54"/>
                  </a:cubicBezTo>
                  <a:cubicBezTo>
                    <a:pt x="18" y="53"/>
                    <a:pt x="17" y="53"/>
                    <a:pt x="16" y="52"/>
                  </a:cubicBezTo>
                  <a:cubicBezTo>
                    <a:pt x="13" y="50"/>
                    <a:pt x="11" y="48"/>
                    <a:pt x="9" y="46"/>
                  </a:cubicBezTo>
                  <a:cubicBezTo>
                    <a:pt x="6" y="42"/>
                    <a:pt x="4" y="36"/>
                    <a:pt x="4" y="31"/>
                  </a:cubicBezTo>
                  <a:cubicBezTo>
                    <a:pt x="4" y="35"/>
                    <a:pt x="5" y="40"/>
                    <a:pt x="8" y="44"/>
                  </a:cubicBezTo>
                  <a:cubicBezTo>
                    <a:pt x="11" y="48"/>
                    <a:pt x="15" y="52"/>
                    <a:pt x="20" y="54"/>
                  </a:cubicBezTo>
                  <a:cubicBezTo>
                    <a:pt x="20" y="54"/>
                    <a:pt x="21" y="54"/>
                    <a:pt x="21" y="54"/>
                  </a:cubicBezTo>
                  <a:cubicBezTo>
                    <a:pt x="22" y="54"/>
                    <a:pt x="23" y="54"/>
                    <a:pt x="23" y="55"/>
                  </a:cubicBezTo>
                  <a:cubicBezTo>
                    <a:pt x="26" y="55"/>
                    <a:pt x="26" y="55"/>
                    <a:pt x="26" y="55"/>
                  </a:cubicBezTo>
                  <a:cubicBezTo>
                    <a:pt x="32" y="57"/>
                    <a:pt x="32" y="57"/>
                    <a:pt x="32" y="57"/>
                  </a:cubicBezTo>
                  <a:cubicBezTo>
                    <a:pt x="37" y="58"/>
                    <a:pt x="41" y="58"/>
                    <a:pt x="44" y="59"/>
                  </a:cubicBezTo>
                  <a:cubicBezTo>
                    <a:pt x="55" y="62"/>
                    <a:pt x="66" y="64"/>
                    <a:pt x="76" y="67"/>
                  </a:cubicBezTo>
                  <a:cubicBezTo>
                    <a:pt x="80" y="68"/>
                    <a:pt x="80" y="68"/>
                    <a:pt x="80" y="68"/>
                  </a:cubicBezTo>
                  <a:cubicBezTo>
                    <a:pt x="81" y="68"/>
                    <a:pt x="83" y="68"/>
                    <a:pt x="84" y="68"/>
                  </a:cubicBezTo>
                  <a:cubicBezTo>
                    <a:pt x="87" y="69"/>
                    <a:pt x="91" y="69"/>
                    <a:pt x="94" y="68"/>
                  </a:cubicBezTo>
                  <a:cubicBezTo>
                    <a:pt x="100" y="66"/>
                    <a:pt x="105" y="62"/>
                    <a:pt x="109" y="57"/>
                  </a:cubicBezTo>
                  <a:cubicBezTo>
                    <a:pt x="110" y="56"/>
                    <a:pt x="111" y="55"/>
                    <a:pt x="111" y="54"/>
                  </a:cubicBezTo>
                  <a:cubicBezTo>
                    <a:pt x="112" y="52"/>
                    <a:pt x="112" y="51"/>
                    <a:pt x="112" y="49"/>
                  </a:cubicBezTo>
                  <a:cubicBezTo>
                    <a:pt x="112" y="47"/>
                    <a:pt x="112" y="45"/>
                    <a:pt x="111" y="44"/>
                  </a:cubicBezTo>
                  <a:cubicBezTo>
                    <a:pt x="110" y="44"/>
                    <a:pt x="110" y="45"/>
                    <a:pt x="109" y="46"/>
                  </a:cubicBezTo>
                  <a:cubicBezTo>
                    <a:pt x="109" y="46"/>
                    <a:pt x="108" y="48"/>
                    <a:pt x="107" y="50"/>
                  </a:cubicBezTo>
                  <a:cubicBezTo>
                    <a:pt x="106" y="51"/>
                    <a:pt x="105" y="52"/>
                    <a:pt x="105" y="53"/>
                  </a:cubicBezTo>
                  <a:cubicBezTo>
                    <a:pt x="104" y="55"/>
                    <a:pt x="103" y="55"/>
                    <a:pt x="103" y="55"/>
                  </a:cubicBezTo>
                  <a:cubicBezTo>
                    <a:pt x="102" y="56"/>
                    <a:pt x="102" y="55"/>
                    <a:pt x="102" y="54"/>
                  </a:cubicBezTo>
                  <a:cubicBezTo>
                    <a:pt x="100" y="57"/>
                    <a:pt x="97" y="58"/>
                    <a:pt x="94" y="60"/>
                  </a:cubicBezTo>
                  <a:cubicBezTo>
                    <a:pt x="91" y="61"/>
                    <a:pt x="88" y="61"/>
                    <a:pt x="85" y="60"/>
                  </a:cubicBezTo>
                  <a:cubicBezTo>
                    <a:pt x="84" y="60"/>
                    <a:pt x="83" y="60"/>
                    <a:pt x="82" y="60"/>
                  </a:cubicBezTo>
                  <a:cubicBezTo>
                    <a:pt x="80" y="59"/>
                    <a:pt x="80" y="59"/>
                    <a:pt x="80" y="59"/>
                  </a:cubicBezTo>
                  <a:cubicBezTo>
                    <a:pt x="74" y="58"/>
                    <a:pt x="74" y="58"/>
                    <a:pt x="74" y="58"/>
                  </a:cubicBezTo>
                  <a:cubicBezTo>
                    <a:pt x="63" y="56"/>
                    <a:pt x="63" y="56"/>
                    <a:pt x="63" y="56"/>
                  </a:cubicBezTo>
                  <a:cubicBezTo>
                    <a:pt x="54" y="54"/>
                    <a:pt x="46" y="52"/>
                    <a:pt x="37" y="50"/>
                  </a:cubicBezTo>
                  <a:cubicBezTo>
                    <a:pt x="30" y="48"/>
                    <a:pt x="30" y="48"/>
                    <a:pt x="30" y="48"/>
                  </a:cubicBezTo>
                  <a:cubicBezTo>
                    <a:pt x="27" y="47"/>
                    <a:pt x="27" y="47"/>
                    <a:pt x="27" y="47"/>
                  </a:cubicBezTo>
                  <a:cubicBezTo>
                    <a:pt x="25" y="47"/>
                    <a:pt x="25" y="47"/>
                    <a:pt x="25" y="47"/>
                  </a:cubicBezTo>
                  <a:cubicBezTo>
                    <a:pt x="25" y="47"/>
                    <a:pt x="24" y="47"/>
                    <a:pt x="24" y="46"/>
                  </a:cubicBezTo>
                  <a:cubicBezTo>
                    <a:pt x="20" y="45"/>
                    <a:pt x="18" y="43"/>
                    <a:pt x="16" y="40"/>
                  </a:cubicBezTo>
                  <a:cubicBezTo>
                    <a:pt x="18" y="43"/>
                    <a:pt x="21" y="45"/>
                    <a:pt x="24" y="46"/>
                  </a:cubicBezTo>
                  <a:cubicBezTo>
                    <a:pt x="37" y="49"/>
                    <a:pt x="37" y="49"/>
                    <a:pt x="37" y="49"/>
                  </a:cubicBezTo>
                  <a:cubicBezTo>
                    <a:pt x="63" y="56"/>
                    <a:pt x="63" y="56"/>
                    <a:pt x="63" y="56"/>
                  </a:cubicBezTo>
                  <a:cubicBezTo>
                    <a:pt x="74" y="58"/>
                    <a:pt x="74" y="58"/>
                    <a:pt x="74" y="58"/>
                  </a:cubicBezTo>
                  <a:cubicBezTo>
                    <a:pt x="80" y="59"/>
                    <a:pt x="80" y="59"/>
                    <a:pt x="80" y="59"/>
                  </a:cubicBezTo>
                  <a:cubicBezTo>
                    <a:pt x="82" y="60"/>
                    <a:pt x="82" y="60"/>
                    <a:pt x="82" y="60"/>
                  </a:cubicBezTo>
                  <a:cubicBezTo>
                    <a:pt x="83" y="60"/>
                    <a:pt x="84" y="60"/>
                    <a:pt x="85" y="60"/>
                  </a:cubicBezTo>
                  <a:cubicBezTo>
                    <a:pt x="88" y="61"/>
                    <a:pt x="91" y="60"/>
                    <a:pt x="94" y="59"/>
                  </a:cubicBezTo>
                  <a:cubicBezTo>
                    <a:pt x="97" y="58"/>
                    <a:pt x="99" y="56"/>
                    <a:pt x="101" y="53"/>
                  </a:cubicBezTo>
                  <a:cubicBezTo>
                    <a:pt x="101" y="53"/>
                    <a:pt x="101" y="52"/>
                    <a:pt x="99" y="54"/>
                  </a:cubicBezTo>
                  <a:cubicBezTo>
                    <a:pt x="97" y="55"/>
                    <a:pt x="94" y="57"/>
                    <a:pt x="90" y="58"/>
                  </a:cubicBezTo>
                  <a:cubicBezTo>
                    <a:pt x="88" y="58"/>
                    <a:pt x="85" y="58"/>
                    <a:pt x="83" y="58"/>
                  </a:cubicBezTo>
                  <a:cubicBezTo>
                    <a:pt x="81" y="57"/>
                    <a:pt x="78" y="57"/>
                    <a:pt x="76" y="56"/>
                  </a:cubicBezTo>
                  <a:cubicBezTo>
                    <a:pt x="64" y="53"/>
                    <a:pt x="51" y="50"/>
                    <a:pt x="38" y="47"/>
                  </a:cubicBezTo>
                  <a:cubicBezTo>
                    <a:pt x="29" y="45"/>
                    <a:pt x="29" y="45"/>
                    <a:pt x="29" y="45"/>
                  </a:cubicBezTo>
                  <a:cubicBezTo>
                    <a:pt x="26" y="45"/>
                    <a:pt x="26" y="45"/>
                    <a:pt x="26" y="45"/>
                  </a:cubicBezTo>
                  <a:cubicBezTo>
                    <a:pt x="25" y="44"/>
                    <a:pt x="25" y="44"/>
                    <a:pt x="25" y="44"/>
                  </a:cubicBezTo>
                  <a:cubicBezTo>
                    <a:pt x="25" y="44"/>
                    <a:pt x="25" y="44"/>
                    <a:pt x="25" y="44"/>
                  </a:cubicBezTo>
                  <a:cubicBezTo>
                    <a:pt x="24" y="44"/>
                    <a:pt x="24" y="44"/>
                    <a:pt x="24" y="44"/>
                  </a:cubicBezTo>
                  <a:cubicBezTo>
                    <a:pt x="23" y="44"/>
                    <a:pt x="22" y="43"/>
                    <a:pt x="21" y="43"/>
                  </a:cubicBezTo>
                  <a:cubicBezTo>
                    <a:pt x="18" y="41"/>
                    <a:pt x="16" y="37"/>
                    <a:pt x="15" y="32"/>
                  </a:cubicBezTo>
                  <a:cubicBezTo>
                    <a:pt x="15" y="30"/>
                    <a:pt x="15" y="29"/>
                    <a:pt x="15" y="27"/>
                  </a:cubicBezTo>
                  <a:cubicBezTo>
                    <a:pt x="15" y="26"/>
                    <a:pt x="15" y="25"/>
                    <a:pt x="15" y="25"/>
                  </a:cubicBezTo>
                  <a:cubicBezTo>
                    <a:pt x="15" y="24"/>
                    <a:pt x="16" y="23"/>
                    <a:pt x="16" y="23"/>
                  </a:cubicBezTo>
                  <a:cubicBezTo>
                    <a:pt x="17" y="20"/>
                    <a:pt x="19" y="18"/>
                    <a:pt x="21" y="16"/>
                  </a:cubicBezTo>
                  <a:cubicBezTo>
                    <a:pt x="24" y="15"/>
                    <a:pt x="27" y="14"/>
                    <a:pt x="30" y="14"/>
                  </a:cubicBezTo>
                  <a:cubicBezTo>
                    <a:pt x="31" y="14"/>
                    <a:pt x="32" y="14"/>
                    <a:pt x="33" y="14"/>
                  </a:cubicBezTo>
                  <a:cubicBezTo>
                    <a:pt x="33" y="14"/>
                    <a:pt x="33" y="14"/>
                    <a:pt x="33" y="14"/>
                  </a:cubicBezTo>
                  <a:cubicBezTo>
                    <a:pt x="34" y="14"/>
                    <a:pt x="34" y="14"/>
                    <a:pt x="34" y="14"/>
                  </a:cubicBezTo>
                  <a:cubicBezTo>
                    <a:pt x="36" y="15"/>
                    <a:pt x="36" y="15"/>
                    <a:pt x="36" y="15"/>
                  </a:cubicBezTo>
                  <a:cubicBezTo>
                    <a:pt x="42" y="16"/>
                    <a:pt x="42" y="16"/>
                    <a:pt x="42" y="16"/>
                  </a:cubicBezTo>
                  <a:cubicBezTo>
                    <a:pt x="55" y="19"/>
                    <a:pt x="67" y="22"/>
                    <a:pt x="79" y="24"/>
                  </a:cubicBezTo>
                  <a:cubicBezTo>
                    <a:pt x="89" y="26"/>
                    <a:pt x="89" y="26"/>
                    <a:pt x="89" y="26"/>
                  </a:cubicBezTo>
                  <a:cubicBezTo>
                    <a:pt x="93" y="27"/>
                    <a:pt x="93" y="27"/>
                    <a:pt x="93" y="27"/>
                  </a:cubicBezTo>
                  <a:cubicBezTo>
                    <a:pt x="94" y="28"/>
                    <a:pt x="95" y="28"/>
                    <a:pt x="96" y="28"/>
                  </a:cubicBezTo>
                  <a:cubicBezTo>
                    <a:pt x="99" y="30"/>
                    <a:pt x="101" y="32"/>
                    <a:pt x="102" y="36"/>
                  </a:cubicBezTo>
                  <a:cubicBezTo>
                    <a:pt x="103" y="39"/>
                    <a:pt x="104" y="41"/>
                    <a:pt x="104" y="42"/>
                  </a:cubicBezTo>
                  <a:cubicBezTo>
                    <a:pt x="104" y="43"/>
                    <a:pt x="104" y="43"/>
                    <a:pt x="104" y="43"/>
                  </a:cubicBezTo>
                  <a:cubicBezTo>
                    <a:pt x="105" y="43"/>
                    <a:pt x="105" y="44"/>
                    <a:pt x="105" y="44"/>
                  </a:cubicBezTo>
                  <a:cubicBezTo>
                    <a:pt x="105" y="44"/>
                    <a:pt x="105" y="44"/>
                    <a:pt x="106" y="44"/>
                  </a:cubicBezTo>
                  <a:cubicBezTo>
                    <a:pt x="107" y="43"/>
                    <a:pt x="108" y="41"/>
                    <a:pt x="108" y="38"/>
                  </a:cubicBezTo>
                  <a:cubicBezTo>
                    <a:pt x="109" y="36"/>
                    <a:pt x="109" y="32"/>
                    <a:pt x="106" y="28"/>
                  </a:cubicBezTo>
                  <a:cubicBezTo>
                    <a:pt x="107" y="27"/>
                    <a:pt x="107" y="27"/>
                    <a:pt x="107" y="27"/>
                  </a:cubicBezTo>
                  <a:cubicBezTo>
                    <a:pt x="109" y="29"/>
                    <a:pt x="110" y="31"/>
                    <a:pt x="110" y="32"/>
                  </a:cubicBezTo>
                  <a:cubicBezTo>
                    <a:pt x="111" y="34"/>
                    <a:pt x="111" y="35"/>
                    <a:pt x="111" y="36"/>
                  </a:cubicBezTo>
                  <a:cubicBezTo>
                    <a:pt x="112" y="38"/>
                    <a:pt x="112" y="39"/>
                    <a:pt x="112" y="39"/>
                  </a:cubicBezTo>
                  <a:cubicBezTo>
                    <a:pt x="113" y="39"/>
                    <a:pt x="114" y="37"/>
                    <a:pt x="115" y="38"/>
                  </a:cubicBezTo>
                  <a:cubicBezTo>
                    <a:pt x="115" y="35"/>
                    <a:pt x="115" y="33"/>
                    <a:pt x="114" y="30"/>
                  </a:cubicBezTo>
                  <a:cubicBezTo>
                    <a:pt x="113" y="27"/>
                    <a:pt x="111" y="24"/>
                    <a:pt x="109" y="22"/>
                  </a:cubicBezTo>
                  <a:cubicBezTo>
                    <a:pt x="107" y="20"/>
                    <a:pt x="105" y="18"/>
                    <a:pt x="102" y="16"/>
                  </a:cubicBezTo>
                  <a:cubicBezTo>
                    <a:pt x="101" y="16"/>
                    <a:pt x="99" y="15"/>
                    <a:pt x="98" y="14"/>
                  </a:cubicBezTo>
                  <a:cubicBezTo>
                    <a:pt x="97" y="14"/>
                    <a:pt x="97" y="14"/>
                    <a:pt x="96" y="14"/>
                  </a:cubicBezTo>
                  <a:cubicBezTo>
                    <a:pt x="94" y="13"/>
                    <a:pt x="94" y="13"/>
                    <a:pt x="94" y="13"/>
                  </a:cubicBezTo>
                  <a:cubicBezTo>
                    <a:pt x="85" y="11"/>
                    <a:pt x="85" y="11"/>
                    <a:pt x="85" y="11"/>
                  </a:cubicBezTo>
                  <a:cubicBezTo>
                    <a:pt x="47" y="3"/>
                    <a:pt x="47" y="3"/>
                    <a:pt x="47" y="3"/>
                  </a:cubicBezTo>
                  <a:cubicBezTo>
                    <a:pt x="37" y="0"/>
                    <a:pt x="37" y="0"/>
                    <a:pt x="37" y="0"/>
                  </a:cubicBezTo>
                  <a:cubicBezTo>
                    <a:pt x="36" y="0"/>
                    <a:pt x="36" y="0"/>
                    <a:pt x="36" y="0"/>
                  </a:cubicBezTo>
                  <a:cubicBezTo>
                    <a:pt x="36" y="0"/>
                    <a:pt x="35" y="0"/>
                    <a:pt x="34" y="0"/>
                  </a:cubicBezTo>
                  <a:cubicBezTo>
                    <a:pt x="33" y="0"/>
                    <a:pt x="32" y="0"/>
                    <a:pt x="31" y="0"/>
                  </a:cubicBezTo>
                  <a:cubicBezTo>
                    <a:pt x="29" y="0"/>
                    <a:pt x="27" y="0"/>
                    <a:pt x="25" y="0"/>
                  </a:cubicBezTo>
                  <a:cubicBezTo>
                    <a:pt x="21" y="1"/>
                    <a:pt x="17" y="2"/>
                    <a:pt x="14" y="4"/>
                  </a:cubicBezTo>
                  <a:cubicBezTo>
                    <a:pt x="10" y="6"/>
                    <a:pt x="7" y="9"/>
                    <a:pt x="5" y="13"/>
                  </a:cubicBezTo>
                  <a:cubicBezTo>
                    <a:pt x="4" y="15"/>
                    <a:pt x="3" y="17"/>
                    <a:pt x="2" y="19"/>
                  </a:cubicBezTo>
                  <a:cubicBezTo>
                    <a:pt x="1" y="21"/>
                    <a:pt x="1" y="23"/>
                    <a:pt x="1" y="25"/>
                  </a:cubicBezTo>
                  <a:cubicBezTo>
                    <a:pt x="0" y="29"/>
                    <a:pt x="1" y="33"/>
                    <a:pt x="2" y="37"/>
                  </a:cubicBezTo>
                  <a:cubicBezTo>
                    <a:pt x="3" y="41"/>
                    <a:pt x="4" y="45"/>
                    <a:pt x="7" y="48"/>
                  </a:cubicBezTo>
                  <a:cubicBezTo>
                    <a:pt x="10" y="51"/>
                    <a:pt x="13" y="54"/>
                    <a:pt x="17" y="56"/>
                  </a:cubicBezTo>
                  <a:cubicBezTo>
                    <a:pt x="18" y="56"/>
                    <a:pt x="19" y="57"/>
                    <a:pt x="20" y="57"/>
                  </a:cubicBezTo>
                  <a:cubicBezTo>
                    <a:pt x="21" y="57"/>
                    <a:pt x="21" y="57"/>
                    <a:pt x="22" y="57"/>
                  </a:cubicBezTo>
                  <a:cubicBezTo>
                    <a:pt x="23" y="58"/>
                    <a:pt x="23" y="58"/>
                    <a:pt x="23" y="58"/>
                  </a:cubicBezTo>
                  <a:cubicBezTo>
                    <a:pt x="28" y="59"/>
                    <a:pt x="28" y="59"/>
                    <a:pt x="28" y="59"/>
                  </a:cubicBezTo>
                  <a:cubicBezTo>
                    <a:pt x="37" y="61"/>
                    <a:pt x="37" y="61"/>
                    <a:pt x="37" y="61"/>
                  </a:cubicBezTo>
                  <a:lnTo>
                    <a:pt x="56"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 name="Freeform 27"/>
            <p:cNvSpPr/>
            <p:nvPr/>
          </p:nvSpPr>
          <p:spPr bwMode="auto">
            <a:xfrm>
              <a:off x="6843713" y="1300163"/>
              <a:ext cx="363538" cy="390525"/>
            </a:xfrm>
            <a:custGeom>
              <a:avLst/>
              <a:gdLst>
                <a:gd name="T0" fmla="*/ 86 w 97"/>
                <a:gd name="T1" fmla="*/ 48 h 104"/>
                <a:gd name="T2" fmla="*/ 56 w 97"/>
                <a:gd name="T3" fmla="*/ 83 h 104"/>
                <a:gd name="T4" fmla="*/ 48 w 97"/>
                <a:gd name="T5" fmla="*/ 93 h 104"/>
                <a:gd name="T6" fmla="*/ 31 w 97"/>
                <a:gd name="T7" fmla="*/ 101 h 104"/>
                <a:gd name="T8" fmla="*/ 43 w 97"/>
                <a:gd name="T9" fmla="*/ 97 h 104"/>
                <a:gd name="T10" fmla="*/ 49 w 97"/>
                <a:gd name="T11" fmla="*/ 92 h 104"/>
                <a:gd name="T12" fmla="*/ 82 w 97"/>
                <a:gd name="T13" fmla="*/ 52 h 104"/>
                <a:gd name="T14" fmla="*/ 86 w 97"/>
                <a:gd name="T15" fmla="*/ 47 h 104"/>
                <a:gd name="T16" fmla="*/ 93 w 97"/>
                <a:gd name="T17" fmla="*/ 20 h 104"/>
                <a:gd name="T18" fmla="*/ 83 w 97"/>
                <a:gd name="T19" fmla="*/ 11 h 104"/>
                <a:gd name="T20" fmla="*/ 87 w 97"/>
                <a:gd name="T21" fmla="*/ 21 h 104"/>
                <a:gd name="T22" fmla="*/ 80 w 97"/>
                <a:gd name="T23" fmla="*/ 42 h 104"/>
                <a:gd name="T24" fmla="*/ 44 w 97"/>
                <a:gd name="T25" fmla="*/ 85 h 104"/>
                <a:gd name="T26" fmla="*/ 40 w 97"/>
                <a:gd name="T27" fmla="*/ 89 h 104"/>
                <a:gd name="T28" fmla="*/ 41 w 97"/>
                <a:gd name="T29" fmla="*/ 88 h 104"/>
                <a:gd name="T30" fmla="*/ 44 w 97"/>
                <a:gd name="T31" fmla="*/ 85 h 104"/>
                <a:gd name="T32" fmla="*/ 80 w 97"/>
                <a:gd name="T33" fmla="*/ 42 h 104"/>
                <a:gd name="T34" fmla="*/ 83 w 97"/>
                <a:gd name="T35" fmla="*/ 30 h 104"/>
                <a:gd name="T36" fmla="*/ 78 w 97"/>
                <a:gd name="T37" fmla="*/ 41 h 104"/>
                <a:gd name="T38" fmla="*/ 47 w 97"/>
                <a:gd name="T39" fmla="*/ 77 h 104"/>
                <a:gd name="T40" fmla="*/ 38 w 97"/>
                <a:gd name="T41" fmla="*/ 87 h 104"/>
                <a:gd name="T42" fmla="*/ 20 w 97"/>
                <a:gd name="T43" fmla="*/ 87 h 104"/>
                <a:gd name="T44" fmla="*/ 19 w 97"/>
                <a:gd name="T45" fmla="*/ 86 h 104"/>
                <a:gd name="T46" fmla="*/ 18 w 97"/>
                <a:gd name="T47" fmla="*/ 85 h 104"/>
                <a:gd name="T48" fmla="*/ 15 w 97"/>
                <a:gd name="T49" fmla="*/ 74 h 104"/>
                <a:gd name="T50" fmla="*/ 20 w 97"/>
                <a:gd name="T51" fmla="*/ 62 h 104"/>
                <a:gd name="T52" fmla="*/ 50 w 97"/>
                <a:gd name="T53" fmla="*/ 24 h 104"/>
                <a:gd name="T54" fmla="*/ 56 w 97"/>
                <a:gd name="T55" fmla="*/ 17 h 104"/>
                <a:gd name="T56" fmla="*/ 60 w 97"/>
                <a:gd name="T57" fmla="*/ 14 h 104"/>
                <a:gd name="T58" fmla="*/ 79 w 97"/>
                <a:gd name="T59" fmla="*/ 16 h 104"/>
                <a:gd name="T60" fmla="*/ 66 w 97"/>
                <a:gd name="T61" fmla="*/ 6 h 104"/>
                <a:gd name="T62" fmla="*/ 79 w 97"/>
                <a:gd name="T63" fmla="*/ 7 h 104"/>
                <a:gd name="T64" fmla="*/ 55 w 97"/>
                <a:gd name="T65" fmla="*/ 1 h 104"/>
                <a:gd name="T66" fmla="*/ 43 w 97"/>
                <a:gd name="T67" fmla="*/ 10 h 104"/>
                <a:gd name="T68" fmla="*/ 10 w 97"/>
                <a:gd name="T69" fmla="*/ 52 h 104"/>
                <a:gd name="T70" fmla="*/ 7 w 97"/>
                <a:gd name="T71" fmla="*/ 56 h 104"/>
                <a:gd name="T72" fmla="*/ 2 w 97"/>
                <a:gd name="T73" fmla="*/ 85 h 104"/>
                <a:gd name="T74" fmla="*/ 11 w 97"/>
                <a:gd name="T75" fmla="*/ 98 h 104"/>
                <a:gd name="T76" fmla="*/ 31 w 97"/>
                <a:gd name="T77" fmla="*/ 103 h 104"/>
                <a:gd name="T78" fmla="*/ 50 w 97"/>
                <a:gd name="T79" fmla="*/ 95 h 104"/>
                <a:gd name="T80" fmla="*/ 58 w 97"/>
                <a:gd name="T81" fmla="*/ 84 h 104"/>
                <a:gd name="T82" fmla="*/ 51 w 97"/>
                <a:gd name="T83" fmla="*/ 93 h 104"/>
                <a:gd name="T84" fmla="*/ 49 w 97"/>
                <a:gd name="T85" fmla="*/ 96 h 104"/>
                <a:gd name="T86" fmla="*/ 16 w 97"/>
                <a:gd name="T87" fmla="*/ 100 h 104"/>
                <a:gd name="T88" fmla="*/ 10 w 97"/>
                <a:gd name="T89" fmla="*/ 97 h 104"/>
                <a:gd name="T90" fmla="*/ 4 w 97"/>
                <a:gd name="T91" fmla="*/ 89 h 104"/>
                <a:gd name="T92" fmla="*/ 6 w 97"/>
                <a:gd name="T93" fmla="*/ 59 h 104"/>
                <a:gd name="T94" fmla="*/ 7 w 97"/>
                <a:gd name="T95" fmla="*/ 92 h 104"/>
                <a:gd name="T96" fmla="*/ 10 w 97"/>
                <a:gd name="T97" fmla="*/ 95 h 104"/>
                <a:gd name="T98" fmla="*/ 13 w 97"/>
                <a:gd name="T99" fmla="*/ 97 h 104"/>
                <a:gd name="T100" fmla="*/ 46 w 97"/>
                <a:gd name="T101" fmla="*/ 97 h 104"/>
                <a:gd name="T102" fmla="*/ 55 w 97"/>
                <a:gd name="T103" fmla="*/ 87 h 104"/>
                <a:gd name="T104" fmla="*/ 83 w 97"/>
                <a:gd name="T105" fmla="*/ 55 h 104"/>
                <a:gd name="T106" fmla="*/ 88 w 97"/>
                <a:gd name="T107" fmla="*/ 48 h 104"/>
                <a:gd name="T108" fmla="*/ 94 w 97"/>
                <a:gd name="T109" fmla="*/ 2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 h="104">
                  <a:moveTo>
                    <a:pt x="92" y="37"/>
                  </a:moveTo>
                  <a:cubicBezTo>
                    <a:pt x="91" y="40"/>
                    <a:pt x="90" y="42"/>
                    <a:pt x="89" y="44"/>
                  </a:cubicBezTo>
                  <a:cubicBezTo>
                    <a:pt x="88" y="45"/>
                    <a:pt x="87" y="47"/>
                    <a:pt x="86" y="48"/>
                  </a:cubicBezTo>
                  <a:cubicBezTo>
                    <a:pt x="84" y="50"/>
                    <a:pt x="84" y="50"/>
                    <a:pt x="84" y="50"/>
                  </a:cubicBezTo>
                  <a:cubicBezTo>
                    <a:pt x="78" y="57"/>
                    <a:pt x="72" y="65"/>
                    <a:pt x="65" y="72"/>
                  </a:cubicBezTo>
                  <a:cubicBezTo>
                    <a:pt x="56" y="83"/>
                    <a:pt x="56" y="83"/>
                    <a:pt x="56" y="83"/>
                  </a:cubicBezTo>
                  <a:cubicBezTo>
                    <a:pt x="52" y="89"/>
                    <a:pt x="52" y="89"/>
                    <a:pt x="52" y="89"/>
                  </a:cubicBezTo>
                  <a:cubicBezTo>
                    <a:pt x="49" y="91"/>
                    <a:pt x="49" y="91"/>
                    <a:pt x="49" y="91"/>
                  </a:cubicBezTo>
                  <a:cubicBezTo>
                    <a:pt x="48" y="93"/>
                    <a:pt x="48" y="93"/>
                    <a:pt x="48" y="93"/>
                  </a:cubicBezTo>
                  <a:cubicBezTo>
                    <a:pt x="48" y="93"/>
                    <a:pt x="47" y="94"/>
                    <a:pt x="47" y="94"/>
                  </a:cubicBezTo>
                  <a:cubicBezTo>
                    <a:pt x="45" y="96"/>
                    <a:pt x="42" y="98"/>
                    <a:pt x="39" y="99"/>
                  </a:cubicBezTo>
                  <a:cubicBezTo>
                    <a:pt x="37" y="100"/>
                    <a:pt x="34" y="101"/>
                    <a:pt x="31" y="101"/>
                  </a:cubicBezTo>
                  <a:cubicBezTo>
                    <a:pt x="26" y="101"/>
                    <a:pt x="20" y="99"/>
                    <a:pt x="16" y="97"/>
                  </a:cubicBezTo>
                  <a:cubicBezTo>
                    <a:pt x="20" y="99"/>
                    <a:pt x="24" y="100"/>
                    <a:pt x="29" y="100"/>
                  </a:cubicBezTo>
                  <a:cubicBezTo>
                    <a:pt x="34" y="101"/>
                    <a:pt x="39" y="100"/>
                    <a:pt x="43" y="97"/>
                  </a:cubicBezTo>
                  <a:cubicBezTo>
                    <a:pt x="44" y="96"/>
                    <a:pt x="45" y="95"/>
                    <a:pt x="46" y="94"/>
                  </a:cubicBezTo>
                  <a:cubicBezTo>
                    <a:pt x="47" y="94"/>
                    <a:pt x="47" y="93"/>
                    <a:pt x="48" y="93"/>
                  </a:cubicBezTo>
                  <a:cubicBezTo>
                    <a:pt x="49" y="92"/>
                    <a:pt x="49" y="92"/>
                    <a:pt x="49" y="92"/>
                  </a:cubicBezTo>
                  <a:cubicBezTo>
                    <a:pt x="53" y="87"/>
                    <a:pt x="53" y="87"/>
                    <a:pt x="53" y="87"/>
                  </a:cubicBezTo>
                  <a:cubicBezTo>
                    <a:pt x="55" y="84"/>
                    <a:pt x="58" y="80"/>
                    <a:pt x="61" y="77"/>
                  </a:cubicBezTo>
                  <a:cubicBezTo>
                    <a:pt x="68" y="69"/>
                    <a:pt x="75" y="61"/>
                    <a:pt x="82" y="52"/>
                  </a:cubicBezTo>
                  <a:cubicBezTo>
                    <a:pt x="84" y="49"/>
                    <a:pt x="84" y="49"/>
                    <a:pt x="84" y="49"/>
                  </a:cubicBezTo>
                  <a:cubicBezTo>
                    <a:pt x="85" y="48"/>
                    <a:pt x="85" y="48"/>
                    <a:pt x="85" y="48"/>
                  </a:cubicBezTo>
                  <a:cubicBezTo>
                    <a:pt x="86" y="47"/>
                    <a:pt x="86" y="47"/>
                    <a:pt x="86" y="47"/>
                  </a:cubicBezTo>
                  <a:cubicBezTo>
                    <a:pt x="87" y="46"/>
                    <a:pt x="87" y="46"/>
                    <a:pt x="87" y="46"/>
                  </a:cubicBezTo>
                  <a:cubicBezTo>
                    <a:pt x="88" y="44"/>
                    <a:pt x="90" y="41"/>
                    <a:pt x="91" y="38"/>
                  </a:cubicBezTo>
                  <a:cubicBezTo>
                    <a:pt x="93" y="33"/>
                    <a:pt x="94" y="27"/>
                    <a:pt x="93" y="20"/>
                  </a:cubicBezTo>
                  <a:cubicBezTo>
                    <a:pt x="93" y="19"/>
                    <a:pt x="92" y="18"/>
                    <a:pt x="92" y="16"/>
                  </a:cubicBezTo>
                  <a:cubicBezTo>
                    <a:pt x="91" y="15"/>
                    <a:pt x="89" y="13"/>
                    <a:pt x="88" y="12"/>
                  </a:cubicBezTo>
                  <a:cubicBezTo>
                    <a:pt x="86" y="11"/>
                    <a:pt x="84" y="10"/>
                    <a:pt x="83" y="11"/>
                  </a:cubicBezTo>
                  <a:cubicBezTo>
                    <a:pt x="83" y="11"/>
                    <a:pt x="83" y="12"/>
                    <a:pt x="83" y="13"/>
                  </a:cubicBezTo>
                  <a:cubicBezTo>
                    <a:pt x="84" y="14"/>
                    <a:pt x="84" y="15"/>
                    <a:pt x="85" y="18"/>
                  </a:cubicBezTo>
                  <a:cubicBezTo>
                    <a:pt x="86" y="18"/>
                    <a:pt x="87" y="20"/>
                    <a:pt x="87" y="21"/>
                  </a:cubicBezTo>
                  <a:cubicBezTo>
                    <a:pt x="87" y="23"/>
                    <a:pt x="87" y="24"/>
                    <a:pt x="87" y="24"/>
                  </a:cubicBezTo>
                  <a:cubicBezTo>
                    <a:pt x="87" y="25"/>
                    <a:pt x="86" y="24"/>
                    <a:pt x="86" y="24"/>
                  </a:cubicBezTo>
                  <a:cubicBezTo>
                    <a:pt x="86" y="30"/>
                    <a:pt x="84" y="37"/>
                    <a:pt x="80" y="42"/>
                  </a:cubicBezTo>
                  <a:cubicBezTo>
                    <a:pt x="66" y="59"/>
                    <a:pt x="66" y="59"/>
                    <a:pt x="66" y="59"/>
                  </a:cubicBezTo>
                  <a:cubicBezTo>
                    <a:pt x="60" y="66"/>
                    <a:pt x="54" y="73"/>
                    <a:pt x="48" y="80"/>
                  </a:cubicBezTo>
                  <a:cubicBezTo>
                    <a:pt x="44" y="85"/>
                    <a:pt x="44" y="85"/>
                    <a:pt x="44" y="85"/>
                  </a:cubicBezTo>
                  <a:cubicBezTo>
                    <a:pt x="42" y="87"/>
                    <a:pt x="42" y="87"/>
                    <a:pt x="42" y="87"/>
                  </a:cubicBezTo>
                  <a:cubicBezTo>
                    <a:pt x="41" y="88"/>
                    <a:pt x="41" y="88"/>
                    <a:pt x="41" y="88"/>
                  </a:cubicBezTo>
                  <a:cubicBezTo>
                    <a:pt x="41" y="89"/>
                    <a:pt x="40" y="89"/>
                    <a:pt x="40" y="89"/>
                  </a:cubicBezTo>
                  <a:cubicBezTo>
                    <a:pt x="37" y="91"/>
                    <a:pt x="34" y="92"/>
                    <a:pt x="30" y="92"/>
                  </a:cubicBezTo>
                  <a:cubicBezTo>
                    <a:pt x="34" y="92"/>
                    <a:pt x="37" y="91"/>
                    <a:pt x="40" y="89"/>
                  </a:cubicBezTo>
                  <a:cubicBezTo>
                    <a:pt x="40" y="89"/>
                    <a:pt x="41" y="88"/>
                    <a:pt x="41" y="88"/>
                  </a:cubicBezTo>
                  <a:cubicBezTo>
                    <a:pt x="41" y="88"/>
                    <a:pt x="41" y="88"/>
                    <a:pt x="41" y="88"/>
                  </a:cubicBezTo>
                  <a:cubicBezTo>
                    <a:pt x="42" y="87"/>
                    <a:pt x="42" y="87"/>
                    <a:pt x="42" y="87"/>
                  </a:cubicBezTo>
                  <a:cubicBezTo>
                    <a:pt x="44" y="85"/>
                    <a:pt x="44" y="85"/>
                    <a:pt x="44" y="85"/>
                  </a:cubicBezTo>
                  <a:cubicBezTo>
                    <a:pt x="48" y="79"/>
                    <a:pt x="48" y="79"/>
                    <a:pt x="48" y="79"/>
                  </a:cubicBezTo>
                  <a:cubicBezTo>
                    <a:pt x="66" y="59"/>
                    <a:pt x="66" y="59"/>
                    <a:pt x="66" y="59"/>
                  </a:cubicBezTo>
                  <a:cubicBezTo>
                    <a:pt x="80" y="42"/>
                    <a:pt x="80" y="42"/>
                    <a:pt x="80" y="42"/>
                  </a:cubicBezTo>
                  <a:cubicBezTo>
                    <a:pt x="84" y="37"/>
                    <a:pt x="86" y="30"/>
                    <a:pt x="85" y="23"/>
                  </a:cubicBezTo>
                  <a:cubicBezTo>
                    <a:pt x="84" y="23"/>
                    <a:pt x="84" y="24"/>
                    <a:pt x="83" y="26"/>
                  </a:cubicBezTo>
                  <a:cubicBezTo>
                    <a:pt x="83" y="27"/>
                    <a:pt x="83" y="28"/>
                    <a:pt x="83" y="30"/>
                  </a:cubicBezTo>
                  <a:cubicBezTo>
                    <a:pt x="82" y="32"/>
                    <a:pt x="82" y="34"/>
                    <a:pt x="81" y="36"/>
                  </a:cubicBezTo>
                  <a:cubicBezTo>
                    <a:pt x="80" y="37"/>
                    <a:pt x="80" y="38"/>
                    <a:pt x="79" y="39"/>
                  </a:cubicBezTo>
                  <a:cubicBezTo>
                    <a:pt x="79" y="40"/>
                    <a:pt x="79" y="40"/>
                    <a:pt x="78" y="41"/>
                  </a:cubicBezTo>
                  <a:cubicBezTo>
                    <a:pt x="77" y="42"/>
                    <a:pt x="77" y="42"/>
                    <a:pt x="77" y="42"/>
                  </a:cubicBezTo>
                  <a:cubicBezTo>
                    <a:pt x="75" y="44"/>
                    <a:pt x="73" y="46"/>
                    <a:pt x="72" y="48"/>
                  </a:cubicBezTo>
                  <a:cubicBezTo>
                    <a:pt x="64" y="57"/>
                    <a:pt x="55" y="67"/>
                    <a:pt x="47" y="77"/>
                  </a:cubicBezTo>
                  <a:cubicBezTo>
                    <a:pt x="41" y="85"/>
                    <a:pt x="41" y="85"/>
                    <a:pt x="41" y="85"/>
                  </a:cubicBezTo>
                  <a:cubicBezTo>
                    <a:pt x="40" y="86"/>
                    <a:pt x="40" y="86"/>
                    <a:pt x="39" y="87"/>
                  </a:cubicBezTo>
                  <a:cubicBezTo>
                    <a:pt x="39" y="87"/>
                    <a:pt x="39" y="87"/>
                    <a:pt x="38" y="87"/>
                  </a:cubicBezTo>
                  <a:cubicBezTo>
                    <a:pt x="38" y="88"/>
                    <a:pt x="37" y="88"/>
                    <a:pt x="36" y="89"/>
                  </a:cubicBezTo>
                  <a:cubicBezTo>
                    <a:pt x="32" y="90"/>
                    <a:pt x="27" y="90"/>
                    <a:pt x="22" y="88"/>
                  </a:cubicBezTo>
                  <a:cubicBezTo>
                    <a:pt x="22" y="88"/>
                    <a:pt x="21" y="87"/>
                    <a:pt x="20" y="87"/>
                  </a:cubicBezTo>
                  <a:cubicBezTo>
                    <a:pt x="20" y="87"/>
                    <a:pt x="20" y="86"/>
                    <a:pt x="19" y="86"/>
                  </a:cubicBezTo>
                  <a:cubicBezTo>
                    <a:pt x="19" y="86"/>
                    <a:pt x="19" y="86"/>
                    <a:pt x="19" y="86"/>
                  </a:cubicBezTo>
                  <a:cubicBezTo>
                    <a:pt x="19" y="86"/>
                    <a:pt x="19" y="86"/>
                    <a:pt x="19" y="86"/>
                  </a:cubicBezTo>
                  <a:cubicBezTo>
                    <a:pt x="19" y="86"/>
                    <a:pt x="19" y="86"/>
                    <a:pt x="19" y="86"/>
                  </a:cubicBezTo>
                  <a:cubicBezTo>
                    <a:pt x="19" y="85"/>
                    <a:pt x="19" y="85"/>
                    <a:pt x="19" y="85"/>
                  </a:cubicBezTo>
                  <a:cubicBezTo>
                    <a:pt x="18" y="85"/>
                    <a:pt x="18" y="85"/>
                    <a:pt x="18" y="85"/>
                  </a:cubicBezTo>
                  <a:cubicBezTo>
                    <a:pt x="18" y="85"/>
                    <a:pt x="18" y="84"/>
                    <a:pt x="18" y="84"/>
                  </a:cubicBezTo>
                  <a:cubicBezTo>
                    <a:pt x="17" y="84"/>
                    <a:pt x="17" y="83"/>
                    <a:pt x="16" y="82"/>
                  </a:cubicBezTo>
                  <a:cubicBezTo>
                    <a:pt x="15" y="80"/>
                    <a:pt x="14" y="77"/>
                    <a:pt x="15" y="74"/>
                  </a:cubicBezTo>
                  <a:cubicBezTo>
                    <a:pt x="15" y="70"/>
                    <a:pt x="16" y="67"/>
                    <a:pt x="18" y="65"/>
                  </a:cubicBezTo>
                  <a:cubicBezTo>
                    <a:pt x="18" y="64"/>
                    <a:pt x="19" y="64"/>
                    <a:pt x="19" y="64"/>
                  </a:cubicBezTo>
                  <a:cubicBezTo>
                    <a:pt x="20" y="62"/>
                    <a:pt x="20" y="62"/>
                    <a:pt x="20" y="62"/>
                  </a:cubicBezTo>
                  <a:cubicBezTo>
                    <a:pt x="22" y="59"/>
                    <a:pt x="22" y="59"/>
                    <a:pt x="22" y="59"/>
                  </a:cubicBezTo>
                  <a:cubicBezTo>
                    <a:pt x="26" y="54"/>
                    <a:pt x="26" y="54"/>
                    <a:pt x="26" y="54"/>
                  </a:cubicBezTo>
                  <a:cubicBezTo>
                    <a:pt x="34" y="44"/>
                    <a:pt x="42" y="34"/>
                    <a:pt x="50" y="24"/>
                  </a:cubicBezTo>
                  <a:cubicBezTo>
                    <a:pt x="56" y="17"/>
                    <a:pt x="56" y="17"/>
                    <a:pt x="56" y="17"/>
                  </a:cubicBezTo>
                  <a:cubicBezTo>
                    <a:pt x="56" y="17"/>
                    <a:pt x="56" y="17"/>
                    <a:pt x="56" y="17"/>
                  </a:cubicBezTo>
                  <a:cubicBezTo>
                    <a:pt x="56" y="17"/>
                    <a:pt x="56" y="17"/>
                    <a:pt x="56" y="17"/>
                  </a:cubicBezTo>
                  <a:cubicBezTo>
                    <a:pt x="56" y="16"/>
                    <a:pt x="56" y="16"/>
                    <a:pt x="57" y="16"/>
                  </a:cubicBezTo>
                  <a:cubicBezTo>
                    <a:pt x="57" y="16"/>
                    <a:pt x="57" y="15"/>
                    <a:pt x="57" y="15"/>
                  </a:cubicBezTo>
                  <a:cubicBezTo>
                    <a:pt x="58" y="15"/>
                    <a:pt x="59" y="14"/>
                    <a:pt x="60" y="14"/>
                  </a:cubicBezTo>
                  <a:cubicBezTo>
                    <a:pt x="63" y="13"/>
                    <a:pt x="67" y="13"/>
                    <a:pt x="71" y="14"/>
                  </a:cubicBezTo>
                  <a:cubicBezTo>
                    <a:pt x="74" y="15"/>
                    <a:pt x="76" y="16"/>
                    <a:pt x="78" y="16"/>
                  </a:cubicBezTo>
                  <a:cubicBezTo>
                    <a:pt x="79" y="16"/>
                    <a:pt x="79" y="16"/>
                    <a:pt x="79" y="16"/>
                  </a:cubicBezTo>
                  <a:cubicBezTo>
                    <a:pt x="80" y="16"/>
                    <a:pt x="80" y="16"/>
                    <a:pt x="80" y="15"/>
                  </a:cubicBezTo>
                  <a:cubicBezTo>
                    <a:pt x="80" y="14"/>
                    <a:pt x="79" y="12"/>
                    <a:pt x="77" y="10"/>
                  </a:cubicBezTo>
                  <a:cubicBezTo>
                    <a:pt x="74" y="8"/>
                    <a:pt x="71" y="6"/>
                    <a:pt x="66" y="6"/>
                  </a:cubicBezTo>
                  <a:cubicBezTo>
                    <a:pt x="67" y="4"/>
                    <a:pt x="67" y="4"/>
                    <a:pt x="67" y="4"/>
                  </a:cubicBezTo>
                  <a:cubicBezTo>
                    <a:pt x="71" y="5"/>
                    <a:pt x="74" y="6"/>
                    <a:pt x="76" y="7"/>
                  </a:cubicBezTo>
                  <a:cubicBezTo>
                    <a:pt x="78" y="7"/>
                    <a:pt x="78" y="7"/>
                    <a:pt x="79" y="7"/>
                  </a:cubicBezTo>
                  <a:cubicBezTo>
                    <a:pt x="79" y="6"/>
                    <a:pt x="78" y="4"/>
                    <a:pt x="80" y="4"/>
                  </a:cubicBezTo>
                  <a:cubicBezTo>
                    <a:pt x="75" y="2"/>
                    <a:pt x="70" y="0"/>
                    <a:pt x="64" y="0"/>
                  </a:cubicBezTo>
                  <a:cubicBezTo>
                    <a:pt x="61" y="0"/>
                    <a:pt x="58" y="0"/>
                    <a:pt x="55" y="1"/>
                  </a:cubicBezTo>
                  <a:cubicBezTo>
                    <a:pt x="52" y="2"/>
                    <a:pt x="49" y="4"/>
                    <a:pt x="47" y="6"/>
                  </a:cubicBezTo>
                  <a:cubicBezTo>
                    <a:pt x="46" y="6"/>
                    <a:pt x="46" y="7"/>
                    <a:pt x="45" y="8"/>
                  </a:cubicBezTo>
                  <a:cubicBezTo>
                    <a:pt x="43" y="10"/>
                    <a:pt x="43" y="10"/>
                    <a:pt x="43" y="10"/>
                  </a:cubicBezTo>
                  <a:cubicBezTo>
                    <a:pt x="40" y="13"/>
                    <a:pt x="40" y="13"/>
                    <a:pt x="40" y="13"/>
                  </a:cubicBezTo>
                  <a:cubicBezTo>
                    <a:pt x="16" y="44"/>
                    <a:pt x="16" y="44"/>
                    <a:pt x="16" y="44"/>
                  </a:cubicBezTo>
                  <a:cubicBezTo>
                    <a:pt x="10" y="52"/>
                    <a:pt x="10" y="52"/>
                    <a:pt x="10" y="52"/>
                  </a:cubicBezTo>
                  <a:cubicBezTo>
                    <a:pt x="8" y="54"/>
                    <a:pt x="8" y="54"/>
                    <a:pt x="8" y="54"/>
                  </a:cubicBezTo>
                  <a:cubicBezTo>
                    <a:pt x="8" y="55"/>
                    <a:pt x="8" y="55"/>
                    <a:pt x="8" y="55"/>
                  </a:cubicBezTo>
                  <a:cubicBezTo>
                    <a:pt x="7" y="56"/>
                    <a:pt x="7" y="56"/>
                    <a:pt x="7" y="56"/>
                  </a:cubicBezTo>
                  <a:cubicBezTo>
                    <a:pt x="6" y="57"/>
                    <a:pt x="5" y="59"/>
                    <a:pt x="4" y="61"/>
                  </a:cubicBezTo>
                  <a:cubicBezTo>
                    <a:pt x="2" y="64"/>
                    <a:pt x="1" y="68"/>
                    <a:pt x="0" y="73"/>
                  </a:cubicBezTo>
                  <a:cubicBezTo>
                    <a:pt x="0" y="77"/>
                    <a:pt x="0" y="81"/>
                    <a:pt x="2" y="85"/>
                  </a:cubicBezTo>
                  <a:cubicBezTo>
                    <a:pt x="3" y="89"/>
                    <a:pt x="6" y="92"/>
                    <a:pt x="8" y="95"/>
                  </a:cubicBezTo>
                  <a:cubicBezTo>
                    <a:pt x="9" y="96"/>
                    <a:pt x="9" y="96"/>
                    <a:pt x="10" y="97"/>
                  </a:cubicBezTo>
                  <a:cubicBezTo>
                    <a:pt x="11" y="97"/>
                    <a:pt x="11" y="98"/>
                    <a:pt x="11" y="98"/>
                  </a:cubicBezTo>
                  <a:cubicBezTo>
                    <a:pt x="12" y="98"/>
                    <a:pt x="13" y="99"/>
                    <a:pt x="14" y="99"/>
                  </a:cubicBezTo>
                  <a:cubicBezTo>
                    <a:pt x="16" y="100"/>
                    <a:pt x="18" y="101"/>
                    <a:pt x="20" y="102"/>
                  </a:cubicBezTo>
                  <a:cubicBezTo>
                    <a:pt x="23" y="103"/>
                    <a:pt x="27" y="104"/>
                    <a:pt x="31" y="103"/>
                  </a:cubicBezTo>
                  <a:cubicBezTo>
                    <a:pt x="35" y="103"/>
                    <a:pt x="40" y="102"/>
                    <a:pt x="44" y="100"/>
                  </a:cubicBezTo>
                  <a:cubicBezTo>
                    <a:pt x="46" y="99"/>
                    <a:pt x="47" y="98"/>
                    <a:pt x="49" y="96"/>
                  </a:cubicBezTo>
                  <a:cubicBezTo>
                    <a:pt x="49" y="95"/>
                    <a:pt x="50" y="95"/>
                    <a:pt x="50" y="95"/>
                  </a:cubicBezTo>
                  <a:cubicBezTo>
                    <a:pt x="51" y="94"/>
                    <a:pt x="51" y="94"/>
                    <a:pt x="51" y="94"/>
                  </a:cubicBezTo>
                  <a:cubicBezTo>
                    <a:pt x="52" y="92"/>
                    <a:pt x="52" y="92"/>
                    <a:pt x="52" y="92"/>
                  </a:cubicBezTo>
                  <a:cubicBezTo>
                    <a:pt x="58" y="84"/>
                    <a:pt x="58" y="84"/>
                    <a:pt x="58" y="84"/>
                  </a:cubicBezTo>
                  <a:cubicBezTo>
                    <a:pt x="71" y="69"/>
                    <a:pt x="71" y="69"/>
                    <a:pt x="71" y="69"/>
                  </a:cubicBezTo>
                  <a:cubicBezTo>
                    <a:pt x="55" y="88"/>
                    <a:pt x="55" y="88"/>
                    <a:pt x="55" y="88"/>
                  </a:cubicBezTo>
                  <a:cubicBezTo>
                    <a:pt x="51" y="93"/>
                    <a:pt x="51" y="93"/>
                    <a:pt x="51" y="93"/>
                  </a:cubicBezTo>
                  <a:cubicBezTo>
                    <a:pt x="50" y="94"/>
                    <a:pt x="50" y="94"/>
                    <a:pt x="50" y="94"/>
                  </a:cubicBezTo>
                  <a:cubicBezTo>
                    <a:pt x="49" y="95"/>
                    <a:pt x="49" y="95"/>
                    <a:pt x="49" y="95"/>
                  </a:cubicBezTo>
                  <a:cubicBezTo>
                    <a:pt x="49" y="95"/>
                    <a:pt x="49" y="95"/>
                    <a:pt x="49" y="96"/>
                  </a:cubicBezTo>
                  <a:cubicBezTo>
                    <a:pt x="48" y="97"/>
                    <a:pt x="47" y="98"/>
                    <a:pt x="45" y="99"/>
                  </a:cubicBezTo>
                  <a:cubicBezTo>
                    <a:pt x="41" y="102"/>
                    <a:pt x="35" y="103"/>
                    <a:pt x="30" y="103"/>
                  </a:cubicBezTo>
                  <a:cubicBezTo>
                    <a:pt x="25" y="103"/>
                    <a:pt x="20" y="102"/>
                    <a:pt x="16" y="100"/>
                  </a:cubicBezTo>
                  <a:cubicBezTo>
                    <a:pt x="15" y="99"/>
                    <a:pt x="14" y="99"/>
                    <a:pt x="12" y="98"/>
                  </a:cubicBezTo>
                  <a:cubicBezTo>
                    <a:pt x="12" y="98"/>
                    <a:pt x="11" y="97"/>
                    <a:pt x="11" y="97"/>
                  </a:cubicBezTo>
                  <a:cubicBezTo>
                    <a:pt x="10" y="97"/>
                    <a:pt x="10" y="97"/>
                    <a:pt x="10" y="97"/>
                  </a:cubicBezTo>
                  <a:cubicBezTo>
                    <a:pt x="10" y="96"/>
                    <a:pt x="10" y="96"/>
                    <a:pt x="10" y="96"/>
                  </a:cubicBezTo>
                  <a:cubicBezTo>
                    <a:pt x="10" y="96"/>
                    <a:pt x="9" y="96"/>
                    <a:pt x="9" y="95"/>
                  </a:cubicBezTo>
                  <a:cubicBezTo>
                    <a:pt x="7" y="93"/>
                    <a:pt x="6" y="91"/>
                    <a:pt x="4" y="89"/>
                  </a:cubicBezTo>
                  <a:cubicBezTo>
                    <a:pt x="2" y="84"/>
                    <a:pt x="1" y="79"/>
                    <a:pt x="1" y="74"/>
                  </a:cubicBezTo>
                  <a:cubicBezTo>
                    <a:pt x="1" y="69"/>
                    <a:pt x="3" y="64"/>
                    <a:pt x="5" y="59"/>
                  </a:cubicBezTo>
                  <a:cubicBezTo>
                    <a:pt x="5" y="59"/>
                    <a:pt x="5" y="60"/>
                    <a:pt x="6" y="59"/>
                  </a:cubicBezTo>
                  <a:cubicBezTo>
                    <a:pt x="3" y="64"/>
                    <a:pt x="2" y="69"/>
                    <a:pt x="2" y="74"/>
                  </a:cubicBezTo>
                  <a:cubicBezTo>
                    <a:pt x="2" y="79"/>
                    <a:pt x="3" y="84"/>
                    <a:pt x="5" y="89"/>
                  </a:cubicBezTo>
                  <a:cubicBezTo>
                    <a:pt x="6" y="90"/>
                    <a:pt x="7" y="91"/>
                    <a:pt x="7" y="92"/>
                  </a:cubicBezTo>
                  <a:cubicBezTo>
                    <a:pt x="8" y="92"/>
                    <a:pt x="8" y="93"/>
                    <a:pt x="9" y="93"/>
                  </a:cubicBezTo>
                  <a:cubicBezTo>
                    <a:pt x="9" y="94"/>
                    <a:pt x="9" y="94"/>
                    <a:pt x="9" y="94"/>
                  </a:cubicBezTo>
                  <a:cubicBezTo>
                    <a:pt x="9" y="94"/>
                    <a:pt x="10" y="94"/>
                    <a:pt x="10" y="95"/>
                  </a:cubicBezTo>
                  <a:cubicBezTo>
                    <a:pt x="10" y="95"/>
                    <a:pt x="11" y="95"/>
                    <a:pt x="11" y="96"/>
                  </a:cubicBezTo>
                  <a:cubicBezTo>
                    <a:pt x="12" y="96"/>
                    <a:pt x="12" y="96"/>
                    <a:pt x="12" y="96"/>
                  </a:cubicBezTo>
                  <a:cubicBezTo>
                    <a:pt x="12" y="97"/>
                    <a:pt x="13" y="97"/>
                    <a:pt x="13" y="97"/>
                  </a:cubicBezTo>
                  <a:cubicBezTo>
                    <a:pt x="14" y="98"/>
                    <a:pt x="16" y="99"/>
                    <a:pt x="17" y="99"/>
                  </a:cubicBezTo>
                  <a:cubicBezTo>
                    <a:pt x="21" y="101"/>
                    <a:pt x="26" y="102"/>
                    <a:pt x="31" y="102"/>
                  </a:cubicBezTo>
                  <a:cubicBezTo>
                    <a:pt x="36" y="102"/>
                    <a:pt x="41" y="101"/>
                    <a:pt x="46" y="97"/>
                  </a:cubicBezTo>
                  <a:cubicBezTo>
                    <a:pt x="47" y="96"/>
                    <a:pt x="48" y="96"/>
                    <a:pt x="49" y="94"/>
                  </a:cubicBezTo>
                  <a:cubicBezTo>
                    <a:pt x="51" y="92"/>
                    <a:pt x="51" y="92"/>
                    <a:pt x="51" y="92"/>
                  </a:cubicBezTo>
                  <a:cubicBezTo>
                    <a:pt x="55" y="87"/>
                    <a:pt x="55" y="87"/>
                    <a:pt x="55" y="87"/>
                  </a:cubicBezTo>
                  <a:cubicBezTo>
                    <a:pt x="60" y="81"/>
                    <a:pt x="66" y="74"/>
                    <a:pt x="71" y="68"/>
                  </a:cubicBezTo>
                  <a:cubicBezTo>
                    <a:pt x="72" y="68"/>
                    <a:pt x="72" y="68"/>
                    <a:pt x="72" y="68"/>
                  </a:cubicBezTo>
                  <a:cubicBezTo>
                    <a:pt x="83" y="55"/>
                    <a:pt x="83" y="55"/>
                    <a:pt x="83" y="55"/>
                  </a:cubicBezTo>
                  <a:cubicBezTo>
                    <a:pt x="86" y="51"/>
                    <a:pt x="86" y="51"/>
                    <a:pt x="86" y="51"/>
                  </a:cubicBezTo>
                  <a:cubicBezTo>
                    <a:pt x="88" y="49"/>
                    <a:pt x="88" y="49"/>
                    <a:pt x="88" y="49"/>
                  </a:cubicBezTo>
                  <a:cubicBezTo>
                    <a:pt x="88" y="48"/>
                    <a:pt x="88" y="48"/>
                    <a:pt x="88" y="48"/>
                  </a:cubicBezTo>
                  <a:cubicBezTo>
                    <a:pt x="89" y="48"/>
                    <a:pt x="89" y="48"/>
                    <a:pt x="89" y="47"/>
                  </a:cubicBezTo>
                  <a:cubicBezTo>
                    <a:pt x="92" y="44"/>
                    <a:pt x="93" y="41"/>
                    <a:pt x="95" y="37"/>
                  </a:cubicBezTo>
                  <a:cubicBezTo>
                    <a:pt x="97" y="31"/>
                    <a:pt x="96" y="25"/>
                    <a:pt x="94" y="20"/>
                  </a:cubicBezTo>
                  <a:cubicBezTo>
                    <a:pt x="95" y="26"/>
                    <a:pt x="94" y="32"/>
                    <a:pt x="9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 name="Freeform 28"/>
            <p:cNvSpPr/>
            <p:nvPr/>
          </p:nvSpPr>
          <p:spPr bwMode="auto">
            <a:xfrm>
              <a:off x="5175251" y="1671638"/>
              <a:ext cx="4763"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7" name="Freeform 29"/>
            <p:cNvSpPr/>
            <p:nvPr/>
          </p:nvSpPr>
          <p:spPr bwMode="auto">
            <a:xfrm>
              <a:off x="5160963" y="1660526"/>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0"/>
                    <a:pt x="0" y="0"/>
                    <a:pt x="0" y="0"/>
                  </a:cubicBezTo>
                  <a:cubicBezTo>
                    <a:pt x="1" y="0"/>
                    <a:pt x="1" y="1"/>
                    <a:pt x="1" y="1"/>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8" name="Freeform 30"/>
            <p:cNvSpPr/>
            <p:nvPr/>
          </p:nvSpPr>
          <p:spPr bwMode="auto">
            <a:xfrm>
              <a:off x="5180013" y="1674813"/>
              <a:ext cx="11113" cy="4763"/>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1"/>
                    <a:pt x="2" y="1"/>
                    <a:pt x="3" y="1"/>
                  </a:cubicBezTo>
                  <a:cubicBezTo>
                    <a:pt x="2" y="1"/>
                    <a:pt x="1"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9" name="Freeform 31"/>
            <p:cNvSpPr/>
            <p:nvPr/>
          </p:nvSpPr>
          <p:spPr bwMode="auto">
            <a:xfrm>
              <a:off x="5164138" y="1663701"/>
              <a:ext cx="7938" cy="4763"/>
            </a:xfrm>
            <a:custGeom>
              <a:avLst/>
              <a:gdLst>
                <a:gd name="T0" fmla="*/ 2 w 2"/>
                <a:gd name="T1" fmla="*/ 1 h 1"/>
                <a:gd name="T2" fmla="*/ 0 w 2"/>
                <a:gd name="T3" fmla="*/ 0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0" y="0"/>
                    <a:pt x="0" y="0"/>
                  </a:cubicBezTo>
                  <a:cubicBezTo>
                    <a:pt x="0" y="0"/>
                    <a:pt x="0" y="0"/>
                    <a:pt x="1" y="1"/>
                  </a:cubicBezTo>
                  <a:cubicBezTo>
                    <a:pt x="1" y="1"/>
                    <a:pt x="1" y="1"/>
                    <a:pt x="2" y="1"/>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50" name="Freeform 32"/>
            <p:cNvSpPr/>
            <p:nvPr/>
          </p:nvSpPr>
          <p:spPr bwMode="auto">
            <a:xfrm>
              <a:off x="5172076" y="1668463"/>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51" name="Freeform 33"/>
            <p:cNvSpPr/>
            <p:nvPr/>
          </p:nvSpPr>
          <p:spPr bwMode="auto">
            <a:xfrm>
              <a:off x="4987926" y="1292226"/>
              <a:ext cx="360363" cy="398463"/>
            </a:xfrm>
            <a:custGeom>
              <a:avLst/>
              <a:gdLst>
                <a:gd name="T0" fmla="*/ 38 w 96"/>
                <a:gd name="T1" fmla="*/ 88 h 106"/>
                <a:gd name="T2" fmla="*/ 46 w 96"/>
                <a:gd name="T3" fmla="*/ 98 h 106"/>
                <a:gd name="T4" fmla="*/ 42 w 96"/>
                <a:gd name="T5" fmla="*/ 93 h 106"/>
                <a:gd name="T6" fmla="*/ 12 w 96"/>
                <a:gd name="T7" fmla="*/ 55 h 106"/>
                <a:gd name="T8" fmla="*/ 0 w 96"/>
                <a:gd name="T9" fmla="*/ 29 h 106"/>
                <a:gd name="T10" fmla="*/ 6 w 96"/>
                <a:gd name="T11" fmla="*/ 14 h 106"/>
                <a:gd name="T12" fmla="*/ 5 w 96"/>
                <a:gd name="T13" fmla="*/ 43 h 106"/>
                <a:gd name="T14" fmla="*/ 20 w 96"/>
                <a:gd name="T15" fmla="*/ 64 h 106"/>
                <a:gd name="T16" fmla="*/ 45 w 96"/>
                <a:gd name="T17" fmla="*/ 96 h 106"/>
                <a:gd name="T18" fmla="*/ 48 w 96"/>
                <a:gd name="T19" fmla="*/ 99 h 106"/>
                <a:gd name="T20" fmla="*/ 67 w 96"/>
                <a:gd name="T21" fmla="*/ 106 h 106"/>
                <a:gd name="T22" fmla="*/ 86 w 96"/>
                <a:gd name="T23" fmla="*/ 98 h 106"/>
                <a:gd name="T24" fmla="*/ 95 w 96"/>
                <a:gd name="T25" fmla="*/ 86 h 106"/>
                <a:gd name="T26" fmla="*/ 92 w 96"/>
                <a:gd name="T27" fmla="*/ 86 h 106"/>
                <a:gd name="T28" fmla="*/ 81 w 96"/>
                <a:gd name="T29" fmla="*/ 99 h 106"/>
                <a:gd name="T30" fmla="*/ 49 w 96"/>
                <a:gd name="T31" fmla="*/ 97 h 106"/>
                <a:gd name="T32" fmla="*/ 40 w 96"/>
                <a:gd name="T33" fmla="*/ 86 h 106"/>
                <a:gd name="T34" fmla="*/ 44 w 96"/>
                <a:gd name="T35" fmla="*/ 91 h 106"/>
                <a:gd name="T36" fmla="*/ 50 w 96"/>
                <a:gd name="T37" fmla="*/ 98 h 106"/>
                <a:gd name="T38" fmla="*/ 78 w 96"/>
                <a:gd name="T39" fmla="*/ 101 h 106"/>
                <a:gd name="T40" fmla="*/ 92 w 96"/>
                <a:gd name="T41" fmla="*/ 69 h 106"/>
                <a:gd name="T42" fmla="*/ 83 w 96"/>
                <a:gd name="T43" fmla="*/ 59 h 106"/>
                <a:gd name="T44" fmla="*/ 86 w 96"/>
                <a:gd name="T45" fmla="*/ 70 h 106"/>
                <a:gd name="T46" fmla="*/ 85 w 96"/>
                <a:gd name="T47" fmla="*/ 82 h 106"/>
                <a:gd name="T48" fmla="*/ 57 w 96"/>
                <a:gd name="T49" fmla="*/ 93 h 106"/>
                <a:gd name="T50" fmla="*/ 53 w 96"/>
                <a:gd name="T51" fmla="*/ 90 h 106"/>
                <a:gd name="T52" fmla="*/ 28 w 96"/>
                <a:gd name="T53" fmla="*/ 57 h 106"/>
                <a:gd name="T54" fmla="*/ 54 w 96"/>
                <a:gd name="T55" fmla="*/ 91 h 106"/>
                <a:gd name="T56" fmla="*/ 62 w 96"/>
                <a:gd name="T57" fmla="*/ 95 h 106"/>
                <a:gd name="T58" fmla="*/ 84 w 96"/>
                <a:gd name="T59" fmla="*/ 72 h 106"/>
                <a:gd name="T60" fmla="*/ 79 w 96"/>
                <a:gd name="T61" fmla="*/ 87 h 106"/>
                <a:gd name="T62" fmla="*/ 72 w 96"/>
                <a:gd name="T63" fmla="*/ 92 h 106"/>
                <a:gd name="T64" fmla="*/ 56 w 96"/>
                <a:gd name="T65" fmla="*/ 89 h 106"/>
                <a:gd name="T66" fmla="*/ 23 w 96"/>
                <a:gd name="T67" fmla="*/ 47 h 106"/>
                <a:gd name="T68" fmla="*/ 18 w 96"/>
                <a:gd name="T69" fmla="*/ 40 h 106"/>
                <a:gd name="T70" fmla="*/ 17 w 96"/>
                <a:gd name="T71" fmla="*/ 21 h 106"/>
                <a:gd name="T72" fmla="*/ 21 w 96"/>
                <a:gd name="T73" fmla="*/ 18 h 106"/>
                <a:gd name="T74" fmla="*/ 37 w 96"/>
                <a:gd name="T75" fmla="*/ 17 h 106"/>
                <a:gd name="T76" fmla="*/ 39 w 96"/>
                <a:gd name="T77" fmla="*/ 19 h 106"/>
                <a:gd name="T78" fmla="*/ 70 w 96"/>
                <a:gd name="T79" fmla="*/ 57 h 106"/>
                <a:gd name="T80" fmla="*/ 83 w 96"/>
                <a:gd name="T81" fmla="*/ 53 h 106"/>
                <a:gd name="T82" fmla="*/ 55 w 96"/>
                <a:gd name="T83" fmla="*/ 16 h 106"/>
                <a:gd name="T84" fmla="*/ 48 w 96"/>
                <a:gd name="T85" fmla="*/ 7 h 106"/>
                <a:gd name="T86" fmla="*/ 12 w 96"/>
                <a:gd name="T87" fmla="*/ 6 h 106"/>
                <a:gd name="T88" fmla="*/ 7 w 96"/>
                <a:gd name="T89" fmla="*/ 10 h 106"/>
                <a:gd name="T90" fmla="*/ 2 w 96"/>
                <a:gd name="T91"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6">
                  <a:moveTo>
                    <a:pt x="14" y="58"/>
                  </a:moveTo>
                  <a:cubicBezTo>
                    <a:pt x="26" y="73"/>
                    <a:pt x="26" y="73"/>
                    <a:pt x="26" y="73"/>
                  </a:cubicBezTo>
                  <a:cubicBezTo>
                    <a:pt x="38" y="88"/>
                    <a:pt x="38" y="88"/>
                    <a:pt x="38" y="88"/>
                  </a:cubicBezTo>
                  <a:cubicBezTo>
                    <a:pt x="44" y="95"/>
                    <a:pt x="44" y="95"/>
                    <a:pt x="44" y="95"/>
                  </a:cubicBezTo>
                  <a:cubicBezTo>
                    <a:pt x="45" y="97"/>
                    <a:pt x="45" y="97"/>
                    <a:pt x="45" y="97"/>
                  </a:cubicBezTo>
                  <a:cubicBezTo>
                    <a:pt x="46" y="97"/>
                    <a:pt x="46" y="98"/>
                    <a:pt x="46" y="98"/>
                  </a:cubicBezTo>
                  <a:cubicBezTo>
                    <a:pt x="46" y="98"/>
                    <a:pt x="45" y="97"/>
                    <a:pt x="45" y="97"/>
                  </a:cubicBezTo>
                  <a:cubicBezTo>
                    <a:pt x="44" y="95"/>
                    <a:pt x="44" y="95"/>
                    <a:pt x="44" y="95"/>
                  </a:cubicBezTo>
                  <a:cubicBezTo>
                    <a:pt x="42" y="93"/>
                    <a:pt x="42" y="93"/>
                    <a:pt x="42" y="93"/>
                  </a:cubicBezTo>
                  <a:cubicBezTo>
                    <a:pt x="35" y="83"/>
                    <a:pt x="35" y="83"/>
                    <a:pt x="35" y="83"/>
                  </a:cubicBezTo>
                  <a:cubicBezTo>
                    <a:pt x="19" y="64"/>
                    <a:pt x="19" y="64"/>
                    <a:pt x="19" y="64"/>
                  </a:cubicBezTo>
                  <a:cubicBezTo>
                    <a:pt x="12" y="55"/>
                    <a:pt x="12" y="55"/>
                    <a:pt x="12" y="55"/>
                  </a:cubicBezTo>
                  <a:cubicBezTo>
                    <a:pt x="8" y="50"/>
                    <a:pt x="8" y="50"/>
                    <a:pt x="8" y="50"/>
                  </a:cubicBezTo>
                  <a:cubicBezTo>
                    <a:pt x="6" y="48"/>
                    <a:pt x="5" y="46"/>
                    <a:pt x="4" y="44"/>
                  </a:cubicBezTo>
                  <a:cubicBezTo>
                    <a:pt x="2" y="39"/>
                    <a:pt x="0" y="34"/>
                    <a:pt x="0" y="29"/>
                  </a:cubicBezTo>
                  <a:cubicBezTo>
                    <a:pt x="0" y="27"/>
                    <a:pt x="0" y="24"/>
                    <a:pt x="1" y="21"/>
                  </a:cubicBezTo>
                  <a:cubicBezTo>
                    <a:pt x="2" y="18"/>
                    <a:pt x="3" y="16"/>
                    <a:pt x="5" y="13"/>
                  </a:cubicBezTo>
                  <a:cubicBezTo>
                    <a:pt x="5" y="14"/>
                    <a:pt x="4" y="15"/>
                    <a:pt x="6" y="14"/>
                  </a:cubicBezTo>
                  <a:cubicBezTo>
                    <a:pt x="4" y="16"/>
                    <a:pt x="3" y="18"/>
                    <a:pt x="2" y="21"/>
                  </a:cubicBezTo>
                  <a:cubicBezTo>
                    <a:pt x="1" y="24"/>
                    <a:pt x="1" y="27"/>
                    <a:pt x="1" y="29"/>
                  </a:cubicBezTo>
                  <a:cubicBezTo>
                    <a:pt x="1" y="34"/>
                    <a:pt x="3" y="39"/>
                    <a:pt x="5" y="43"/>
                  </a:cubicBezTo>
                  <a:cubicBezTo>
                    <a:pt x="6" y="46"/>
                    <a:pt x="7" y="48"/>
                    <a:pt x="9" y="50"/>
                  </a:cubicBezTo>
                  <a:cubicBezTo>
                    <a:pt x="13" y="54"/>
                    <a:pt x="13" y="54"/>
                    <a:pt x="13" y="54"/>
                  </a:cubicBezTo>
                  <a:cubicBezTo>
                    <a:pt x="20" y="64"/>
                    <a:pt x="20" y="64"/>
                    <a:pt x="20" y="64"/>
                  </a:cubicBezTo>
                  <a:cubicBezTo>
                    <a:pt x="25" y="71"/>
                    <a:pt x="30" y="77"/>
                    <a:pt x="36" y="84"/>
                  </a:cubicBezTo>
                  <a:cubicBezTo>
                    <a:pt x="38" y="87"/>
                    <a:pt x="41" y="90"/>
                    <a:pt x="43" y="93"/>
                  </a:cubicBezTo>
                  <a:cubicBezTo>
                    <a:pt x="45" y="96"/>
                    <a:pt x="45" y="96"/>
                    <a:pt x="45" y="96"/>
                  </a:cubicBezTo>
                  <a:cubicBezTo>
                    <a:pt x="46" y="96"/>
                    <a:pt x="46" y="96"/>
                    <a:pt x="46" y="96"/>
                  </a:cubicBezTo>
                  <a:cubicBezTo>
                    <a:pt x="46" y="97"/>
                    <a:pt x="47" y="97"/>
                    <a:pt x="47" y="97"/>
                  </a:cubicBezTo>
                  <a:cubicBezTo>
                    <a:pt x="47" y="98"/>
                    <a:pt x="48" y="98"/>
                    <a:pt x="48" y="99"/>
                  </a:cubicBezTo>
                  <a:cubicBezTo>
                    <a:pt x="51" y="101"/>
                    <a:pt x="53" y="102"/>
                    <a:pt x="56" y="103"/>
                  </a:cubicBezTo>
                  <a:cubicBezTo>
                    <a:pt x="55" y="104"/>
                    <a:pt x="55" y="104"/>
                    <a:pt x="55" y="104"/>
                  </a:cubicBezTo>
                  <a:cubicBezTo>
                    <a:pt x="59" y="106"/>
                    <a:pt x="63" y="106"/>
                    <a:pt x="67" y="106"/>
                  </a:cubicBezTo>
                  <a:cubicBezTo>
                    <a:pt x="71" y="106"/>
                    <a:pt x="75" y="105"/>
                    <a:pt x="78" y="103"/>
                  </a:cubicBezTo>
                  <a:cubicBezTo>
                    <a:pt x="80" y="102"/>
                    <a:pt x="82" y="101"/>
                    <a:pt x="84" y="100"/>
                  </a:cubicBezTo>
                  <a:cubicBezTo>
                    <a:pt x="84" y="100"/>
                    <a:pt x="85" y="99"/>
                    <a:pt x="86" y="98"/>
                  </a:cubicBezTo>
                  <a:cubicBezTo>
                    <a:pt x="86" y="98"/>
                    <a:pt x="87" y="98"/>
                    <a:pt x="87" y="97"/>
                  </a:cubicBezTo>
                  <a:cubicBezTo>
                    <a:pt x="88" y="97"/>
                    <a:pt x="88" y="97"/>
                    <a:pt x="88" y="96"/>
                  </a:cubicBezTo>
                  <a:cubicBezTo>
                    <a:pt x="91" y="93"/>
                    <a:pt x="93" y="90"/>
                    <a:pt x="95" y="86"/>
                  </a:cubicBezTo>
                  <a:cubicBezTo>
                    <a:pt x="96" y="82"/>
                    <a:pt x="96" y="79"/>
                    <a:pt x="95" y="76"/>
                  </a:cubicBezTo>
                  <a:cubicBezTo>
                    <a:pt x="95" y="73"/>
                    <a:pt x="94" y="71"/>
                    <a:pt x="93" y="69"/>
                  </a:cubicBezTo>
                  <a:cubicBezTo>
                    <a:pt x="95" y="74"/>
                    <a:pt x="95" y="80"/>
                    <a:pt x="92" y="86"/>
                  </a:cubicBezTo>
                  <a:cubicBezTo>
                    <a:pt x="91" y="89"/>
                    <a:pt x="90" y="91"/>
                    <a:pt x="88" y="93"/>
                  </a:cubicBezTo>
                  <a:cubicBezTo>
                    <a:pt x="87" y="94"/>
                    <a:pt x="86" y="95"/>
                    <a:pt x="85" y="96"/>
                  </a:cubicBezTo>
                  <a:cubicBezTo>
                    <a:pt x="84" y="97"/>
                    <a:pt x="83" y="98"/>
                    <a:pt x="81" y="99"/>
                  </a:cubicBezTo>
                  <a:cubicBezTo>
                    <a:pt x="76" y="102"/>
                    <a:pt x="71" y="103"/>
                    <a:pt x="65" y="103"/>
                  </a:cubicBezTo>
                  <a:cubicBezTo>
                    <a:pt x="62" y="103"/>
                    <a:pt x="60" y="103"/>
                    <a:pt x="57" y="102"/>
                  </a:cubicBezTo>
                  <a:cubicBezTo>
                    <a:pt x="54" y="101"/>
                    <a:pt x="51" y="100"/>
                    <a:pt x="49" y="97"/>
                  </a:cubicBezTo>
                  <a:cubicBezTo>
                    <a:pt x="48" y="96"/>
                    <a:pt x="47" y="95"/>
                    <a:pt x="46" y="94"/>
                  </a:cubicBezTo>
                  <a:cubicBezTo>
                    <a:pt x="44" y="91"/>
                    <a:pt x="44" y="91"/>
                    <a:pt x="44" y="91"/>
                  </a:cubicBezTo>
                  <a:cubicBezTo>
                    <a:pt x="40" y="86"/>
                    <a:pt x="40" y="86"/>
                    <a:pt x="40" y="86"/>
                  </a:cubicBezTo>
                  <a:cubicBezTo>
                    <a:pt x="31" y="74"/>
                    <a:pt x="31" y="74"/>
                    <a:pt x="31" y="74"/>
                  </a:cubicBezTo>
                  <a:cubicBezTo>
                    <a:pt x="13" y="52"/>
                    <a:pt x="13" y="52"/>
                    <a:pt x="13" y="52"/>
                  </a:cubicBezTo>
                  <a:cubicBezTo>
                    <a:pt x="23" y="64"/>
                    <a:pt x="35" y="78"/>
                    <a:pt x="44" y="91"/>
                  </a:cubicBezTo>
                  <a:cubicBezTo>
                    <a:pt x="47" y="94"/>
                    <a:pt x="47" y="94"/>
                    <a:pt x="47" y="94"/>
                  </a:cubicBezTo>
                  <a:cubicBezTo>
                    <a:pt x="47" y="95"/>
                    <a:pt x="48" y="96"/>
                    <a:pt x="48" y="96"/>
                  </a:cubicBezTo>
                  <a:cubicBezTo>
                    <a:pt x="49" y="97"/>
                    <a:pt x="49" y="98"/>
                    <a:pt x="50" y="98"/>
                  </a:cubicBezTo>
                  <a:cubicBezTo>
                    <a:pt x="53" y="100"/>
                    <a:pt x="56" y="102"/>
                    <a:pt x="59" y="103"/>
                  </a:cubicBezTo>
                  <a:cubicBezTo>
                    <a:pt x="63" y="103"/>
                    <a:pt x="66" y="103"/>
                    <a:pt x="69" y="103"/>
                  </a:cubicBezTo>
                  <a:cubicBezTo>
                    <a:pt x="72" y="103"/>
                    <a:pt x="75" y="102"/>
                    <a:pt x="78" y="101"/>
                  </a:cubicBezTo>
                  <a:cubicBezTo>
                    <a:pt x="81" y="99"/>
                    <a:pt x="83" y="97"/>
                    <a:pt x="86" y="95"/>
                  </a:cubicBezTo>
                  <a:cubicBezTo>
                    <a:pt x="88" y="93"/>
                    <a:pt x="90" y="90"/>
                    <a:pt x="91" y="87"/>
                  </a:cubicBezTo>
                  <a:cubicBezTo>
                    <a:pt x="94" y="81"/>
                    <a:pt x="94" y="75"/>
                    <a:pt x="92" y="69"/>
                  </a:cubicBezTo>
                  <a:cubicBezTo>
                    <a:pt x="92" y="68"/>
                    <a:pt x="91" y="66"/>
                    <a:pt x="91" y="65"/>
                  </a:cubicBezTo>
                  <a:cubicBezTo>
                    <a:pt x="90" y="64"/>
                    <a:pt x="89" y="62"/>
                    <a:pt x="88" y="61"/>
                  </a:cubicBezTo>
                  <a:cubicBezTo>
                    <a:pt x="86" y="60"/>
                    <a:pt x="84" y="59"/>
                    <a:pt x="83" y="59"/>
                  </a:cubicBezTo>
                  <a:cubicBezTo>
                    <a:pt x="83" y="60"/>
                    <a:pt x="83" y="60"/>
                    <a:pt x="83" y="61"/>
                  </a:cubicBezTo>
                  <a:cubicBezTo>
                    <a:pt x="83" y="62"/>
                    <a:pt x="84" y="64"/>
                    <a:pt x="84" y="66"/>
                  </a:cubicBezTo>
                  <a:cubicBezTo>
                    <a:pt x="85" y="67"/>
                    <a:pt x="86" y="69"/>
                    <a:pt x="86" y="70"/>
                  </a:cubicBezTo>
                  <a:cubicBezTo>
                    <a:pt x="87" y="71"/>
                    <a:pt x="87" y="72"/>
                    <a:pt x="87" y="72"/>
                  </a:cubicBezTo>
                  <a:cubicBezTo>
                    <a:pt x="86" y="73"/>
                    <a:pt x="86" y="73"/>
                    <a:pt x="85" y="73"/>
                  </a:cubicBezTo>
                  <a:cubicBezTo>
                    <a:pt x="86" y="76"/>
                    <a:pt x="86" y="79"/>
                    <a:pt x="85" y="82"/>
                  </a:cubicBezTo>
                  <a:cubicBezTo>
                    <a:pt x="84" y="85"/>
                    <a:pt x="82" y="88"/>
                    <a:pt x="80" y="90"/>
                  </a:cubicBezTo>
                  <a:cubicBezTo>
                    <a:pt x="75" y="94"/>
                    <a:pt x="68" y="96"/>
                    <a:pt x="62" y="95"/>
                  </a:cubicBezTo>
                  <a:cubicBezTo>
                    <a:pt x="60" y="95"/>
                    <a:pt x="58" y="94"/>
                    <a:pt x="57" y="93"/>
                  </a:cubicBezTo>
                  <a:cubicBezTo>
                    <a:pt x="56" y="93"/>
                    <a:pt x="55" y="92"/>
                    <a:pt x="55" y="92"/>
                  </a:cubicBezTo>
                  <a:cubicBezTo>
                    <a:pt x="54" y="91"/>
                    <a:pt x="54" y="91"/>
                    <a:pt x="54" y="91"/>
                  </a:cubicBezTo>
                  <a:cubicBezTo>
                    <a:pt x="54" y="90"/>
                    <a:pt x="53" y="90"/>
                    <a:pt x="53" y="90"/>
                  </a:cubicBezTo>
                  <a:cubicBezTo>
                    <a:pt x="53" y="89"/>
                    <a:pt x="53" y="89"/>
                    <a:pt x="53" y="89"/>
                  </a:cubicBezTo>
                  <a:cubicBezTo>
                    <a:pt x="44" y="79"/>
                    <a:pt x="44" y="79"/>
                    <a:pt x="44" y="79"/>
                  </a:cubicBezTo>
                  <a:cubicBezTo>
                    <a:pt x="39" y="71"/>
                    <a:pt x="33" y="64"/>
                    <a:pt x="28" y="57"/>
                  </a:cubicBezTo>
                  <a:cubicBezTo>
                    <a:pt x="34" y="64"/>
                    <a:pt x="39" y="72"/>
                    <a:pt x="45" y="79"/>
                  </a:cubicBezTo>
                  <a:cubicBezTo>
                    <a:pt x="53" y="89"/>
                    <a:pt x="53" y="89"/>
                    <a:pt x="53" y="89"/>
                  </a:cubicBezTo>
                  <a:cubicBezTo>
                    <a:pt x="53" y="90"/>
                    <a:pt x="54" y="90"/>
                    <a:pt x="54" y="91"/>
                  </a:cubicBezTo>
                  <a:cubicBezTo>
                    <a:pt x="54" y="91"/>
                    <a:pt x="54" y="91"/>
                    <a:pt x="55" y="92"/>
                  </a:cubicBezTo>
                  <a:cubicBezTo>
                    <a:pt x="55" y="92"/>
                    <a:pt x="56" y="93"/>
                    <a:pt x="57" y="93"/>
                  </a:cubicBezTo>
                  <a:cubicBezTo>
                    <a:pt x="58" y="94"/>
                    <a:pt x="60" y="95"/>
                    <a:pt x="62" y="95"/>
                  </a:cubicBezTo>
                  <a:cubicBezTo>
                    <a:pt x="68" y="96"/>
                    <a:pt x="75" y="94"/>
                    <a:pt x="79" y="90"/>
                  </a:cubicBezTo>
                  <a:cubicBezTo>
                    <a:pt x="82" y="87"/>
                    <a:pt x="83" y="85"/>
                    <a:pt x="84" y="82"/>
                  </a:cubicBezTo>
                  <a:cubicBezTo>
                    <a:pt x="85" y="79"/>
                    <a:pt x="85" y="76"/>
                    <a:pt x="84" y="72"/>
                  </a:cubicBezTo>
                  <a:cubicBezTo>
                    <a:pt x="83" y="72"/>
                    <a:pt x="83" y="72"/>
                    <a:pt x="83" y="75"/>
                  </a:cubicBezTo>
                  <a:cubicBezTo>
                    <a:pt x="83" y="77"/>
                    <a:pt x="83" y="81"/>
                    <a:pt x="81" y="84"/>
                  </a:cubicBezTo>
                  <a:cubicBezTo>
                    <a:pt x="80" y="85"/>
                    <a:pt x="80" y="86"/>
                    <a:pt x="79" y="87"/>
                  </a:cubicBezTo>
                  <a:cubicBezTo>
                    <a:pt x="79" y="88"/>
                    <a:pt x="78" y="88"/>
                    <a:pt x="78" y="88"/>
                  </a:cubicBezTo>
                  <a:cubicBezTo>
                    <a:pt x="78" y="89"/>
                    <a:pt x="77" y="89"/>
                    <a:pt x="77" y="89"/>
                  </a:cubicBezTo>
                  <a:cubicBezTo>
                    <a:pt x="75" y="91"/>
                    <a:pt x="73" y="92"/>
                    <a:pt x="72" y="92"/>
                  </a:cubicBezTo>
                  <a:cubicBezTo>
                    <a:pt x="69" y="93"/>
                    <a:pt x="67" y="93"/>
                    <a:pt x="64" y="93"/>
                  </a:cubicBezTo>
                  <a:cubicBezTo>
                    <a:pt x="62" y="93"/>
                    <a:pt x="60" y="92"/>
                    <a:pt x="58" y="91"/>
                  </a:cubicBezTo>
                  <a:cubicBezTo>
                    <a:pt x="57" y="90"/>
                    <a:pt x="56" y="90"/>
                    <a:pt x="56" y="89"/>
                  </a:cubicBezTo>
                  <a:cubicBezTo>
                    <a:pt x="53" y="85"/>
                    <a:pt x="53" y="85"/>
                    <a:pt x="53" y="85"/>
                  </a:cubicBezTo>
                  <a:cubicBezTo>
                    <a:pt x="47" y="78"/>
                    <a:pt x="47" y="78"/>
                    <a:pt x="47" y="78"/>
                  </a:cubicBezTo>
                  <a:cubicBezTo>
                    <a:pt x="39" y="67"/>
                    <a:pt x="31" y="57"/>
                    <a:pt x="23" y="47"/>
                  </a:cubicBezTo>
                  <a:cubicBezTo>
                    <a:pt x="19" y="42"/>
                    <a:pt x="19" y="42"/>
                    <a:pt x="19" y="42"/>
                  </a:cubicBezTo>
                  <a:cubicBezTo>
                    <a:pt x="19" y="41"/>
                    <a:pt x="18" y="41"/>
                    <a:pt x="18" y="41"/>
                  </a:cubicBezTo>
                  <a:cubicBezTo>
                    <a:pt x="18" y="40"/>
                    <a:pt x="18" y="40"/>
                    <a:pt x="18" y="40"/>
                  </a:cubicBezTo>
                  <a:cubicBezTo>
                    <a:pt x="17" y="39"/>
                    <a:pt x="17" y="38"/>
                    <a:pt x="16" y="37"/>
                  </a:cubicBezTo>
                  <a:cubicBezTo>
                    <a:pt x="15" y="34"/>
                    <a:pt x="14" y="31"/>
                    <a:pt x="14" y="28"/>
                  </a:cubicBezTo>
                  <a:cubicBezTo>
                    <a:pt x="14" y="25"/>
                    <a:pt x="15" y="23"/>
                    <a:pt x="17" y="21"/>
                  </a:cubicBezTo>
                  <a:cubicBezTo>
                    <a:pt x="17" y="21"/>
                    <a:pt x="17" y="20"/>
                    <a:pt x="18" y="20"/>
                  </a:cubicBezTo>
                  <a:cubicBezTo>
                    <a:pt x="18" y="20"/>
                    <a:pt x="18" y="20"/>
                    <a:pt x="19" y="19"/>
                  </a:cubicBezTo>
                  <a:cubicBezTo>
                    <a:pt x="19" y="19"/>
                    <a:pt x="20" y="18"/>
                    <a:pt x="21" y="18"/>
                  </a:cubicBezTo>
                  <a:cubicBezTo>
                    <a:pt x="22" y="17"/>
                    <a:pt x="24" y="16"/>
                    <a:pt x="26" y="16"/>
                  </a:cubicBezTo>
                  <a:cubicBezTo>
                    <a:pt x="28" y="15"/>
                    <a:pt x="30" y="15"/>
                    <a:pt x="32" y="15"/>
                  </a:cubicBezTo>
                  <a:cubicBezTo>
                    <a:pt x="34" y="15"/>
                    <a:pt x="36" y="16"/>
                    <a:pt x="37" y="17"/>
                  </a:cubicBezTo>
                  <a:cubicBezTo>
                    <a:pt x="38" y="17"/>
                    <a:pt x="38" y="17"/>
                    <a:pt x="38" y="18"/>
                  </a:cubicBezTo>
                  <a:cubicBezTo>
                    <a:pt x="39" y="18"/>
                    <a:pt x="39" y="18"/>
                    <a:pt x="39" y="18"/>
                  </a:cubicBezTo>
                  <a:cubicBezTo>
                    <a:pt x="39" y="19"/>
                    <a:pt x="39" y="19"/>
                    <a:pt x="39" y="19"/>
                  </a:cubicBezTo>
                  <a:cubicBezTo>
                    <a:pt x="42" y="22"/>
                    <a:pt x="42" y="22"/>
                    <a:pt x="42" y="22"/>
                  </a:cubicBezTo>
                  <a:cubicBezTo>
                    <a:pt x="48" y="30"/>
                    <a:pt x="48" y="30"/>
                    <a:pt x="48" y="30"/>
                  </a:cubicBezTo>
                  <a:cubicBezTo>
                    <a:pt x="56" y="40"/>
                    <a:pt x="63" y="49"/>
                    <a:pt x="70" y="57"/>
                  </a:cubicBezTo>
                  <a:cubicBezTo>
                    <a:pt x="82" y="70"/>
                    <a:pt x="82" y="62"/>
                    <a:pt x="72" y="47"/>
                  </a:cubicBezTo>
                  <a:cubicBezTo>
                    <a:pt x="72" y="46"/>
                    <a:pt x="72" y="46"/>
                    <a:pt x="72" y="46"/>
                  </a:cubicBezTo>
                  <a:cubicBezTo>
                    <a:pt x="83" y="61"/>
                    <a:pt x="80" y="52"/>
                    <a:pt x="83" y="53"/>
                  </a:cubicBezTo>
                  <a:cubicBezTo>
                    <a:pt x="77" y="45"/>
                    <a:pt x="72" y="38"/>
                    <a:pt x="67" y="30"/>
                  </a:cubicBezTo>
                  <a:cubicBezTo>
                    <a:pt x="61" y="23"/>
                    <a:pt x="61" y="23"/>
                    <a:pt x="61" y="23"/>
                  </a:cubicBezTo>
                  <a:cubicBezTo>
                    <a:pt x="55" y="16"/>
                    <a:pt x="55" y="16"/>
                    <a:pt x="55" y="16"/>
                  </a:cubicBezTo>
                  <a:cubicBezTo>
                    <a:pt x="52" y="12"/>
                    <a:pt x="52" y="12"/>
                    <a:pt x="52" y="12"/>
                  </a:cubicBezTo>
                  <a:cubicBezTo>
                    <a:pt x="50" y="10"/>
                    <a:pt x="50" y="10"/>
                    <a:pt x="50" y="10"/>
                  </a:cubicBezTo>
                  <a:cubicBezTo>
                    <a:pt x="50" y="9"/>
                    <a:pt x="49" y="8"/>
                    <a:pt x="48" y="7"/>
                  </a:cubicBezTo>
                  <a:cubicBezTo>
                    <a:pt x="45" y="4"/>
                    <a:pt x="40" y="2"/>
                    <a:pt x="36" y="1"/>
                  </a:cubicBezTo>
                  <a:cubicBezTo>
                    <a:pt x="31" y="0"/>
                    <a:pt x="27" y="1"/>
                    <a:pt x="23" y="2"/>
                  </a:cubicBezTo>
                  <a:cubicBezTo>
                    <a:pt x="19" y="3"/>
                    <a:pt x="16" y="4"/>
                    <a:pt x="12" y="6"/>
                  </a:cubicBezTo>
                  <a:cubicBezTo>
                    <a:pt x="11" y="7"/>
                    <a:pt x="11" y="7"/>
                    <a:pt x="10" y="8"/>
                  </a:cubicBezTo>
                  <a:cubicBezTo>
                    <a:pt x="9" y="8"/>
                    <a:pt x="9" y="9"/>
                    <a:pt x="9" y="9"/>
                  </a:cubicBezTo>
                  <a:cubicBezTo>
                    <a:pt x="8" y="9"/>
                    <a:pt x="8" y="10"/>
                    <a:pt x="7" y="10"/>
                  </a:cubicBezTo>
                  <a:cubicBezTo>
                    <a:pt x="6" y="12"/>
                    <a:pt x="4" y="13"/>
                    <a:pt x="3" y="15"/>
                  </a:cubicBezTo>
                  <a:cubicBezTo>
                    <a:pt x="1" y="19"/>
                    <a:pt x="0" y="24"/>
                    <a:pt x="0" y="28"/>
                  </a:cubicBezTo>
                  <a:cubicBezTo>
                    <a:pt x="0" y="32"/>
                    <a:pt x="0" y="36"/>
                    <a:pt x="2" y="40"/>
                  </a:cubicBezTo>
                  <a:cubicBezTo>
                    <a:pt x="3" y="43"/>
                    <a:pt x="5" y="47"/>
                    <a:pt x="7" y="50"/>
                  </a:cubicBezTo>
                  <a:lnTo>
                    <a:pt x="1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2" name="Freeform 34"/>
            <p:cNvSpPr/>
            <p:nvPr/>
          </p:nvSpPr>
          <p:spPr bwMode="auto">
            <a:xfrm>
              <a:off x="5984876" y="954088"/>
              <a:ext cx="222250" cy="431800"/>
            </a:xfrm>
            <a:custGeom>
              <a:avLst/>
              <a:gdLst>
                <a:gd name="T0" fmla="*/ 0 w 59"/>
                <a:gd name="T1" fmla="*/ 87 h 115"/>
                <a:gd name="T2" fmla="*/ 17 w 59"/>
                <a:gd name="T3" fmla="*/ 113 h 115"/>
                <a:gd name="T4" fmla="*/ 47 w 59"/>
                <a:gd name="T5" fmla="*/ 110 h 115"/>
                <a:gd name="T6" fmla="*/ 48 w 59"/>
                <a:gd name="T7" fmla="*/ 108 h 115"/>
                <a:gd name="T8" fmla="*/ 51 w 59"/>
                <a:gd name="T9" fmla="*/ 106 h 115"/>
                <a:gd name="T10" fmla="*/ 58 w 59"/>
                <a:gd name="T11" fmla="*/ 87 h 115"/>
                <a:gd name="T12" fmla="*/ 58 w 59"/>
                <a:gd name="T13" fmla="*/ 73 h 115"/>
                <a:gd name="T14" fmla="*/ 58 w 59"/>
                <a:gd name="T15" fmla="*/ 85 h 115"/>
                <a:gd name="T16" fmla="*/ 57 w 59"/>
                <a:gd name="T17" fmla="*/ 92 h 115"/>
                <a:gd name="T18" fmla="*/ 48 w 59"/>
                <a:gd name="T19" fmla="*/ 108 h 115"/>
                <a:gd name="T20" fmla="*/ 47 w 59"/>
                <a:gd name="T21" fmla="*/ 108 h 115"/>
                <a:gd name="T22" fmla="*/ 29 w 59"/>
                <a:gd name="T23" fmla="*/ 115 h 115"/>
                <a:gd name="T24" fmla="*/ 1 w 59"/>
                <a:gd name="T25" fmla="*/ 92 h 115"/>
                <a:gd name="T26" fmla="*/ 37 w 59"/>
                <a:gd name="T27" fmla="*/ 113 h 115"/>
                <a:gd name="T28" fmla="*/ 48 w 59"/>
                <a:gd name="T29" fmla="*/ 106 h 115"/>
                <a:gd name="T30" fmla="*/ 57 w 59"/>
                <a:gd name="T31" fmla="*/ 87 h 115"/>
                <a:gd name="T32" fmla="*/ 57 w 59"/>
                <a:gd name="T33" fmla="*/ 53 h 115"/>
                <a:gd name="T34" fmla="*/ 59 w 59"/>
                <a:gd name="T35" fmla="*/ 30 h 115"/>
                <a:gd name="T36" fmla="*/ 43 w 59"/>
                <a:gd name="T37" fmla="*/ 2 h 115"/>
                <a:gd name="T38" fmla="*/ 57 w 59"/>
                <a:gd name="T39" fmla="*/ 25 h 115"/>
                <a:gd name="T40" fmla="*/ 57 w 59"/>
                <a:gd name="T41" fmla="*/ 31 h 115"/>
                <a:gd name="T42" fmla="*/ 56 w 59"/>
                <a:gd name="T43" fmla="*/ 81 h 115"/>
                <a:gd name="T44" fmla="*/ 56 w 59"/>
                <a:gd name="T45" fmla="*/ 88 h 115"/>
                <a:gd name="T46" fmla="*/ 47 w 59"/>
                <a:gd name="T47" fmla="*/ 105 h 115"/>
                <a:gd name="T48" fmla="*/ 46 w 59"/>
                <a:gd name="T49" fmla="*/ 107 h 115"/>
                <a:gd name="T50" fmla="*/ 41 w 59"/>
                <a:gd name="T51" fmla="*/ 110 h 115"/>
                <a:gd name="T52" fmla="*/ 46 w 59"/>
                <a:gd name="T53" fmla="*/ 106 h 115"/>
                <a:gd name="T54" fmla="*/ 55 w 59"/>
                <a:gd name="T55" fmla="*/ 93 h 115"/>
                <a:gd name="T56" fmla="*/ 55 w 59"/>
                <a:gd name="T57" fmla="*/ 79 h 115"/>
                <a:gd name="T58" fmla="*/ 56 w 59"/>
                <a:gd name="T59" fmla="*/ 26 h 115"/>
                <a:gd name="T60" fmla="*/ 39 w 59"/>
                <a:gd name="T61" fmla="*/ 1 h 115"/>
                <a:gd name="T62" fmla="*/ 31 w 59"/>
                <a:gd name="T63" fmla="*/ 4 h 115"/>
                <a:gd name="T64" fmla="*/ 41 w 59"/>
                <a:gd name="T65" fmla="*/ 9 h 115"/>
                <a:gd name="T66" fmla="*/ 48 w 59"/>
                <a:gd name="T67" fmla="*/ 49 h 115"/>
                <a:gd name="T68" fmla="*/ 47 w 59"/>
                <a:gd name="T69" fmla="*/ 86 h 115"/>
                <a:gd name="T70" fmla="*/ 47 w 59"/>
                <a:gd name="T71" fmla="*/ 89 h 115"/>
                <a:gd name="T72" fmla="*/ 47 w 59"/>
                <a:gd name="T73" fmla="*/ 76 h 115"/>
                <a:gd name="T74" fmla="*/ 39 w 59"/>
                <a:gd name="T75" fmla="*/ 11 h 115"/>
                <a:gd name="T76" fmla="*/ 46 w 59"/>
                <a:gd name="T77" fmla="*/ 25 h 115"/>
                <a:gd name="T78" fmla="*/ 46 w 59"/>
                <a:gd name="T79" fmla="*/ 37 h 115"/>
                <a:gd name="T80" fmla="*/ 45 w 59"/>
                <a:gd name="T81" fmla="*/ 86 h 115"/>
                <a:gd name="T82" fmla="*/ 44 w 59"/>
                <a:gd name="T83" fmla="*/ 92 h 115"/>
                <a:gd name="T84" fmla="*/ 39 w 59"/>
                <a:gd name="T85" fmla="*/ 98 h 115"/>
                <a:gd name="T86" fmla="*/ 34 w 59"/>
                <a:gd name="T87" fmla="*/ 101 h 115"/>
                <a:gd name="T88" fmla="*/ 18 w 59"/>
                <a:gd name="T89" fmla="*/ 96 h 115"/>
                <a:gd name="T90" fmla="*/ 14 w 59"/>
                <a:gd name="T91" fmla="*/ 85 h 115"/>
                <a:gd name="T92" fmla="*/ 14 w 59"/>
                <a:gd name="T93" fmla="*/ 36 h 115"/>
                <a:gd name="T94" fmla="*/ 14 w 59"/>
                <a:gd name="T95" fmla="*/ 26 h 115"/>
                <a:gd name="T96" fmla="*/ 22 w 59"/>
                <a:gd name="T97" fmla="*/ 13 h 115"/>
                <a:gd name="T98" fmla="*/ 30 w 59"/>
                <a:gd name="T99" fmla="*/ 9 h 115"/>
                <a:gd name="T100" fmla="*/ 13 w 59"/>
                <a:gd name="T101" fmla="*/ 10 h 115"/>
                <a:gd name="T102" fmla="*/ 23 w 59"/>
                <a:gd name="T103" fmla="*/ 2 h 115"/>
                <a:gd name="T104" fmla="*/ 0 w 59"/>
                <a:gd name="T105" fmla="*/ 24 h 115"/>
                <a:gd name="T106" fmla="*/ 0 w 59"/>
                <a:gd name="T107"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115">
                  <a:moveTo>
                    <a:pt x="0" y="83"/>
                  </a:moveTo>
                  <a:cubicBezTo>
                    <a:pt x="0" y="85"/>
                    <a:pt x="0" y="85"/>
                    <a:pt x="0" y="85"/>
                  </a:cubicBezTo>
                  <a:cubicBezTo>
                    <a:pt x="0" y="87"/>
                    <a:pt x="0" y="87"/>
                    <a:pt x="0" y="87"/>
                  </a:cubicBezTo>
                  <a:cubicBezTo>
                    <a:pt x="0" y="87"/>
                    <a:pt x="0" y="88"/>
                    <a:pt x="0" y="88"/>
                  </a:cubicBezTo>
                  <a:cubicBezTo>
                    <a:pt x="0" y="90"/>
                    <a:pt x="0" y="92"/>
                    <a:pt x="1" y="94"/>
                  </a:cubicBezTo>
                  <a:cubicBezTo>
                    <a:pt x="3" y="103"/>
                    <a:pt x="9" y="109"/>
                    <a:pt x="17" y="113"/>
                  </a:cubicBezTo>
                  <a:cubicBezTo>
                    <a:pt x="21" y="115"/>
                    <a:pt x="25" y="115"/>
                    <a:pt x="29" y="115"/>
                  </a:cubicBezTo>
                  <a:cubicBezTo>
                    <a:pt x="33" y="115"/>
                    <a:pt x="37" y="115"/>
                    <a:pt x="41" y="113"/>
                  </a:cubicBezTo>
                  <a:cubicBezTo>
                    <a:pt x="43" y="112"/>
                    <a:pt x="45" y="111"/>
                    <a:pt x="47" y="110"/>
                  </a:cubicBezTo>
                  <a:cubicBezTo>
                    <a:pt x="47" y="109"/>
                    <a:pt x="48" y="109"/>
                    <a:pt x="48" y="109"/>
                  </a:cubicBezTo>
                  <a:cubicBezTo>
                    <a:pt x="48" y="108"/>
                    <a:pt x="48" y="108"/>
                    <a:pt x="48" y="108"/>
                  </a:cubicBezTo>
                  <a:cubicBezTo>
                    <a:pt x="48" y="108"/>
                    <a:pt x="48" y="108"/>
                    <a:pt x="48" y="108"/>
                  </a:cubicBezTo>
                  <a:cubicBezTo>
                    <a:pt x="48" y="108"/>
                    <a:pt x="48" y="108"/>
                    <a:pt x="48" y="108"/>
                  </a:cubicBezTo>
                  <a:cubicBezTo>
                    <a:pt x="49" y="108"/>
                    <a:pt x="49" y="108"/>
                    <a:pt x="49" y="108"/>
                  </a:cubicBezTo>
                  <a:cubicBezTo>
                    <a:pt x="50" y="107"/>
                    <a:pt x="50" y="106"/>
                    <a:pt x="51" y="106"/>
                  </a:cubicBezTo>
                  <a:cubicBezTo>
                    <a:pt x="54" y="103"/>
                    <a:pt x="56" y="99"/>
                    <a:pt x="57" y="94"/>
                  </a:cubicBezTo>
                  <a:cubicBezTo>
                    <a:pt x="58" y="92"/>
                    <a:pt x="58" y="90"/>
                    <a:pt x="58" y="88"/>
                  </a:cubicBezTo>
                  <a:cubicBezTo>
                    <a:pt x="58" y="88"/>
                    <a:pt x="58" y="87"/>
                    <a:pt x="58" y="87"/>
                  </a:cubicBezTo>
                  <a:cubicBezTo>
                    <a:pt x="58" y="86"/>
                    <a:pt x="58" y="86"/>
                    <a:pt x="58" y="86"/>
                  </a:cubicBezTo>
                  <a:cubicBezTo>
                    <a:pt x="58" y="83"/>
                    <a:pt x="58" y="83"/>
                    <a:pt x="58" y="83"/>
                  </a:cubicBezTo>
                  <a:cubicBezTo>
                    <a:pt x="58" y="73"/>
                    <a:pt x="58" y="73"/>
                    <a:pt x="58" y="73"/>
                  </a:cubicBezTo>
                  <a:cubicBezTo>
                    <a:pt x="59" y="54"/>
                    <a:pt x="59" y="54"/>
                    <a:pt x="59" y="54"/>
                  </a:cubicBezTo>
                  <a:cubicBezTo>
                    <a:pt x="58" y="79"/>
                    <a:pt x="58" y="79"/>
                    <a:pt x="58" y="79"/>
                  </a:cubicBezTo>
                  <a:cubicBezTo>
                    <a:pt x="58" y="85"/>
                    <a:pt x="58" y="85"/>
                    <a:pt x="58" y="85"/>
                  </a:cubicBezTo>
                  <a:cubicBezTo>
                    <a:pt x="58" y="86"/>
                    <a:pt x="58" y="86"/>
                    <a:pt x="58" y="86"/>
                  </a:cubicBezTo>
                  <a:cubicBezTo>
                    <a:pt x="58" y="87"/>
                    <a:pt x="58" y="88"/>
                    <a:pt x="58" y="88"/>
                  </a:cubicBezTo>
                  <a:cubicBezTo>
                    <a:pt x="58" y="90"/>
                    <a:pt x="58" y="91"/>
                    <a:pt x="57" y="92"/>
                  </a:cubicBezTo>
                  <a:cubicBezTo>
                    <a:pt x="57" y="97"/>
                    <a:pt x="54" y="102"/>
                    <a:pt x="50" y="106"/>
                  </a:cubicBezTo>
                  <a:cubicBezTo>
                    <a:pt x="50" y="107"/>
                    <a:pt x="49" y="107"/>
                    <a:pt x="49" y="108"/>
                  </a:cubicBezTo>
                  <a:cubicBezTo>
                    <a:pt x="48" y="108"/>
                    <a:pt x="48" y="108"/>
                    <a:pt x="48" y="108"/>
                  </a:cubicBezTo>
                  <a:cubicBezTo>
                    <a:pt x="48" y="108"/>
                    <a:pt x="48" y="108"/>
                    <a:pt x="48" y="108"/>
                  </a:cubicBezTo>
                  <a:cubicBezTo>
                    <a:pt x="48" y="108"/>
                    <a:pt x="48" y="108"/>
                    <a:pt x="48" y="108"/>
                  </a:cubicBezTo>
                  <a:cubicBezTo>
                    <a:pt x="47" y="108"/>
                    <a:pt x="47" y="108"/>
                    <a:pt x="47" y="108"/>
                  </a:cubicBezTo>
                  <a:cubicBezTo>
                    <a:pt x="46" y="109"/>
                    <a:pt x="45" y="110"/>
                    <a:pt x="44" y="111"/>
                  </a:cubicBezTo>
                  <a:cubicBezTo>
                    <a:pt x="42" y="112"/>
                    <a:pt x="39" y="113"/>
                    <a:pt x="37" y="114"/>
                  </a:cubicBezTo>
                  <a:cubicBezTo>
                    <a:pt x="34" y="115"/>
                    <a:pt x="32" y="115"/>
                    <a:pt x="29" y="115"/>
                  </a:cubicBezTo>
                  <a:cubicBezTo>
                    <a:pt x="27" y="115"/>
                    <a:pt x="24" y="115"/>
                    <a:pt x="21" y="114"/>
                  </a:cubicBezTo>
                  <a:cubicBezTo>
                    <a:pt x="11" y="111"/>
                    <a:pt x="3" y="103"/>
                    <a:pt x="1" y="92"/>
                  </a:cubicBezTo>
                  <a:cubicBezTo>
                    <a:pt x="1" y="92"/>
                    <a:pt x="1" y="93"/>
                    <a:pt x="1" y="92"/>
                  </a:cubicBezTo>
                  <a:cubicBezTo>
                    <a:pt x="4" y="102"/>
                    <a:pt x="12" y="110"/>
                    <a:pt x="22" y="113"/>
                  </a:cubicBezTo>
                  <a:cubicBezTo>
                    <a:pt x="24" y="114"/>
                    <a:pt x="27" y="114"/>
                    <a:pt x="30" y="114"/>
                  </a:cubicBezTo>
                  <a:cubicBezTo>
                    <a:pt x="32" y="114"/>
                    <a:pt x="35" y="114"/>
                    <a:pt x="37" y="113"/>
                  </a:cubicBezTo>
                  <a:cubicBezTo>
                    <a:pt x="40" y="112"/>
                    <a:pt x="42" y="111"/>
                    <a:pt x="44" y="110"/>
                  </a:cubicBezTo>
                  <a:cubicBezTo>
                    <a:pt x="45" y="109"/>
                    <a:pt x="46" y="108"/>
                    <a:pt x="47" y="107"/>
                  </a:cubicBezTo>
                  <a:cubicBezTo>
                    <a:pt x="47" y="107"/>
                    <a:pt x="48" y="107"/>
                    <a:pt x="48" y="106"/>
                  </a:cubicBezTo>
                  <a:cubicBezTo>
                    <a:pt x="49" y="106"/>
                    <a:pt x="49" y="106"/>
                    <a:pt x="50" y="105"/>
                  </a:cubicBezTo>
                  <a:cubicBezTo>
                    <a:pt x="54" y="101"/>
                    <a:pt x="56" y="96"/>
                    <a:pt x="57" y="91"/>
                  </a:cubicBezTo>
                  <a:cubicBezTo>
                    <a:pt x="57" y="90"/>
                    <a:pt x="57" y="89"/>
                    <a:pt x="57" y="87"/>
                  </a:cubicBezTo>
                  <a:cubicBezTo>
                    <a:pt x="57" y="84"/>
                    <a:pt x="57" y="84"/>
                    <a:pt x="57" y="84"/>
                  </a:cubicBezTo>
                  <a:cubicBezTo>
                    <a:pt x="57" y="78"/>
                    <a:pt x="57" y="78"/>
                    <a:pt x="57" y="78"/>
                  </a:cubicBezTo>
                  <a:cubicBezTo>
                    <a:pt x="58" y="70"/>
                    <a:pt x="58" y="61"/>
                    <a:pt x="57" y="53"/>
                  </a:cubicBezTo>
                  <a:cubicBezTo>
                    <a:pt x="59" y="53"/>
                    <a:pt x="59" y="53"/>
                    <a:pt x="59" y="53"/>
                  </a:cubicBezTo>
                  <a:cubicBezTo>
                    <a:pt x="59" y="35"/>
                    <a:pt x="59" y="35"/>
                    <a:pt x="59" y="35"/>
                  </a:cubicBezTo>
                  <a:cubicBezTo>
                    <a:pt x="59" y="30"/>
                    <a:pt x="59" y="30"/>
                    <a:pt x="59" y="30"/>
                  </a:cubicBezTo>
                  <a:cubicBezTo>
                    <a:pt x="59" y="28"/>
                    <a:pt x="59" y="27"/>
                    <a:pt x="59" y="25"/>
                  </a:cubicBezTo>
                  <a:cubicBezTo>
                    <a:pt x="59" y="21"/>
                    <a:pt x="58" y="17"/>
                    <a:pt x="56" y="13"/>
                  </a:cubicBezTo>
                  <a:cubicBezTo>
                    <a:pt x="53" y="7"/>
                    <a:pt x="48" y="4"/>
                    <a:pt x="43" y="2"/>
                  </a:cubicBezTo>
                  <a:cubicBezTo>
                    <a:pt x="48" y="5"/>
                    <a:pt x="52" y="10"/>
                    <a:pt x="54" y="15"/>
                  </a:cubicBezTo>
                  <a:cubicBezTo>
                    <a:pt x="55" y="17"/>
                    <a:pt x="56" y="20"/>
                    <a:pt x="57" y="23"/>
                  </a:cubicBezTo>
                  <a:cubicBezTo>
                    <a:pt x="57" y="24"/>
                    <a:pt x="57" y="25"/>
                    <a:pt x="57" y="25"/>
                  </a:cubicBezTo>
                  <a:cubicBezTo>
                    <a:pt x="57" y="26"/>
                    <a:pt x="57" y="26"/>
                    <a:pt x="57" y="26"/>
                  </a:cubicBezTo>
                  <a:cubicBezTo>
                    <a:pt x="57" y="27"/>
                    <a:pt x="57" y="27"/>
                    <a:pt x="57" y="27"/>
                  </a:cubicBezTo>
                  <a:cubicBezTo>
                    <a:pt x="57" y="31"/>
                    <a:pt x="57" y="31"/>
                    <a:pt x="57" y="31"/>
                  </a:cubicBezTo>
                  <a:cubicBezTo>
                    <a:pt x="56" y="40"/>
                    <a:pt x="56" y="50"/>
                    <a:pt x="56" y="59"/>
                  </a:cubicBezTo>
                  <a:cubicBezTo>
                    <a:pt x="56" y="74"/>
                    <a:pt x="56" y="74"/>
                    <a:pt x="56" y="74"/>
                  </a:cubicBezTo>
                  <a:cubicBezTo>
                    <a:pt x="56" y="81"/>
                    <a:pt x="56" y="81"/>
                    <a:pt x="56" y="81"/>
                  </a:cubicBezTo>
                  <a:cubicBezTo>
                    <a:pt x="56" y="85"/>
                    <a:pt x="56" y="85"/>
                    <a:pt x="56" y="85"/>
                  </a:cubicBezTo>
                  <a:cubicBezTo>
                    <a:pt x="56" y="86"/>
                    <a:pt x="56" y="86"/>
                    <a:pt x="56" y="86"/>
                  </a:cubicBezTo>
                  <a:cubicBezTo>
                    <a:pt x="56" y="87"/>
                    <a:pt x="56" y="88"/>
                    <a:pt x="56" y="88"/>
                  </a:cubicBezTo>
                  <a:cubicBezTo>
                    <a:pt x="55" y="91"/>
                    <a:pt x="55" y="94"/>
                    <a:pt x="54" y="97"/>
                  </a:cubicBezTo>
                  <a:cubicBezTo>
                    <a:pt x="53" y="99"/>
                    <a:pt x="51" y="102"/>
                    <a:pt x="49" y="104"/>
                  </a:cubicBezTo>
                  <a:cubicBezTo>
                    <a:pt x="48" y="104"/>
                    <a:pt x="48" y="105"/>
                    <a:pt x="47" y="105"/>
                  </a:cubicBezTo>
                  <a:cubicBezTo>
                    <a:pt x="47" y="106"/>
                    <a:pt x="47" y="106"/>
                    <a:pt x="47" y="106"/>
                  </a:cubicBezTo>
                  <a:cubicBezTo>
                    <a:pt x="46" y="106"/>
                    <a:pt x="46" y="106"/>
                    <a:pt x="46" y="106"/>
                  </a:cubicBezTo>
                  <a:cubicBezTo>
                    <a:pt x="46" y="107"/>
                    <a:pt x="46" y="107"/>
                    <a:pt x="46" y="107"/>
                  </a:cubicBezTo>
                  <a:cubicBezTo>
                    <a:pt x="45" y="107"/>
                    <a:pt x="44" y="108"/>
                    <a:pt x="43" y="109"/>
                  </a:cubicBezTo>
                  <a:cubicBezTo>
                    <a:pt x="40" y="110"/>
                    <a:pt x="37" y="111"/>
                    <a:pt x="35" y="112"/>
                  </a:cubicBezTo>
                  <a:cubicBezTo>
                    <a:pt x="37" y="111"/>
                    <a:pt x="39" y="111"/>
                    <a:pt x="41" y="110"/>
                  </a:cubicBezTo>
                  <a:cubicBezTo>
                    <a:pt x="42" y="109"/>
                    <a:pt x="44" y="108"/>
                    <a:pt x="45" y="108"/>
                  </a:cubicBezTo>
                  <a:cubicBezTo>
                    <a:pt x="45" y="107"/>
                    <a:pt x="46" y="107"/>
                    <a:pt x="46" y="106"/>
                  </a:cubicBezTo>
                  <a:cubicBezTo>
                    <a:pt x="46" y="106"/>
                    <a:pt x="46" y="106"/>
                    <a:pt x="46" y="106"/>
                  </a:cubicBezTo>
                  <a:cubicBezTo>
                    <a:pt x="46" y="106"/>
                    <a:pt x="46" y="106"/>
                    <a:pt x="46" y="106"/>
                  </a:cubicBezTo>
                  <a:cubicBezTo>
                    <a:pt x="47" y="105"/>
                    <a:pt x="47" y="105"/>
                    <a:pt x="47" y="105"/>
                  </a:cubicBezTo>
                  <a:cubicBezTo>
                    <a:pt x="51" y="102"/>
                    <a:pt x="54" y="97"/>
                    <a:pt x="55" y="93"/>
                  </a:cubicBezTo>
                  <a:cubicBezTo>
                    <a:pt x="55" y="91"/>
                    <a:pt x="55" y="90"/>
                    <a:pt x="55" y="89"/>
                  </a:cubicBezTo>
                  <a:cubicBezTo>
                    <a:pt x="55" y="88"/>
                    <a:pt x="55" y="86"/>
                    <a:pt x="55" y="85"/>
                  </a:cubicBezTo>
                  <a:cubicBezTo>
                    <a:pt x="55" y="79"/>
                    <a:pt x="55" y="79"/>
                    <a:pt x="55" y="79"/>
                  </a:cubicBezTo>
                  <a:cubicBezTo>
                    <a:pt x="55" y="75"/>
                    <a:pt x="55" y="71"/>
                    <a:pt x="56" y="67"/>
                  </a:cubicBezTo>
                  <a:cubicBezTo>
                    <a:pt x="56" y="55"/>
                    <a:pt x="56" y="45"/>
                    <a:pt x="56" y="34"/>
                  </a:cubicBezTo>
                  <a:cubicBezTo>
                    <a:pt x="56" y="26"/>
                    <a:pt x="56" y="26"/>
                    <a:pt x="56" y="26"/>
                  </a:cubicBezTo>
                  <a:cubicBezTo>
                    <a:pt x="56" y="23"/>
                    <a:pt x="56" y="20"/>
                    <a:pt x="54" y="17"/>
                  </a:cubicBezTo>
                  <a:cubicBezTo>
                    <a:pt x="52" y="11"/>
                    <a:pt x="48" y="6"/>
                    <a:pt x="43" y="3"/>
                  </a:cubicBezTo>
                  <a:cubicBezTo>
                    <a:pt x="41" y="2"/>
                    <a:pt x="40" y="1"/>
                    <a:pt x="39" y="1"/>
                  </a:cubicBezTo>
                  <a:cubicBezTo>
                    <a:pt x="37" y="0"/>
                    <a:pt x="35" y="0"/>
                    <a:pt x="34" y="0"/>
                  </a:cubicBezTo>
                  <a:cubicBezTo>
                    <a:pt x="31" y="1"/>
                    <a:pt x="29" y="2"/>
                    <a:pt x="29" y="3"/>
                  </a:cubicBezTo>
                  <a:cubicBezTo>
                    <a:pt x="29" y="3"/>
                    <a:pt x="30" y="4"/>
                    <a:pt x="31" y="4"/>
                  </a:cubicBezTo>
                  <a:cubicBezTo>
                    <a:pt x="32" y="5"/>
                    <a:pt x="33" y="5"/>
                    <a:pt x="35" y="6"/>
                  </a:cubicBezTo>
                  <a:cubicBezTo>
                    <a:pt x="36" y="6"/>
                    <a:pt x="38" y="7"/>
                    <a:pt x="39" y="8"/>
                  </a:cubicBezTo>
                  <a:cubicBezTo>
                    <a:pt x="40" y="8"/>
                    <a:pt x="41" y="9"/>
                    <a:pt x="41" y="9"/>
                  </a:cubicBezTo>
                  <a:cubicBezTo>
                    <a:pt x="41" y="10"/>
                    <a:pt x="41" y="10"/>
                    <a:pt x="40" y="10"/>
                  </a:cubicBezTo>
                  <a:cubicBezTo>
                    <a:pt x="45" y="14"/>
                    <a:pt x="49" y="21"/>
                    <a:pt x="48" y="27"/>
                  </a:cubicBezTo>
                  <a:cubicBezTo>
                    <a:pt x="48" y="49"/>
                    <a:pt x="48" y="49"/>
                    <a:pt x="48" y="49"/>
                  </a:cubicBezTo>
                  <a:cubicBezTo>
                    <a:pt x="48" y="58"/>
                    <a:pt x="48" y="67"/>
                    <a:pt x="48" y="76"/>
                  </a:cubicBezTo>
                  <a:cubicBezTo>
                    <a:pt x="47" y="83"/>
                    <a:pt x="47" y="83"/>
                    <a:pt x="47" y="83"/>
                  </a:cubicBezTo>
                  <a:cubicBezTo>
                    <a:pt x="47" y="86"/>
                    <a:pt x="47" y="86"/>
                    <a:pt x="47" y="86"/>
                  </a:cubicBezTo>
                  <a:cubicBezTo>
                    <a:pt x="47" y="87"/>
                    <a:pt x="47" y="88"/>
                    <a:pt x="47" y="89"/>
                  </a:cubicBezTo>
                  <a:cubicBezTo>
                    <a:pt x="46" y="93"/>
                    <a:pt x="45" y="96"/>
                    <a:pt x="42" y="98"/>
                  </a:cubicBezTo>
                  <a:cubicBezTo>
                    <a:pt x="45" y="96"/>
                    <a:pt x="46" y="93"/>
                    <a:pt x="47" y="89"/>
                  </a:cubicBezTo>
                  <a:cubicBezTo>
                    <a:pt x="47" y="88"/>
                    <a:pt x="47" y="87"/>
                    <a:pt x="47" y="86"/>
                  </a:cubicBezTo>
                  <a:cubicBezTo>
                    <a:pt x="47" y="83"/>
                    <a:pt x="47" y="83"/>
                    <a:pt x="47" y="83"/>
                  </a:cubicBezTo>
                  <a:cubicBezTo>
                    <a:pt x="47" y="76"/>
                    <a:pt x="47" y="76"/>
                    <a:pt x="47" y="76"/>
                  </a:cubicBezTo>
                  <a:cubicBezTo>
                    <a:pt x="48" y="49"/>
                    <a:pt x="48" y="49"/>
                    <a:pt x="48" y="49"/>
                  </a:cubicBezTo>
                  <a:cubicBezTo>
                    <a:pt x="48" y="27"/>
                    <a:pt x="48" y="27"/>
                    <a:pt x="48" y="27"/>
                  </a:cubicBezTo>
                  <a:cubicBezTo>
                    <a:pt x="48" y="20"/>
                    <a:pt x="45" y="14"/>
                    <a:pt x="39" y="11"/>
                  </a:cubicBezTo>
                  <a:cubicBezTo>
                    <a:pt x="38" y="11"/>
                    <a:pt x="38" y="12"/>
                    <a:pt x="40" y="14"/>
                  </a:cubicBezTo>
                  <a:cubicBezTo>
                    <a:pt x="41" y="15"/>
                    <a:pt x="44" y="18"/>
                    <a:pt x="45" y="22"/>
                  </a:cubicBezTo>
                  <a:cubicBezTo>
                    <a:pt x="46" y="23"/>
                    <a:pt x="46" y="24"/>
                    <a:pt x="46" y="25"/>
                  </a:cubicBezTo>
                  <a:cubicBezTo>
                    <a:pt x="46" y="26"/>
                    <a:pt x="46" y="26"/>
                    <a:pt x="46" y="27"/>
                  </a:cubicBezTo>
                  <a:cubicBezTo>
                    <a:pt x="46" y="29"/>
                    <a:pt x="46" y="29"/>
                    <a:pt x="46" y="29"/>
                  </a:cubicBezTo>
                  <a:cubicBezTo>
                    <a:pt x="46" y="32"/>
                    <a:pt x="46" y="35"/>
                    <a:pt x="46" y="37"/>
                  </a:cubicBezTo>
                  <a:cubicBezTo>
                    <a:pt x="45" y="49"/>
                    <a:pt x="45" y="62"/>
                    <a:pt x="45" y="75"/>
                  </a:cubicBezTo>
                  <a:cubicBezTo>
                    <a:pt x="45" y="85"/>
                    <a:pt x="45" y="85"/>
                    <a:pt x="45" y="85"/>
                  </a:cubicBezTo>
                  <a:cubicBezTo>
                    <a:pt x="45" y="86"/>
                    <a:pt x="45" y="86"/>
                    <a:pt x="45" y="86"/>
                  </a:cubicBezTo>
                  <a:cubicBezTo>
                    <a:pt x="45" y="87"/>
                    <a:pt x="45" y="87"/>
                    <a:pt x="45" y="87"/>
                  </a:cubicBezTo>
                  <a:cubicBezTo>
                    <a:pt x="45" y="88"/>
                    <a:pt x="45" y="89"/>
                    <a:pt x="45" y="89"/>
                  </a:cubicBezTo>
                  <a:cubicBezTo>
                    <a:pt x="44" y="90"/>
                    <a:pt x="44" y="91"/>
                    <a:pt x="44" y="92"/>
                  </a:cubicBezTo>
                  <a:cubicBezTo>
                    <a:pt x="43" y="94"/>
                    <a:pt x="42" y="96"/>
                    <a:pt x="40" y="97"/>
                  </a:cubicBezTo>
                  <a:cubicBezTo>
                    <a:pt x="40" y="97"/>
                    <a:pt x="40" y="97"/>
                    <a:pt x="40" y="97"/>
                  </a:cubicBezTo>
                  <a:cubicBezTo>
                    <a:pt x="40" y="98"/>
                    <a:pt x="39" y="98"/>
                    <a:pt x="39" y="98"/>
                  </a:cubicBezTo>
                  <a:cubicBezTo>
                    <a:pt x="39" y="98"/>
                    <a:pt x="39" y="98"/>
                    <a:pt x="38" y="99"/>
                  </a:cubicBezTo>
                  <a:cubicBezTo>
                    <a:pt x="38" y="99"/>
                    <a:pt x="38" y="99"/>
                    <a:pt x="37" y="99"/>
                  </a:cubicBezTo>
                  <a:cubicBezTo>
                    <a:pt x="36" y="100"/>
                    <a:pt x="35" y="100"/>
                    <a:pt x="34" y="101"/>
                  </a:cubicBezTo>
                  <a:cubicBezTo>
                    <a:pt x="33" y="101"/>
                    <a:pt x="31" y="101"/>
                    <a:pt x="30" y="101"/>
                  </a:cubicBezTo>
                  <a:cubicBezTo>
                    <a:pt x="28" y="101"/>
                    <a:pt x="27" y="101"/>
                    <a:pt x="25" y="101"/>
                  </a:cubicBezTo>
                  <a:cubicBezTo>
                    <a:pt x="22" y="100"/>
                    <a:pt x="20" y="98"/>
                    <a:pt x="18" y="96"/>
                  </a:cubicBezTo>
                  <a:cubicBezTo>
                    <a:pt x="16" y="93"/>
                    <a:pt x="14" y="90"/>
                    <a:pt x="14" y="87"/>
                  </a:cubicBezTo>
                  <a:cubicBezTo>
                    <a:pt x="14" y="87"/>
                    <a:pt x="14" y="87"/>
                    <a:pt x="14" y="86"/>
                  </a:cubicBezTo>
                  <a:cubicBezTo>
                    <a:pt x="14" y="85"/>
                    <a:pt x="14" y="85"/>
                    <a:pt x="14" y="85"/>
                  </a:cubicBezTo>
                  <a:cubicBezTo>
                    <a:pt x="14" y="81"/>
                    <a:pt x="14" y="81"/>
                    <a:pt x="14" y="81"/>
                  </a:cubicBezTo>
                  <a:cubicBezTo>
                    <a:pt x="14" y="75"/>
                    <a:pt x="14" y="75"/>
                    <a:pt x="14" y="75"/>
                  </a:cubicBezTo>
                  <a:cubicBezTo>
                    <a:pt x="14" y="62"/>
                    <a:pt x="14" y="49"/>
                    <a:pt x="14" y="36"/>
                  </a:cubicBezTo>
                  <a:cubicBezTo>
                    <a:pt x="14" y="27"/>
                    <a:pt x="14" y="27"/>
                    <a:pt x="14" y="27"/>
                  </a:cubicBezTo>
                  <a:cubicBezTo>
                    <a:pt x="14" y="26"/>
                    <a:pt x="14" y="26"/>
                    <a:pt x="14" y="26"/>
                  </a:cubicBezTo>
                  <a:cubicBezTo>
                    <a:pt x="14" y="26"/>
                    <a:pt x="14" y="26"/>
                    <a:pt x="14" y="26"/>
                  </a:cubicBezTo>
                  <a:cubicBezTo>
                    <a:pt x="14" y="25"/>
                    <a:pt x="14" y="25"/>
                    <a:pt x="14" y="24"/>
                  </a:cubicBezTo>
                  <a:cubicBezTo>
                    <a:pt x="14" y="23"/>
                    <a:pt x="14" y="22"/>
                    <a:pt x="15" y="21"/>
                  </a:cubicBezTo>
                  <a:cubicBezTo>
                    <a:pt x="16" y="18"/>
                    <a:pt x="19" y="15"/>
                    <a:pt x="22" y="13"/>
                  </a:cubicBezTo>
                  <a:cubicBezTo>
                    <a:pt x="25" y="11"/>
                    <a:pt x="27" y="10"/>
                    <a:pt x="28" y="10"/>
                  </a:cubicBezTo>
                  <a:cubicBezTo>
                    <a:pt x="29" y="10"/>
                    <a:pt x="29" y="9"/>
                    <a:pt x="29" y="9"/>
                  </a:cubicBezTo>
                  <a:cubicBezTo>
                    <a:pt x="29" y="9"/>
                    <a:pt x="30" y="9"/>
                    <a:pt x="30" y="9"/>
                  </a:cubicBezTo>
                  <a:cubicBezTo>
                    <a:pt x="30" y="8"/>
                    <a:pt x="30" y="8"/>
                    <a:pt x="29" y="8"/>
                  </a:cubicBezTo>
                  <a:cubicBezTo>
                    <a:pt x="28" y="7"/>
                    <a:pt x="27" y="6"/>
                    <a:pt x="24" y="6"/>
                  </a:cubicBezTo>
                  <a:cubicBezTo>
                    <a:pt x="21" y="6"/>
                    <a:pt x="17" y="7"/>
                    <a:pt x="13" y="10"/>
                  </a:cubicBezTo>
                  <a:cubicBezTo>
                    <a:pt x="13" y="9"/>
                    <a:pt x="13" y="9"/>
                    <a:pt x="13" y="9"/>
                  </a:cubicBezTo>
                  <a:cubicBezTo>
                    <a:pt x="16" y="6"/>
                    <a:pt x="19" y="5"/>
                    <a:pt x="21" y="4"/>
                  </a:cubicBezTo>
                  <a:cubicBezTo>
                    <a:pt x="22" y="3"/>
                    <a:pt x="23" y="3"/>
                    <a:pt x="23" y="2"/>
                  </a:cubicBezTo>
                  <a:cubicBezTo>
                    <a:pt x="23" y="1"/>
                    <a:pt x="21" y="1"/>
                    <a:pt x="22" y="0"/>
                  </a:cubicBezTo>
                  <a:cubicBezTo>
                    <a:pt x="17" y="1"/>
                    <a:pt x="12" y="4"/>
                    <a:pt x="8" y="8"/>
                  </a:cubicBezTo>
                  <a:cubicBezTo>
                    <a:pt x="4" y="12"/>
                    <a:pt x="1" y="18"/>
                    <a:pt x="0" y="24"/>
                  </a:cubicBezTo>
                  <a:cubicBezTo>
                    <a:pt x="0" y="25"/>
                    <a:pt x="0" y="26"/>
                    <a:pt x="0" y="27"/>
                  </a:cubicBezTo>
                  <a:cubicBezTo>
                    <a:pt x="0" y="29"/>
                    <a:pt x="0" y="29"/>
                    <a:pt x="0" y="29"/>
                  </a:cubicBezTo>
                  <a:cubicBezTo>
                    <a:pt x="0" y="34"/>
                    <a:pt x="0" y="34"/>
                    <a:pt x="0" y="34"/>
                  </a:cubicBezTo>
                  <a:cubicBezTo>
                    <a:pt x="0" y="73"/>
                    <a:pt x="0" y="73"/>
                    <a:pt x="0" y="73"/>
                  </a:cubicBez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3" name="Freeform 35"/>
            <p:cNvSpPr/>
            <p:nvPr/>
          </p:nvSpPr>
          <p:spPr bwMode="auto">
            <a:xfrm>
              <a:off x="6292851" y="2822576"/>
              <a:ext cx="49213" cy="33338"/>
            </a:xfrm>
            <a:custGeom>
              <a:avLst/>
              <a:gdLst>
                <a:gd name="T0" fmla="*/ 13 w 13"/>
                <a:gd name="T1" fmla="*/ 0 h 9"/>
                <a:gd name="T2" fmla="*/ 9 w 13"/>
                <a:gd name="T3" fmla="*/ 3 h 9"/>
                <a:gd name="T4" fmla="*/ 0 w 13"/>
                <a:gd name="T5" fmla="*/ 9 h 9"/>
                <a:gd name="T6" fmla="*/ 0 w 13"/>
                <a:gd name="T7" fmla="*/ 9 h 9"/>
                <a:gd name="T8" fmla="*/ 9 w 13"/>
                <a:gd name="T9" fmla="*/ 3 h 9"/>
                <a:gd name="T10" fmla="*/ 13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3" y="0"/>
                  </a:moveTo>
                  <a:cubicBezTo>
                    <a:pt x="12" y="1"/>
                    <a:pt x="10" y="2"/>
                    <a:pt x="9" y="3"/>
                  </a:cubicBezTo>
                  <a:cubicBezTo>
                    <a:pt x="0" y="9"/>
                    <a:pt x="0" y="9"/>
                    <a:pt x="0" y="9"/>
                  </a:cubicBezTo>
                  <a:cubicBezTo>
                    <a:pt x="0" y="9"/>
                    <a:pt x="0" y="9"/>
                    <a:pt x="0" y="9"/>
                  </a:cubicBezTo>
                  <a:cubicBezTo>
                    <a:pt x="9" y="3"/>
                    <a:pt x="9" y="3"/>
                    <a:pt x="9" y="3"/>
                  </a:cubicBezTo>
                  <a:cubicBezTo>
                    <a:pt x="10" y="2"/>
                    <a:pt x="12" y="1"/>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4" name="Freeform 36"/>
            <p:cNvSpPr/>
            <p:nvPr/>
          </p:nvSpPr>
          <p:spPr bwMode="auto">
            <a:xfrm>
              <a:off x="6289676" y="2833688"/>
              <a:ext cx="3175" cy="22225"/>
            </a:xfrm>
            <a:custGeom>
              <a:avLst/>
              <a:gdLst>
                <a:gd name="T0" fmla="*/ 2 w 2"/>
                <a:gd name="T1" fmla="*/ 14 h 14"/>
                <a:gd name="T2" fmla="*/ 2 w 2"/>
                <a:gd name="T3" fmla="*/ 14 h 14"/>
                <a:gd name="T4" fmla="*/ 0 w 2"/>
                <a:gd name="T5" fmla="*/ 0 h 14"/>
                <a:gd name="T6" fmla="*/ 2 w 2"/>
                <a:gd name="T7" fmla="*/ 14 h 14"/>
              </a:gdLst>
              <a:ahLst/>
              <a:cxnLst>
                <a:cxn ang="0">
                  <a:pos x="T0" y="T1"/>
                </a:cxn>
                <a:cxn ang="0">
                  <a:pos x="T2" y="T3"/>
                </a:cxn>
                <a:cxn ang="0">
                  <a:pos x="T4" y="T5"/>
                </a:cxn>
                <a:cxn ang="0">
                  <a:pos x="T6" y="T7"/>
                </a:cxn>
              </a:cxnLst>
              <a:rect l="0" t="0" r="r" b="b"/>
              <a:pathLst>
                <a:path w="2" h="14">
                  <a:moveTo>
                    <a:pt x="2" y="14"/>
                  </a:moveTo>
                  <a:lnTo>
                    <a:pt x="2" y="14"/>
                  </a:lnTo>
                  <a:lnTo>
                    <a:pt x="0" y="0"/>
                  </a:ln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5" name="Freeform 37"/>
            <p:cNvSpPr>
              <a:spLocks noEditPoints="1"/>
            </p:cNvSpPr>
            <p:nvPr/>
          </p:nvSpPr>
          <p:spPr bwMode="auto">
            <a:xfrm>
              <a:off x="6286501" y="2674938"/>
              <a:ext cx="120650" cy="177800"/>
            </a:xfrm>
            <a:custGeom>
              <a:avLst/>
              <a:gdLst>
                <a:gd name="T0" fmla="*/ 1 w 32"/>
                <a:gd name="T1" fmla="*/ 18 h 47"/>
                <a:gd name="T2" fmla="*/ 3 w 32"/>
                <a:gd name="T3" fmla="*/ 14 h 47"/>
                <a:gd name="T4" fmla="*/ 3 w 32"/>
                <a:gd name="T5" fmla="*/ 13 h 47"/>
                <a:gd name="T6" fmla="*/ 5 w 32"/>
                <a:gd name="T7" fmla="*/ 12 h 47"/>
                <a:gd name="T8" fmla="*/ 2 w 32"/>
                <a:gd name="T9" fmla="*/ 19 h 47"/>
                <a:gd name="T10" fmla="*/ 1 w 32"/>
                <a:gd name="T11" fmla="*/ 38 h 47"/>
                <a:gd name="T12" fmla="*/ 11 w 32"/>
                <a:gd name="T13" fmla="*/ 41 h 47"/>
                <a:gd name="T14" fmla="*/ 15 w 32"/>
                <a:gd name="T15" fmla="*/ 39 h 47"/>
                <a:gd name="T16" fmla="*/ 25 w 32"/>
                <a:gd name="T17" fmla="*/ 27 h 47"/>
                <a:gd name="T18" fmla="*/ 4 w 32"/>
                <a:gd name="T19" fmla="*/ 44 h 47"/>
                <a:gd name="T20" fmla="*/ 10 w 32"/>
                <a:gd name="T21" fmla="*/ 40 h 47"/>
                <a:gd name="T22" fmla="*/ 18 w 32"/>
                <a:gd name="T23" fmla="*/ 34 h 47"/>
                <a:gd name="T24" fmla="*/ 25 w 32"/>
                <a:gd name="T25" fmla="*/ 26 h 47"/>
                <a:gd name="T26" fmla="*/ 20 w 32"/>
                <a:gd name="T27" fmla="*/ 22 h 47"/>
                <a:gd name="T28" fmla="*/ 17 w 32"/>
                <a:gd name="T29" fmla="*/ 23 h 47"/>
                <a:gd name="T30" fmla="*/ 14 w 32"/>
                <a:gd name="T31" fmla="*/ 26 h 47"/>
                <a:gd name="T32" fmla="*/ 15 w 32"/>
                <a:gd name="T33" fmla="*/ 22 h 47"/>
                <a:gd name="T34" fmla="*/ 16 w 32"/>
                <a:gd name="T35" fmla="*/ 20 h 47"/>
                <a:gd name="T36" fmla="*/ 16 w 32"/>
                <a:gd name="T37" fmla="*/ 19 h 47"/>
                <a:gd name="T38" fmla="*/ 17 w 32"/>
                <a:gd name="T39" fmla="*/ 19 h 47"/>
                <a:gd name="T40" fmla="*/ 21 w 32"/>
                <a:gd name="T41" fmla="*/ 20 h 47"/>
                <a:gd name="T42" fmla="*/ 24 w 32"/>
                <a:gd name="T43" fmla="*/ 17 h 47"/>
                <a:gd name="T44" fmla="*/ 27 w 32"/>
                <a:gd name="T45" fmla="*/ 22 h 47"/>
                <a:gd name="T46" fmla="*/ 28 w 32"/>
                <a:gd name="T47" fmla="*/ 8 h 47"/>
                <a:gd name="T48" fmla="*/ 27 w 32"/>
                <a:gd name="T49" fmla="*/ 5 h 47"/>
                <a:gd name="T50" fmla="*/ 26 w 32"/>
                <a:gd name="T51" fmla="*/ 5 h 47"/>
                <a:gd name="T52" fmla="*/ 20 w 32"/>
                <a:gd name="T53" fmla="*/ 1 h 47"/>
                <a:gd name="T54" fmla="*/ 20 w 32"/>
                <a:gd name="T55" fmla="*/ 1 h 47"/>
                <a:gd name="T56" fmla="*/ 15 w 32"/>
                <a:gd name="T57" fmla="*/ 2 h 47"/>
                <a:gd name="T58" fmla="*/ 5 w 32"/>
                <a:gd name="T59" fmla="*/ 10 h 47"/>
                <a:gd name="T60" fmla="*/ 3 w 32"/>
                <a:gd name="T61" fmla="*/ 14 h 47"/>
                <a:gd name="T62" fmla="*/ 2 w 32"/>
                <a:gd name="T63" fmla="*/ 16 h 47"/>
                <a:gd name="T64" fmla="*/ 0 w 32"/>
                <a:gd name="T65" fmla="*/ 38 h 47"/>
                <a:gd name="T66" fmla="*/ 1 w 32"/>
                <a:gd name="T67" fmla="*/ 38 h 47"/>
                <a:gd name="T68" fmla="*/ 11 w 32"/>
                <a:gd name="T69" fmla="*/ 29 h 47"/>
                <a:gd name="T70" fmla="*/ 11 w 32"/>
                <a:gd name="T71" fmla="*/ 29 h 47"/>
                <a:gd name="T72" fmla="*/ 11 w 32"/>
                <a:gd name="T73" fmla="*/ 29 h 47"/>
                <a:gd name="T74" fmla="*/ 3 w 32"/>
                <a:gd name="T75" fmla="*/ 24 h 47"/>
                <a:gd name="T76" fmla="*/ 4 w 32"/>
                <a:gd name="T77" fmla="*/ 42 h 47"/>
                <a:gd name="T78" fmla="*/ 6 w 32"/>
                <a:gd name="T79" fmla="*/ 32 h 47"/>
                <a:gd name="T80" fmla="*/ 5 w 32"/>
                <a:gd name="T81" fmla="*/ 33 h 47"/>
                <a:gd name="T82" fmla="*/ 6 w 32"/>
                <a:gd name="T83" fmla="*/ 32 h 47"/>
                <a:gd name="T84" fmla="*/ 11 w 32"/>
                <a:gd name="T85" fmla="*/ 34 h 47"/>
                <a:gd name="T86" fmla="*/ 11 w 32"/>
                <a:gd name="T87" fmla="*/ 36 h 47"/>
                <a:gd name="T88" fmla="*/ 21 w 32"/>
                <a:gd name="T8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25"/>
                  </a:moveTo>
                  <a:cubicBezTo>
                    <a:pt x="0" y="23"/>
                    <a:pt x="1" y="21"/>
                    <a:pt x="1" y="18"/>
                  </a:cubicBezTo>
                  <a:cubicBezTo>
                    <a:pt x="2" y="17"/>
                    <a:pt x="2" y="16"/>
                    <a:pt x="3" y="15"/>
                  </a:cubicBezTo>
                  <a:cubicBezTo>
                    <a:pt x="3" y="14"/>
                    <a:pt x="3" y="14"/>
                    <a:pt x="3" y="14"/>
                  </a:cubicBezTo>
                  <a:cubicBezTo>
                    <a:pt x="3" y="14"/>
                    <a:pt x="3" y="14"/>
                    <a:pt x="3" y="14"/>
                  </a:cubicBezTo>
                  <a:cubicBezTo>
                    <a:pt x="3" y="13"/>
                    <a:pt x="3" y="13"/>
                    <a:pt x="3" y="13"/>
                  </a:cubicBezTo>
                  <a:cubicBezTo>
                    <a:pt x="4" y="12"/>
                    <a:pt x="4" y="12"/>
                    <a:pt x="5" y="11"/>
                  </a:cubicBezTo>
                  <a:cubicBezTo>
                    <a:pt x="5" y="11"/>
                    <a:pt x="5" y="12"/>
                    <a:pt x="5" y="12"/>
                  </a:cubicBezTo>
                  <a:cubicBezTo>
                    <a:pt x="4" y="13"/>
                    <a:pt x="4" y="14"/>
                    <a:pt x="3" y="15"/>
                  </a:cubicBezTo>
                  <a:cubicBezTo>
                    <a:pt x="3" y="16"/>
                    <a:pt x="3" y="18"/>
                    <a:pt x="2" y="19"/>
                  </a:cubicBezTo>
                  <a:cubicBezTo>
                    <a:pt x="2" y="21"/>
                    <a:pt x="1" y="23"/>
                    <a:pt x="1" y="25"/>
                  </a:cubicBezTo>
                  <a:cubicBezTo>
                    <a:pt x="1" y="29"/>
                    <a:pt x="1" y="34"/>
                    <a:pt x="1" y="38"/>
                  </a:cubicBezTo>
                  <a:cubicBezTo>
                    <a:pt x="3" y="47"/>
                    <a:pt x="3" y="47"/>
                    <a:pt x="3" y="47"/>
                  </a:cubicBezTo>
                  <a:cubicBezTo>
                    <a:pt x="11" y="41"/>
                    <a:pt x="11" y="41"/>
                    <a:pt x="11" y="41"/>
                  </a:cubicBezTo>
                  <a:cubicBezTo>
                    <a:pt x="12" y="40"/>
                    <a:pt x="13" y="39"/>
                    <a:pt x="15" y="38"/>
                  </a:cubicBezTo>
                  <a:cubicBezTo>
                    <a:pt x="15" y="39"/>
                    <a:pt x="15" y="39"/>
                    <a:pt x="15" y="39"/>
                  </a:cubicBezTo>
                  <a:cubicBezTo>
                    <a:pt x="18" y="37"/>
                    <a:pt x="21" y="34"/>
                    <a:pt x="24" y="32"/>
                  </a:cubicBezTo>
                  <a:cubicBezTo>
                    <a:pt x="25" y="30"/>
                    <a:pt x="25" y="29"/>
                    <a:pt x="25" y="27"/>
                  </a:cubicBezTo>
                  <a:cubicBezTo>
                    <a:pt x="20" y="32"/>
                    <a:pt x="15" y="36"/>
                    <a:pt x="10" y="40"/>
                  </a:cubicBezTo>
                  <a:cubicBezTo>
                    <a:pt x="4" y="44"/>
                    <a:pt x="4" y="44"/>
                    <a:pt x="4" y="44"/>
                  </a:cubicBezTo>
                  <a:cubicBezTo>
                    <a:pt x="4" y="43"/>
                    <a:pt x="4" y="43"/>
                    <a:pt x="4" y="43"/>
                  </a:cubicBezTo>
                  <a:cubicBezTo>
                    <a:pt x="10" y="40"/>
                    <a:pt x="10" y="40"/>
                    <a:pt x="10" y="40"/>
                  </a:cubicBezTo>
                  <a:cubicBezTo>
                    <a:pt x="10" y="39"/>
                    <a:pt x="10" y="39"/>
                    <a:pt x="10" y="39"/>
                  </a:cubicBezTo>
                  <a:cubicBezTo>
                    <a:pt x="13" y="38"/>
                    <a:pt x="16" y="36"/>
                    <a:pt x="18" y="34"/>
                  </a:cubicBezTo>
                  <a:cubicBezTo>
                    <a:pt x="20" y="31"/>
                    <a:pt x="22" y="29"/>
                    <a:pt x="24" y="27"/>
                  </a:cubicBezTo>
                  <a:cubicBezTo>
                    <a:pt x="25" y="26"/>
                    <a:pt x="25" y="26"/>
                    <a:pt x="25" y="26"/>
                  </a:cubicBezTo>
                  <a:cubicBezTo>
                    <a:pt x="25" y="25"/>
                    <a:pt x="25" y="25"/>
                    <a:pt x="25" y="24"/>
                  </a:cubicBezTo>
                  <a:cubicBezTo>
                    <a:pt x="24" y="22"/>
                    <a:pt x="22" y="21"/>
                    <a:pt x="20" y="22"/>
                  </a:cubicBezTo>
                  <a:cubicBezTo>
                    <a:pt x="19" y="23"/>
                    <a:pt x="19" y="24"/>
                    <a:pt x="19" y="24"/>
                  </a:cubicBezTo>
                  <a:cubicBezTo>
                    <a:pt x="18" y="24"/>
                    <a:pt x="18" y="23"/>
                    <a:pt x="17" y="23"/>
                  </a:cubicBezTo>
                  <a:cubicBezTo>
                    <a:pt x="16" y="24"/>
                    <a:pt x="15" y="26"/>
                    <a:pt x="14" y="27"/>
                  </a:cubicBezTo>
                  <a:cubicBezTo>
                    <a:pt x="14" y="27"/>
                    <a:pt x="14" y="26"/>
                    <a:pt x="14" y="26"/>
                  </a:cubicBezTo>
                  <a:cubicBezTo>
                    <a:pt x="15" y="25"/>
                    <a:pt x="16" y="24"/>
                    <a:pt x="17" y="22"/>
                  </a:cubicBezTo>
                  <a:cubicBezTo>
                    <a:pt x="16" y="22"/>
                    <a:pt x="16" y="22"/>
                    <a:pt x="15" y="22"/>
                  </a:cubicBezTo>
                  <a:cubicBezTo>
                    <a:pt x="15" y="22"/>
                    <a:pt x="15" y="21"/>
                    <a:pt x="15" y="21"/>
                  </a:cubicBezTo>
                  <a:cubicBezTo>
                    <a:pt x="15" y="20"/>
                    <a:pt x="16" y="20"/>
                    <a:pt x="16" y="20"/>
                  </a:cubicBezTo>
                  <a:cubicBezTo>
                    <a:pt x="16" y="20"/>
                    <a:pt x="16" y="20"/>
                    <a:pt x="16" y="19"/>
                  </a:cubicBezTo>
                  <a:cubicBezTo>
                    <a:pt x="16" y="19"/>
                    <a:pt x="16" y="19"/>
                    <a:pt x="16" y="19"/>
                  </a:cubicBezTo>
                  <a:cubicBezTo>
                    <a:pt x="16" y="19"/>
                    <a:pt x="16" y="19"/>
                    <a:pt x="17" y="19"/>
                  </a:cubicBezTo>
                  <a:cubicBezTo>
                    <a:pt x="17" y="19"/>
                    <a:pt x="17" y="19"/>
                    <a:pt x="17" y="19"/>
                  </a:cubicBezTo>
                  <a:cubicBezTo>
                    <a:pt x="18" y="20"/>
                    <a:pt x="18" y="20"/>
                    <a:pt x="18" y="20"/>
                  </a:cubicBezTo>
                  <a:cubicBezTo>
                    <a:pt x="19" y="20"/>
                    <a:pt x="20" y="20"/>
                    <a:pt x="21" y="20"/>
                  </a:cubicBezTo>
                  <a:cubicBezTo>
                    <a:pt x="21" y="19"/>
                    <a:pt x="22" y="18"/>
                    <a:pt x="23" y="17"/>
                  </a:cubicBezTo>
                  <a:cubicBezTo>
                    <a:pt x="24" y="17"/>
                    <a:pt x="24" y="17"/>
                    <a:pt x="24" y="17"/>
                  </a:cubicBezTo>
                  <a:cubicBezTo>
                    <a:pt x="23" y="20"/>
                    <a:pt x="24" y="20"/>
                    <a:pt x="25" y="21"/>
                  </a:cubicBezTo>
                  <a:cubicBezTo>
                    <a:pt x="25" y="21"/>
                    <a:pt x="27" y="21"/>
                    <a:pt x="27" y="22"/>
                  </a:cubicBezTo>
                  <a:cubicBezTo>
                    <a:pt x="28" y="18"/>
                    <a:pt x="28" y="15"/>
                    <a:pt x="29" y="11"/>
                  </a:cubicBezTo>
                  <a:cubicBezTo>
                    <a:pt x="29" y="11"/>
                    <a:pt x="28" y="9"/>
                    <a:pt x="28" y="8"/>
                  </a:cubicBezTo>
                  <a:cubicBezTo>
                    <a:pt x="28" y="8"/>
                    <a:pt x="28" y="7"/>
                    <a:pt x="27" y="6"/>
                  </a:cubicBezTo>
                  <a:cubicBezTo>
                    <a:pt x="27" y="6"/>
                    <a:pt x="27" y="6"/>
                    <a:pt x="27" y="5"/>
                  </a:cubicBezTo>
                  <a:cubicBezTo>
                    <a:pt x="27" y="5"/>
                    <a:pt x="27" y="5"/>
                    <a:pt x="27" y="5"/>
                  </a:cubicBezTo>
                  <a:cubicBezTo>
                    <a:pt x="26" y="5"/>
                    <a:pt x="26" y="5"/>
                    <a:pt x="26" y="5"/>
                  </a:cubicBezTo>
                  <a:cubicBezTo>
                    <a:pt x="26" y="5"/>
                    <a:pt x="26" y="5"/>
                    <a:pt x="26" y="5"/>
                  </a:cubicBezTo>
                  <a:cubicBezTo>
                    <a:pt x="32" y="8"/>
                    <a:pt x="19" y="0"/>
                    <a:pt x="20" y="1"/>
                  </a:cubicBezTo>
                  <a:cubicBezTo>
                    <a:pt x="20" y="1"/>
                    <a:pt x="20" y="1"/>
                    <a:pt x="20" y="1"/>
                  </a:cubicBezTo>
                  <a:cubicBezTo>
                    <a:pt x="20" y="1"/>
                    <a:pt x="20" y="1"/>
                    <a:pt x="20" y="1"/>
                  </a:cubicBezTo>
                  <a:cubicBezTo>
                    <a:pt x="20" y="1"/>
                    <a:pt x="20" y="1"/>
                    <a:pt x="20" y="1"/>
                  </a:cubicBezTo>
                  <a:cubicBezTo>
                    <a:pt x="18" y="1"/>
                    <a:pt x="17" y="2"/>
                    <a:pt x="15" y="2"/>
                  </a:cubicBezTo>
                  <a:cubicBezTo>
                    <a:pt x="13" y="3"/>
                    <a:pt x="11" y="4"/>
                    <a:pt x="10" y="5"/>
                  </a:cubicBezTo>
                  <a:cubicBezTo>
                    <a:pt x="8" y="7"/>
                    <a:pt x="7" y="8"/>
                    <a:pt x="5" y="10"/>
                  </a:cubicBezTo>
                  <a:cubicBezTo>
                    <a:pt x="4" y="11"/>
                    <a:pt x="4" y="12"/>
                    <a:pt x="3" y="13"/>
                  </a:cubicBezTo>
                  <a:cubicBezTo>
                    <a:pt x="3" y="13"/>
                    <a:pt x="3" y="13"/>
                    <a:pt x="3" y="14"/>
                  </a:cubicBezTo>
                  <a:cubicBezTo>
                    <a:pt x="2" y="14"/>
                    <a:pt x="2" y="14"/>
                    <a:pt x="2" y="14"/>
                  </a:cubicBezTo>
                  <a:cubicBezTo>
                    <a:pt x="2" y="15"/>
                    <a:pt x="2" y="15"/>
                    <a:pt x="2" y="16"/>
                  </a:cubicBezTo>
                  <a:cubicBezTo>
                    <a:pt x="0" y="20"/>
                    <a:pt x="0" y="23"/>
                    <a:pt x="0" y="27"/>
                  </a:cubicBezTo>
                  <a:cubicBezTo>
                    <a:pt x="0" y="31"/>
                    <a:pt x="0" y="34"/>
                    <a:pt x="0" y="38"/>
                  </a:cubicBezTo>
                  <a:cubicBezTo>
                    <a:pt x="1" y="42"/>
                    <a:pt x="1" y="42"/>
                    <a:pt x="1" y="42"/>
                  </a:cubicBezTo>
                  <a:cubicBezTo>
                    <a:pt x="1" y="38"/>
                    <a:pt x="1" y="38"/>
                    <a:pt x="1" y="38"/>
                  </a:cubicBezTo>
                  <a:cubicBezTo>
                    <a:pt x="0" y="34"/>
                    <a:pt x="0" y="29"/>
                    <a:pt x="0" y="25"/>
                  </a:cubicBezTo>
                  <a:close/>
                  <a:moveTo>
                    <a:pt x="11" y="29"/>
                  </a:moveTo>
                  <a:cubicBezTo>
                    <a:pt x="11" y="29"/>
                    <a:pt x="11" y="29"/>
                    <a:pt x="11" y="29"/>
                  </a:cubicBezTo>
                  <a:cubicBezTo>
                    <a:pt x="11" y="29"/>
                    <a:pt x="11" y="29"/>
                    <a:pt x="11" y="29"/>
                  </a:cubicBezTo>
                  <a:cubicBezTo>
                    <a:pt x="11" y="29"/>
                    <a:pt x="11" y="29"/>
                    <a:pt x="11" y="29"/>
                  </a:cubicBezTo>
                  <a:cubicBezTo>
                    <a:pt x="11" y="29"/>
                    <a:pt x="11" y="29"/>
                    <a:pt x="11" y="29"/>
                  </a:cubicBezTo>
                  <a:close/>
                  <a:moveTo>
                    <a:pt x="3" y="37"/>
                  </a:moveTo>
                  <a:cubicBezTo>
                    <a:pt x="2" y="33"/>
                    <a:pt x="2" y="28"/>
                    <a:pt x="3" y="24"/>
                  </a:cubicBezTo>
                  <a:cubicBezTo>
                    <a:pt x="2" y="28"/>
                    <a:pt x="3" y="33"/>
                    <a:pt x="3" y="37"/>
                  </a:cubicBezTo>
                  <a:cubicBezTo>
                    <a:pt x="4" y="42"/>
                    <a:pt x="4" y="42"/>
                    <a:pt x="4" y="42"/>
                  </a:cubicBezTo>
                  <a:lnTo>
                    <a:pt x="3" y="37"/>
                  </a:lnTo>
                  <a:close/>
                  <a:moveTo>
                    <a:pt x="6" y="32"/>
                  </a:moveTo>
                  <a:cubicBezTo>
                    <a:pt x="6" y="32"/>
                    <a:pt x="6" y="32"/>
                    <a:pt x="6" y="32"/>
                  </a:cubicBezTo>
                  <a:cubicBezTo>
                    <a:pt x="6" y="33"/>
                    <a:pt x="5" y="33"/>
                    <a:pt x="5" y="33"/>
                  </a:cubicBezTo>
                  <a:cubicBezTo>
                    <a:pt x="5" y="33"/>
                    <a:pt x="5" y="33"/>
                    <a:pt x="5" y="33"/>
                  </a:cubicBezTo>
                  <a:cubicBezTo>
                    <a:pt x="5" y="33"/>
                    <a:pt x="6" y="33"/>
                    <a:pt x="6" y="32"/>
                  </a:cubicBezTo>
                  <a:close/>
                  <a:moveTo>
                    <a:pt x="11" y="36"/>
                  </a:moveTo>
                  <a:cubicBezTo>
                    <a:pt x="11" y="35"/>
                    <a:pt x="11" y="35"/>
                    <a:pt x="11" y="34"/>
                  </a:cubicBezTo>
                  <a:cubicBezTo>
                    <a:pt x="11" y="34"/>
                    <a:pt x="11" y="34"/>
                    <a:pt x="11" y="34"/>
                  </a:cubicBezTo>
                  <a:cubicBezTo>
                    <a:pt x="11" y="35"/>
                    <a:pt x="11" y="35"/>
                    <a:pt x="11" y="36"/>
                  </a:cubicBezTo>
                  <a:close/>
                  <a:moveTo>
                    <a:pt x="21" y="15"/>
                  </a:moveTo>
                  <a:cubicBezTo>
                    <a:pt x="21" y="15"/>
                    <a:pt x="21" y="15"/>
                    <a:pt x="21" y="15"/>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38"/>
            <p:cNvSpPr/>
            <p:nvPr/>
          </p:nvSpPr>
          <p:spPr bwMode="auto">
            <a:xfrm>
              <a:off x="5940426" y="2652713"/>
              <a:ext cx="112713" cy="173038"/>
            </a:xfrm>
            <a:custGeom>
              <a:avLst/>
              <a:gdLst>
                <a:gd name="T0" fmla="*/ 15 w 30"/>
                <a:gd name="T1" fmla="*/ 42 h 46"/>
                <a:gd name="T2" fmla="*/ 16 w 30"/>
                <a:gd name="T3" fmla="*/ 41 h 46"/>
                <a:gd name="T4" fmla="*/ 17 w 30"/>
                <a:gd name="T5" fmla="*/ 36 h 46"/>
                <a:gd name="T6" fmla="*/ 14 w 30"/>
                <a:gd name="T7" fmla="*/ 36 h 46"/>
                <a:gd name="T8" fmla="*/ 10 w 30"/>
                <a:gd name="T9" fmla="*/ 40 h 46"/>
                <a:gd name="T10" fmla="*/ 7 w 30"/>
                <a:gd name="T11" fmla="*/ 43 h 46"/>
                <a:gd name="T12" fmla="*/ 6 w 30"/>
                <a:gd name="T13" fmla="*/ 41 h 46"/>
                <a:gd name="T14" fmla="*/ 5 w 30"/>
                <a:gd name="T15" fmla="*/ 36 h 46"/>
                <a:gd name="T16" fmla="*/ 4 w 30"/>
                <a:gd name="T17" fmla="*/ 37 h 46"/>
                <a:gd name="T18" fmla="*/ 3 w 30"/>
                <a:gd name="T19" fmla="*/ 31 h 46"/>
                <a:gd name="T20" fmla="*/ 4 w 30"/>
                <a:gd name="T21" fmla="*/ 36 h 46"/>
                <a:gd name="T22" fmla="*/ 4 w 30"/>
                <a:gd name="T23" fmla="*/ 36 h 46"/>
                <a:gd name="T24" fmla="*/ 5 w 30"/>
                <a:gd name="T25" fmla="*/ 36 h 46"/>
                <a:gd name="T26" fmla="*/ 5 w 30"/>
                <a:gd name="T27" fmla="*/ 37 h 46"/>
                <a:gd name="T28" fmla="*/ 7 w 30"/>
                <a:gd name="T29" fmla="*/ 43 h 46"/>
                <a:gd name="T30" fmla="*/ 12 w 30"/>
                <a:gd name="T31" fmla="*/ 38 h 46"/>
                <a:gd name="T32" fmla="*/ 14 w 30"/>
                <a:gd name="T33" fmla="*/ 36 h 46"/>
                <a:gd name="T34" fmla="*/ 15 w 30"/>
                <a:gd name="T35" fmla="*/ 38 h 46"/>
                <a:gd name="T36" fmla="*/ 15 w 30"/>
                <a:gd name="T37" fmla="*/ 38 h 46"/>
                <a:gd name="T38" fmla="*/ 25 w 30"/>
                <a:gd name="T39" fmla="*/ 26 h 46"/>
                <a:gd name="T40" fmla="*/ 24 w 30"/>
                <a:gd name="T41" fmla="*/ 20 h 46"/>
                <a:gd name="T42" fmla="*/ 19 w 30"/>
                <a:gd name="T43" fmla="*/ 20 h 46"/>
                <a:gd name="T44" fmla="*/ 12 w 30"/>
                <a:gd name="T45" fmla="*/ 27 h 46"/>
                <a:gd name="T46" fmla="*/ 12 w 30"/>
                <a:gd name="T47" fmla="*/ 27 h 46"/>
                <a:gd name="T48" fmla="*/ 12 w 30"/>
                <a:gd name="T49" fmla="*/ 27 h 46"/>
                <a:gd name="T50" fmla="*/ 13 w 30"/>
                <a:gd name="T51" fmla="*/ 26 h 46"/>
                <a:gd name="T52" fmla="*/ 17 w 30"/>
                <a:gd name="T53" fmla="*/ 18 h 46"/>
                <a:gd name="T54" fmla="*/ 15 w 30"/>
                <a:gd name="T55" fmla="*/ 20 h 46"/>
                <a:gd name="T56" fmla="*/ 14 w 30"/>
                <a:gd name="T57" fmla="*/ 19 h 46"/>
                <a:gd name="T58" fmla="*/ 15 w 30"/>
                <a:gd name="T59" fmla="*/ 16 h 46"/>
                <a:gd name="T60" fmla="*/ 16 w 30"/>
                <a:gd name="T61" fmla="*/ 15 h 46"/>
                <a:gd name="T62" fmla="*/ 18 w 30"/>
                <a:gd name="T63" fmla="*/ 16 h 46"/>
                <a:gd name="T64" fmla="*/ 20 w 30"/>
                <a:gd name="T65" fmla="*/ 17 h 46"/>
                <a:gd name="T66" fmla="*/ 25 w 30"/>
                <a:gd name="T67" fmla="*/ 13 h 46"/>
                <a:gd name="T68" fmla="*/ 29 w 30"/>
                <a:gd name="T69" fmla="*/ 18 h 46"/>
                <a:gd name="T70" fmla="*/ 28 w 30"/>
                <a:gd name="T71" fmla="*/ 2 h 46"/>
                <a:gd name="T72" fmla="*/ 18 w 30"/>
                <a:gd name="T73" fmla="*/ 0 h 46"/>
                <a:gd name="T74" fmla="*/ 0 w 30"/>
                <a:gd name="T75" fmla="*/ 28 h 46"/>
                <a:gd name="T76" fmla="*/ 2 w 30"/>
                <a:gd name="T77" fmla="*/ 40 h 46"/>
                <a:gd name="T78" fmla="*/ 2 w 30"/>
                <a:gd name="T79" fmla="*/ 40 h 46"/>
                <a:gd name="T80" fmla="*/ 3 w 30"/>
                <a:gd name="T81" fmla="*/ 39 h 46"/>
                <a:gd name="T82" fmla="*/ 6 w 30"/>
                <a:gd name="T83" fmla="*/ 44 h 46"/>
                <a:gd name="T84" fmla="*/ 11 w 30"/>
                <a:gd name="T85" fmla="*/ 41 h 46"/>
                <a:gd name="T86" fmla="*/ 6 w 30"/>
                <a:gd name="T87" fmla="*/ 45 h 46"/>
                <a:gd name="T88" fmla="*/ 4 w 30"/>
                <a:gd name="T89" fmla="*/ 40 h 46"/>
                <a:gd name="T90" fmla="*/ 4 w 30"/>
                <a:gd name="T91" fmla="*/ 38 h 46"/>
                <a:gd name="T92" fmla="*/ 2 w 30"/>
                <a:gd name="T93" fmla="*/ 40 h 46"/>
                <a:gd name="T94" fmla="*/ 2 w 30"/>
                <a:gd name="T95" fmla="*/ 38 h 46"/>
                <a:gd name="T96" fmla="*/ 3 w 30"/>
                <a:gd name="T97" fmla="*/ 17 h 46"/>
                <a:gd name="T98" fmla="*/ 4 w 30"/>
                <a:gd name="T99" fmla="*/ 38 h 46"/>
                <a:gd name="T100" fmla="*/ 4 w 30"/>
                <a:gd name="T101" fmla="*/ 38 h 46"/>
                <a:gd name="T102" fmla="*/ 6 w 30"/>
                <a:gd name="T103" fmla="*/ 44 h 46"/>
                <a:gd name="T104" fmla="*/ 7 w 30"/>
                <a:gd name="T105" fmla="*/ 44 h 46"/>
                <a:gd name="T106" fmla="*/ 11 w 30"/>
                <a:gd name="T107" fmla="*/ 41 h 46"/>
                <a:gd name="T108" fmla="*/ 14 w 30"/>
                <a:gd name="T109" fmla="*/ 38 h 46"/>
                <a:gd name="T110" fmla="*/ 15 w 30"/>
                <a:gd name="T111"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 h="46">
                  <a:moveTo>
                    <a:pt x="15" y="42"/>
                  </a:moveTo>
                  <a:cubicBezTo>
                    <a:pt x="15" y="42"/>
                    <a:pt x="15" y="42"/>
                    <a:pt x="15" y="42"/>
                  </a:cubicBezTo>
                  <a:cubicBezTo>
                    <a:pt x="15" y="42"/>
                    <a:pt x="15" y="42"/>
                    <a:pt x="15" y="42"/>
                  </a:cubicBezTo>
                  <a:cubicBezTo>
                    <a:pt x="15" y="42"/>
                    <a:pt x="15" y="42"/>
                    <a:pt x="15" y="42"/>
                  </a:cubicBezTo>
                  <a:cubicBezTo>
                    <a:pt x="15" y="42"/>
                    <a:pt x="15" y="42"/>
                    <a:pt x="15" y="42"/>
                  </a:cubicBezTo>
                  <a:cubicBezTo>
                    <a:pt x="16" y="41"/>
                    <a:pt x="16" y="41"/>
                    <a:pt x="16" y="41"/>
                  </a:cubicBezTo>
                  <a:cubicBezTo>
                    <a:pt x="18" y="39"/>
                    <a:pt x="20" y="36"/>
                    <a:pt x="22" y="34"/>
                  </a:cubicBezTo>
                  <a:cubicBezTo>
                    <a:pt x="24" y="32"/>
                    <a:pt x="25" y="29"/>
                    <a:pt x="25" y="27"/>
                  </a:cubicBezTo>
                  <a:cubicBezTo>
                    <a:pt x="22" y="30"/>
                    <a:pt x="20" y="33"/>
                    <a:pt x="17" y="36"/>
                  </a:cubicBezTo>
                  <a:cubicBezTo>
                    <a:pt x="16" y="37"/>
                    <a:pt x="16" y="38"/>
                    <a:pt x="15" y="38"/>
                  </a:cubicBezTo>
                  <a:cubicBezTo>
                    <a:pt x="15" y="37"/>
                    <a:pt x="15" y="37"/>
                    <a:pt x="15" y="37"/>
                  </a:cubicBezTo>
                  <a:cubicBezTo>
                    <a:pt x="15" y="36"/>
                    <a:pt x="15" y="36"/>
                    <a:pt x="14" y="36"/>
                  </a:cubicBezTo>
                  <a:cubicBezTo>
                    <a:pt x="14" y="36"/>
                    <a:pt x="14" y="36"/>
                    <a:pt x="14" y="36"/>
                  </a:cubicBezTo>
                  <a:cubicBezTo>
                    <a:pt x="13" y="37"/>
                    <a:pt x="13" y="37"/>
                    <a:pt x="13" y="37"/>
                  </a:cubicBezTo>
                  <a:cubicBezTo>
                    <a:pt x="12" y="38"/>
                    <a:pt x="11" y="39"/>
                    <a:pt x="10" y="40"/>
                  </a:cubicBezTo>
                  <a:cubicBezTo>
                    <a:pt x="9" y="41"/>
                    <a:pt x="8" y="42"/>
                    <a:pt x="7" y="43"/>
                  </a:cubicBezTo>
                  <a:cubicBezTo>
                    <a:pt x="7" y="43"/>
                    <a:pt x="7" y="43"/>
                    <a:pt x="7" y="43"/>
                  </a:cubicBezTo>
                  <a:cubicBezTo>
                    <a:pt x="7" y="43"/>
                    <a:pt x="7" y="43"/>
                    <a:pt x="7" y="43"/>
                  </a:cubicBezTo>
                  <a:cubicBezTo>
                    <a:pt x="7" y="43"/>
                    <a:pt x="7" y="43"/>
                    <a:pt x="7" y="43"/>
                  </a:cubicBezTo>
                  <a:cubicBezTo>
                    <a:pt x="7" y="42"/>
                    <a:pt x="7" y="42"/>
                    <a:pt x="7" y="42"/>
                  </a:cubicBezTo>
                  <a:cubicBezTo>
                    <a:pt x="6" y="41"/>
                    <a:pt x="6" y="41"/>
                    <a:pt x="6" y="41"/>
                  </a:cubicBezTo>
                  <a:cubicBezTo>
                    <a:pt x="6" y="40"/>
                    <a:pt x="6" y="40"/>
                    <a:pt x="5" y="39"/>
                  </a:cubicBezTo>
                  <a:cubicBezTo>
                    <a:pt x="5" y="38"/>
                    <a:pt x="5" y="37"/>
                    <a:pt x="5" y="36"/>
                  </a:cubicBezTo>
                  <a:cubicBezTo>
                    <a:pt x="5" y="36"/>
                    <a:pt x="5" y="36"/>
                    <a:pt x="5" y="36"/>
                  </a:cubicBezTo>
                  <a:cubicBezTo>
                    <a:pt x="5" y="36"/>
                    <a:pt x="4" y="36"/>
                    <a:pt x="4" y="36"/>
                  </a:cubicBezTo>
                  <a:cubicBezTo>
                    <a:pt x="4" y="37"/>
                    <a:pt x="4" y="37"/>
                    <a:pt x="4" y="37"/>
                  </a:cubicBezTo>
                  <a:cubicBezTo>
                    <a:pt x="4" y="37"/>
                    <a:pt x="4" y="37"/>
                    <a:pt x="4" y="37"/>
                  </a:cubicBezTo>
                  <a:cubicBezTo>
                    <a:pt x="4" y="37"/>
                    <a:pt x="4" y="37"/>
                    <a:pt x="4" y="37"/>
                  </a:cubicBezTo>
                  <a:cubicBezTo>
                    <a:pt x="4" y="36"/>
                    <a:pt x="3" y="36"/>
                    <a:pt x="3" y="36"/>
                  </a:cubicBezTo>
                  <a:cubicBezTo>
                    <a:pt x="3" y="34"/>
                    <a:pt x="3" y="32"/>
                    <a:pt x="3" y="31"/>
                  </a:cubicBezTo>
                  <a:cubicBezTo>
                    <a:pt x="3" y="32"/>
                    <a:pt x="3" y="33"/>
                    <a:pt x="3" y="35"/>
                  </a:cubicBezTo>
                  <a:cubicBezTo>
                    <a:pt x="4" y="36"/>
                    <a:pt x="4" y="36"/>
                    <a:pt x="4" y="36"/>
                  </a:cubicBezTo>
                  <a:cubicBezTo>
                    <a:pt x="4" y="36"/>
                    <a:pt x="4" y="36"/>
                    <a:pt x="4" y="36"/>
                  </a:cubicBezTo>
                  <a:cubicBezTo>
                    <a:pt x="4" y="36"/>
                    <a:pt x="4" y="36"/>
                    <a:pt x="4" y="36"/>
                  </a:cubicBezTo>
                  <a:cubicBezTo>
                    <a:pt x="4" y="36"/>
                    <a:pt x="4" y="37"/>
                    <a:pt x="4" y="37"/>
                  </a:cubicBezTo>
                  <a:cubicBezTo>
                    <a:pt x="4" y="36"/>
                    <a:pt x="4" y="36"/>
                    <a:pt x="4" y="36"/>
                  </a:cubicBezTo>
                  <a:cubicBezTo>
                    <a:pt x="5" y="36"/>
                    <a:pt x="5" y="36"/>
                    <a:pt x="5" y="36"/>
                  </a:cubicBezTo>
                  <a:cubicBezTo>
                    <a:pt x="5" y="36"/>
                    <a:pt x="5" y="36"/>
                    <a:pt x="5" y="36"/>
                  </a:cubicBezTo>
                  <a:cubicBezTo>
                    <a:pt x="5" y="36"/>
                    <a:pt x="5" y="36"/>
                    <a:pt x="5" y="36"/>
                  </a:cubicBezTo>
                  <a:cubicBezTo>
                    <a:pt x="5" y="36"/>
                    <a:pt x="5" y="36"/>
                    <a:pt x="5" y="36"/>
                  </a:cubicBezTo>
                  <a:cubicBezTo>
                    <a:pt x="5" y="36"/>
                    <a:pt x="5" y="36"/>
                    <a:pt x="5" y="36"/>
                  </a:cubicBezTo>
                  <a:cubicBezTo>
                    <a:pt x="5" y="37"/>
                    <a:pt x="5" y="37"/>
                    <a:pt x="5" y="37"/>
                  </a:cubicBezTo>
                  <a:cubicBezTo>
                    <a:pt x="6" y="39"/>
                    <a:pt x="6" y="40"/>
                    <a:pt x="7" y="41"/>
                  </a:cubicBezTo>
                  <a:cubicBezTo>
                    <a:pt x="7" y="42"/>
                    <a:pt x="7" y="42"/>
                    <a:pt x="7" y="42"/>
                  </a:cubicBezTo>
                  <a:cubicBezTo>
                    <a:pt x="7" y="43"/>
                    <a:pt x="7" y="43"/>
                    <a:pt x="7" y="43"/>
                  </a:cubicBezTo>
                  <a:cubicBezTo>
                    <a:pt x="7" y="43"/>
                    <a:pt x="7" y="42"/>
                    <a:pt x="8" y="42"/>
                  </a:cubicBezTo>
                  <a:cubicBezTo>
                    <a:pt x="8" y="42"/>
                    <a:pt x="8" y="42"/>
                    <a:pt x="9" y="41"/>
                  </a:cubicBezTo>
                  <a:cubicBezTo>
                    <a:pt x="12" y="38"/>
                    <a:pt x="12" y="38"/>
                    <a:pt x="12" y="38"/>
                  </a:cubicBezTo>
                  <a:cubicBezTo>
                    <a:pt x="14" y="36"/>
                    <a:pt x="14" y="36"/>
                    <a:pt x="14" y="36"/>
                  </a:cubicBezTo>
                  <a:cubicBezTo>
                    <a:pt x="14" y="36"/>
                    <a:pt x="14" y="36"/>
                    <a:pt x="14" y="36"/>
                  </a:cubicBezTo>
                  <a:cubicBezTo>
                    <a:pt x="14" y="36"/>
                    <a:pt x="14" y="36"/>
                    <a:pt x="14" y="36"/>
                  </a:cubicBezTo>
                  <a:cubicBezTo>
                    <a:pt x="15" y="36"/>
                    <a:pt x="15" y="36"/>
                    <a:pt x="15" y="36"/>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6" y="37"/>
                    <a:pt x="16" y="37"/>
                  </a:cubicBezTo>
                  <a:cubicBezTo>
                    <a:pt x="19" y="33"/>
                    <a:pt x="22" y="30"/>
                    <a:pt x="25" y="26"/>
                  </a:cubicBezTo>
                  <a:cubicBezTo>
                    <a:pt x="26" y="25"/>
                    <a:pt x="26" y="25"/>
                    <a:pt x="26" y="25"/>
                  </a:cubicBezTo>
                  <a:cubicBezTo>
                    <a:pt x="26" y="24"/>
                    <a:pt x="26" y="23"/>
                    <a:pt x="26" y="22"/>
                  </a:cubicBezTo>
                  <a:cubicBezTo>
                    <a:pt x="26" y="21"/>
                    <a:pt x="25" y="20"/>
                    <a:pt x="24" y="20"/>
                  </a:cubicBezTo>
                  <a:cubicBezTo>
                    <a:pt x="23" y="19"/>
                    <a:pt x="22" y="19"/>
                    <a:pt x="21" y="20"/>
                  </a:cubicBezTo>
                  <a:cubicBezTo>
                    <a:pt x="21" y="20"/>
                    <a:pt x="20" y="22"/>
                    <a:pt x="20" y="22"/>
                  </a:cubicBezTo>
                  <a:cubicBezTo>
                    <a:pt x="20" y="21"/>
                    <a:pt x="19" y="20"/>
                    <a:pt x="19" y="20"/>
                  </a:cubicBezTo>
                  <a:cubicBezTo>
                    <a:pt x="17" y="22"/>
                    <a:pt x="16" y="24"/>
                    <a:pt x="14" y="25"/>
                  </a:cubicBezTo>
                  <a:cubicBezTo>
                    <a:pt x="14" y="25"/>
                    <a:pt x="13" y="26"/>
                    <a:pt x="13" y="26"/>
                  </a:cubicBezTo>
                  <a:cubicBezTo>
                    <a:pt x="13" y="27"/>
                    <a:pt x="13" y="27"/>
                    <a:pt x="12" y="27"/>
                  </a:cubicBezTo>
                  <a:cubicBezTo>
                    <a:pt x="12" y="27"/>
                    <a:pt x="12" y="27"/>
                    <a:pt x="12" y="27"/>
                  </a:cubicBezTo>
                  <a:cubicBezTo>
                    <a:pt x="12" y="27"/>
                    <a:pt x="12" y="27"/>
                    <a:pt x="12" y="27"/>
                  </a:cubicBezTo>
                  <a:cubicBezTo>
                    <a:pt x="12" y="27"/>
                    <a:pt x="12" y="27"/>
                    <a:pt x="12" y="27"/>
                  </a:cubicBezTo>
                  <a:cubicBezTo>
                    <a:pt x="12" y="25"/>
                    <a:pt x="12" y="23"/>
                    <a:pt x="12" y="21"/>
                  </a:cubicBezTo>
                  <a:cubicBezTo>
                    <a:pt x="12" y="23"/>
                    <a:pt x="12" y="24"/>
                    <a:pt x="12" y="26"/>
                  </a:cubicBezTo>
                  <a:cubicBezTo>
                    <a:pt x="12" y="27"/>
                    <a:pt x="12" y="27"/>
                    <a:pt x="12" y="27"/>
                  </a:cubicBezTo>
                  <a:cubicBezTo>
                    <a:pt x="12" y="27"/>
                    <a:pt x="12" y="27"/>
                    <a:pt x="12" y="27"/>
                  </a:cubicBezTo>
                  <a:cubicBezTo>
                    <a:pt x="12" y="26"/>
                    <a:pt x="12" y="26"/>
                    <a:pt x="12" y="26"/>
                  </a:cubicBezTo>
                  <a:cubicBezTo>
                    <a:pt x="13" y="26"/>
                    <a:pt x="13" y="26"/>
                    <a:pt x="13" y="26"/>
                  </a:cubicBezTo>
                  <a:cubicBezTo>
                    <a:pt x="13" y="26"/>
                    <a:pt x="14" y="25"/>
                    <a:pt x="14" y="25"/>
                  </a:cubicBezTo>
                  <a:cubicBezTo>
                    <a:pt x="16" y="23"/>
                    <a:pt x="17" y="21"/>
                    <a:pt x="19" y="19"/>
                  </a:cubicBezTo>
                  <a:cubicBezTo>
                    <a:pt x="18" y="19"/>
                    <a:pt x="18" y="18"/>
                    <a:pt x="17" y="18"/>
                  </a:cubicBezTo>
                  <a:cubicBezTo>
                    <a:pt x="17" y="18"/>
                    <a:pt x="17" y="18"/>
                    <a:pt x="16" y="19"/>
                  </a:cubicBezTo>
                  <a:cubicBezTo>
                    <a:pt x="16" y="19"/>
                    <a:pt x="16" y="20"/>
                    <a:pt x="15" y="20"/>
                  </a:cubicBezTo>
                  <a:cubicBezTo>
                    <a:pt x="15" y="20"/>
                    <a:pt x="15" y="20"/>
                    <a:pt x="15" y="20"/>
                  </a:cubicBezTo>
                  <a:cubicBezTo>
                    <a:pt x="15" y="20"/>
                    <a:pt x="15" y="20"/>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8"/>
                    <a:pt x="14" y="17"/>
                    <a:pt x="15" y="16"/>
                  </a:cubicBezTo>
                  <a:cubicBezTo>
                    <a:pt x="15" y="16"/>
                    <a:pt x="15" y="16"/>
                    <a:pt x="15" y="16"/>
                  </a:cubicBezTo>
                  <a:cubicBezTo>
                    <a:pt x="15" y="16"/>
                    <a:pt x="15" y="15"/>
                    <a:pt x="15" y="15"/>
                  </a:cubicBezTo>
                  <a:cubicBezTo>
                    <a:pt x="15" y="15"/>
                    <a:pt x="16" y="15"/>
                    <a:pt x="16" y="15"/>
                  </a:cubicBezTo>
                  <a:cubicBezTo>
                    <a:pt x="16" y="15"/>
                    <a:pt x="16" y="15"/>
                    <a:pt x="16" y="15"/>
                  </a:cubicBezTo>
                  <a:cubicBezTo>
                    <a:pt x="16" y="15"/>
                    <a:pt x="16" y="15"/>
                    <a:pt x="17" y="16"/>
                  </a:cubicBezTo>
                  <a:cubicBezTo>
                    <a:pt x="17" y="16"/>
                    <a:pt x="17" y="16"/>
                    <a:pt x="18" y="16"/>
                  </a:cubicBezTo>
                  <a:cubicBezTo>
                    <a:pt x="18" y="17"/>
                    <a:pt x="18" y="17"/>
                    <a:pt x="18" y="17"/>
                  </a:cubicBezTo>
                  <a:cubicBezTo>
                    <a:pt x="18" y="17"/>
                    <a:pt x="19" y="17"/>
                    <a:pt x="19" y="17"/>
                  </a:cubicBezTo>
                  <a:cubicBezTo>
                    <a:pt x="19" y="17"/>
                    <a:pt x="19" y="17"/>
                    <a:pt x="20" y="17"/>
                  </a:cubicBezTo>
                  <a:cubicBezTo>
                    <a:pt x="20" y="18"/>
                    <a:pt x="21" y="17"/>
                    <a:pt x="22" y="17"/>
                  </a:cubicBezTo>
                  <a:cubicBezTo>
                    <a:pt x="23" y="16"/>
                    <a:pt x="24" y="15"/>
                    <a:pt x="24" y="14"/>
                  </a:cubicBezTo>
                  <a:cubicBezTo>
                    <a:pt x="25" y="13"/>
                    <a:pt x="25" y="13"/>
                    <a:pt x="25" y="13"/>
                  </a:cubicBezTo>
                  <a:cubicBezTo>
                    <a:pt x="25" y="15"/>
                    <a:pt x="25" y="16"/>
                    <a:pt x="25" y="17"/>
                  </a:cubicBezTo>
                  <a:cubicBezTo>
                    <a:pt x="25" y="17"/>
                    <a:pt x="26" y="18"/>
                    <a:pt x="26" y="18"/>
                  </a:cubicBezTo>
                  <a:cubicBezTo>
                    <a:pt x="27" y="18"/>
                    <a:pt x="28" y="18"/>
                    <a:pt x="29" y="18"/>
                  </a:cubicBezTo>
                  <a:cubicBezTo>
                    <a:pt x="29" y="16"/>
                    <a:pt x="30" y="14"/>
                    <a:pt x="30" y="11"/>
                  </a:cubicBezTo>
                  <a:cubicBezTo>
                    <a:pt x="30" y="9"/>
                    <a:pt x="30" y="6"/>
                    <a:pt x="29" y="4"/>
                  </a:cubicBezTo>
                  <a:cubicBezTo>
                    <a:pt x="29" y="4"/>
                    <a:pt x="29" y="3"/>
                    <a:pt x="28" y="2"/>
                  </a:cubicBezTo>
                  <a:cubicBezTo>
                    <a:pt x="28" y="2"/>
                    <a:pt x="27" y="1"/>
                    <a:pt x="27" y="1"/>
                  </a:cubicBezTo>
                  <a:cubicBezTo>
                    <a:pt x="26" y="0"/>
                    <a:pt x="24" y="0"/>
                    <a:pt x="23" y="0"/>
                  </a:cubicBezTo>
                  <a:cubicBezTo>
                    <a:pt x="21" y="0"/>
                    <a:pt x="20" y="0"/>
                    <a:pt x="18" y="0"/>
                  </a:cubicBezTo>
                  <a:cubicBezTo>
                    <a:pt x="15" y="1"/>
                    <a:pt x="11" y="3"/>
                    <a:pt x="8" y="7"/>
                  </a:cubicBezTo>
                  <a:cubicBezTo>
                    <a:pt x="4" y="10"/>
                    <a:pt x="2" y="15"/>
                    <a:pt x="1" y="18"/>
                  </a:cubicBezTo>
                  <a:cubicBezTo>
                    <a:pt x="0" y="22"/>
                    <a:pt x="0" y="25"/>
                    <a:pt x="0" y="28"/>
                  </a:cubicBezTo>
                  <a:cubicBezTo>
                    <a:pt x="0" y="31"/>
                    <a:pt x="0" y="33"/>
                    <a:pt x="0" y="36"/>
                  </a:cubicBezTo>
                  <a:cubicBezTo>
                    <a:pt x="1" y="37"/>
                    <a:pt x="1" y="38"/>
                    <a:pt x="1" y="39"/>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3" y="39"/>
                    <a:pt x="3" y="39"/>
                    <a:pt x="3" y="39"/>
                  </a:cubicBezTo>
                  <a:cubicBezTo>
                    <a:pt x="3" y="39"/>
                    <a:pt x="3" y="39"/>
                    <a:pt x="3" y="39"/>
                  </a:cubicBezTo>
                  <a:cubicBezTo>
                    <a:pt x="4" y="40"/>
                    <a:pt x="4" y="40"/>
                    <a:pt x="4" y="40"/>
                  </a:cubicBezTo>
                  <a:cubicBezTo>
                    <a:pt x="4" y="41"/>
                    <a:pt x="5" y="42"/>
                    <a:pt x="5" y="43"/>
                  </a:cubicBezTo>
                  <a:cubicBezTo>
                    <a:pt x="5" y="43"/>
                    <a:pt x="5" y="44"/>
                    <a:pt x="6" y="44"/>
                  </a:cubicBezTo>
                  <a:cubicBezTo>
                    <a:pt x="6" y="45"/>
                    <a:pt x="6" y="45"/>
                    <a:pt x="6" y="45"/>
                  </a:cubicBezTo>
                  <a:cubicBezTo>
                    <a:pt x="6" y="45"/>
                    <a:pt x="6" y="46"/>
                    <a:pt x="7" y="45"/>
                  </a:cubicBezTo>
                  <a:cubicBezTo>
                    <a:pt x="8" y="44"/>
                    <a:pt x="9" y="42"/>
                    <a:pt x="11" y="41"/>
                  </a:cubicBezTo>
                  <a:cubicBezTo>
                    <a:pt x="10" y="42"/>
                    <a:pt x="9" y="43"/>
                    <a:pt x="8" y="44"/>
                  </a:cubicBezTo>
                  <a:cubicBezTo>
                    <a:pt x="7" y="45"/>
                    <a:pt x="7" y="45"/>
                    <a:pt x="7" y="45"/>
                  </a:cubicBezTo>
                  <a:cubicBezTo>
                    <a:pt x="6" y="45"/>
                    <a:pt x="6" y="45"/>
                    <a:pt x="6" y="45"/>
                  </a:cubicBezTo>
                  <a:cubicBezTo>
                    <a:pt x="6" y="45"/>
                    <a:pt x="6" y="45"/>
                    <a:pt x="6" y="45"/>
                  </a:cubicBezTo>
                  <a:cubicBezTo>
                    <a:pt x="6" y="44"/>
                    <a:pt x="6" y="44"/>
                    <a:pt x="6" y="44"/>
                  </a:cubicBezTo>
                  <a:cubicBezTo>
                    <a:pt x="5" y="43"/>
                    <a:pt x="5" y="41"/>
                    <a:pt x="4" y="40"/>
                  </a:cubicBezTo>
                  <a:cubicBezTo>
                    <a:pt x="4" y="39"/>
                    <a:pt x="4" y="39"/>
                    <a:pt x="4" y="39"/>
                  </a:cubicBezTo>
                  <a:cubicBezTo>
                    <a:pt x="4" y="38"/>
                    <a:pt x="4" y="38"/>
                    <a:pt x="4" y="38"/>
                  </a:cubicBezTo>
                  <a:cubicBezTo>
                    <a:pt x="4" y="38"/>
                    <a:pt x="4" y="38"/>
                    <a:pt x="4" y="38"/>
                  </a:cubicBezTo>
                  <a:cubicBezTo>
                    <a:pt x="3" y="39"/>
                    <a:pt x="3" y="39"/>
                    <a:pt x="3" y="39"/>
                  </a:cubicBezTo>
                  <a:cubicBezTo>
                    <a:pt x="2" y="39"/>
                    <a:pt x="2" y="39"/>
                    <a:pt x="2" y="39"/>
                  </a:cubicBezTo>
                  <a:cubicBezTo>
                    <a:pt x="2" y="40"/>
                    <a:pt x="2" y="40"/>
                    <a:pt x="2" y="40"/>
                  </a:cubicBezTo>
                  <a:cubicBezTo>
                    <a:pt x="2" y="40"/>
                    <a:pt x="2" y="40"/>
                    <a:pt x="2" y="40"/>
                  </a:cubicBezTo>
                  <a:cubicBezTo>
                    <a:pt x="2" y="39"/>
                    <a:pt x="2" y="39"/>
                    <a:pt x="2" y="39"/>
                  </a:cubicBezTo>
                  <a:cubicBezTo>
                    <a:pt x="2" y="38"/>
                    <a:pt x="2" y="38"/>
                    <a:pt x="2" y="38"/>
                  </a:cubicBezTo>
                  <a:cubicBezTo>
                    <a:pt x="1" y="35"/>
                    <a:pt x="0" y="33"/>
                    <a:pt x="0" y="29"/>
                  </a:cubicBezTo>
                  <a:cubicBezTo>
                    <a:pt x="0" y="26"/>
                    <a:pt x="0" y="22"/>
                    <a:pt x="2" y="17"/>
                  </a:cubicBezTo>
                  <a:cubicBezTo>
                    <a:pt x="2" y="17"/>
                    <a:pt x="2" y="18"/>
                    <a:pt x="3" y="17"/>
                  </a:cubicBezTo>
                  <a:cubicBezTo>
                    <a:pt x="2" y="22"/>
                    <a:pt x="1" y="25"/>
                    <a:pt x="1" y="28"/>
                  </a:cubicBezTo>
                  <a:cubicBezTo>
                    <a:pt x="1" y="32"/>
                    <a:pt x="2" y="35"/>
                    <a:pt x="2" y="37"/>
                  </a:cubicBezTo>
                  <a:cubicBezTo>
                    <a:pt x="2" y="38"/>
                    <a:pt x="2" y="40"/>
                    <a:pt x="4" y="38"/>
                  </a:cubicBezTo>
                  <a:cubicBezTo>
                    <a:pt x="4" y="38"/>
                    <a:pt x="4" y="38"/>
                    <a:pt x="4" y="38"/>
                  </a:cubicBezTo>
                  <a:cubicBezTo>
                    <a:pt x="4" y="38"/>
                    <a:pt x="4" y="38"/>
                    <a:pt x="4" y="38"/>
                  </a:cubicBezTo>
                  <a:cubicBezTo>
                    <a:pt x="4" y="38"/>
                    <a:pt x="4" y="38"/>
                    <a:pt x="4" y="38"/>
                  </a:cubicBezTo>
                  <a:cubicBezTo>
                    <a:pt x="4" y="39"/>
                    <a:pt x="4" y="39"/>
                    <a:pt x="4" y="39"/>
                  </a:cubicBezTo>
                  <a:cubicBezTo>
                    <a:pt x="4" y="40"/>
                    <a:pt x="4" y="40"/>
                    <a:pt x="4" y="40"/>
                  </a:cubicBezTo>
                  <a:cubicBezTo>
                    <a:pt x="5" y="41"/>
                    <a:pt x="5" y="42"/>
                    <a:pt x="6" y="44"/>
                  </a:cubicBezTo>
                  <a:cubicBezTo>
                    <a:pt x="7" y="44"/>
                    <a:pt x="7" y="44"/>
                    <a:pt x="7" y="44"/>
                  </a:cubicBezTo>
                  <a:cubicBezTo>
                    <a:pt x="7" y="45"/>
                    <a:pt x="7" y="44"/>
                    <a:pt x="7" y="44"/>
                  </a:cubicBezTo>
                  <a:cubicBezTo>
                    <a:pt x="7" y="44"/>
                    <a:pt x="7" y="44"/>
                    <a:pt x="7" y="44"/>
                  </a:cubicBezTo>
                  <a:cubicBezTo>
                    <a:pt x="9" y="43"/>
                    <a:pt x="9" y="43"/>
                    <a:pt x="9" y="43"/>
                  </a:cubicBezTo>
                  <a:cubicBezTo>
                    <a:pt x="10" y="42"/>
                    <a:pt x="11" y="41"/>
                    <a:pt x="12" y="40"/>
                  </a:cubicBezTo>
                  <a:cubicBezTo>
                    <a:pt x="11" y="41"/>
                    <a:pt x="11" y="41"/>
                    <a:pt x="11" y="41"/>
                  </a:cubicBezTo>
                  <a:cubicBezTo>
                    <a:pt x="14" y="39"/>
                    <a:pt x="14" y="39"/>
                    <a:pt x="14" y="39"/>
                  </a:cubicBezTo>
                  <a:cubicBezTo>
                    <a:pt x="14" y="38"/>
                    <a:pt x="14" y="38"/>
                    <a:pt x="14" y="38"/>
                  </a:cubicBezTo>
                  <a:cubicBezTo>
                    <a:pt x="14" y="38"/>
                    <a:pt x="14" y="38"/>
                    <a:pt x="14" y="38"/>
                  </a:cubicBezTo>
                  <a:cubicBezTo>
                    <a:pt x="14" y="38"/>
                    <a:pt x="14" y="38"/>
                    <a:pt x="14" y="38"/>
                  </a:cubicBezTo>
                  <a:cubicBezTo>
                    <a:pt x="14" y="39"/>
                    <a:pt x="14" y="39"/>
                    <a:pt x="14" y="39"/>
                  </a:cubicBezTo>
                  <a:cubicBezTo>
                    <a:pt x="15" y="40"/>
                    <a:pt x="15" y="40"/>
                    <a:pt x="15" y="40"/>
                  </a:cubicBezTo>
                  <a:cubicBezTo>
                    <a:pt x="15" y="42"/>
                    <a:pt x="15" y="42"/>
                    <a:pt x="1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7" name="Freeform 39"/>
            <p:cNvSpPr>
              <a:spLocks noEditPoints="1"/>
            </p:cNvSpPr>
            <p:nvPr/>
          </p:nvSpPr>
          <p:spPr bwMode="auto">
            <a:xfrm>
              <a:off x="5534026" y="2908301"/>
              <a:ext cx="160338" cy="146050"/>
            </a:xfrm>
            <a:custGeom>
              <a:avLst/>
              <a:gdLst>
                <a:gd name="T0" fmla="*/ 42 w 43"/>
                <a:gd name="T1" fmla="*/ 30 h 39"/>
                <a:gd name="T2" fmla="*/ 38 w 43"/>
                <a:gd name="T3" fmla="*/ 23 h 39"/>
                <a:gd name="T4" fmla="*/ 43 w 43"/>
                <a:gd name="T5" fmla="*/ 33 h 39"/>
                <a:gd name="T6" fmla="*/ 42 w 43"/>
                <a:gd name="T7" fmla="*/ 36 h 39"/>
                <a:gd name="T8" fmla="*/ 40 w 43"/>
                <a:gd name="T9" fmla="*/ 37 h 39"/>
                <a:gd name="T10" fmla="*/ 23 w 43"/>
                <a:gd name="T11" fmla="*/ 35 h 39"/>
                <a:gd name="T12" fmla="*/ 39 w 43"/>
                <a:gd name="T13" fmla="*/ 36 h 39"/>
                <a:gd name="T14" fmla="*/ 40 w 43"/>
                <a:gd name="T15" fmla="*/ 36 h 39"/>
                <a:gd name="T16" fmla="*/ 41 w 43"/>
                <a:gd name="T17" fmla="*/ 35 h 39"/>
                <a:gd name="T18" fmla="*/ 42 w 43"/>
                <a:gd name="T19" fmla="*/ 34 h 39"/>
                <a:gd name="T20" fmla="*/ 41 w 43"/>
                <a:gd name="T21" fmla="*/ 32 h 39"/>
                <a:gd name="T22" fmla="*/ 39 w 43"/>
                <a:gd name="T23" fmla="*/ 27 h 39"/>
                <a:gd name="T24" fmla="*/ 34 w 43"/>
                <a:gd name="T25" fmla="*/ 14 h 39"/>
                <a:gd name="T26" fmla="*/ 27 w 43"/>
                <a:gd name="T27" fmla="*/ 7 h 39"/>
                <a:gd name="T28" fmla="*/ 36 w 43"/>
                <a:gd name="T29" fmla="*/ 23 h 39"/>
                <a:gd name="T30" fmla="*/ 38 w 43"/>
                <a:gd name="T31" fmla="*/ 29 h 39"/>
                <a:gd name="T32" fmla="*/ 39 w 43"/>
                <a:gd name="T33" fmla="*/ 32 h 39"/>
                <a:gd name="T34" fmla="*/ 39 w 43"/>
                <a:gd name="T35" fmla="*/ 33 h 39"/>
                <a:gd name="T36" fmla="*/ 38 w 43"/>
                <a:gd name="T37" fmla="*/ 35 h 39"/>
                <a:gd name="T38" fmla="*/ 39 w 43"/>
                <a:gd name="T39" fmla="*/ 33 h 39"/>
                <a:gd name="T40" fmla="*/ 39 w 43"/>
                <a:gd name="T41" fmla="*/ 32 h 39"/>
                <a:gd name="T42" fmla="*/ 38 w 43"/>
                <a:gd name="T43" fmla="*/ 28 h 39"/>
                <a:gd name="T44" fmla="*/ 31 w 43"/>
                <a:gd name="T45" fmla="*/ 14 h 39"/>
                <a:gd name="T46" fmla="*/ 17 w 43"/>
                <a:gd name="T47" fmla="*/ 2 h 39"/>
                <a:gd name="T48" fmla="*/ 18 w 43"/>
                <a:gd name="T49" fmla="*/ 8 h 39"/>
                <a:gd name="T50" fmla="*/ 23 w 43"/>
                <a:gd name="T51" fmla="*/ 19 h 39"/>
                <a:gd name="T52" fmla="*/ 22 w 43"/>
                <a:gd name="T53" fmla="*/ 21 h 39"/>
                <a:gd name="T54" fmla="*/ 22 w 43"/>
                <a:gd name="T55" fmla="*/ 21 h 39"/>
                <a:gd name="T56" fmla="*/ 22 w 43"/>
                <a:gd name="T57" fmla="*/ 20 h 39"/>
                <a:gd name="T58" fmla="*/ 17 w 43"/>
                <a:gd name="T59" fmla="*/ 10 h 39"/>
                <a:gd name="T60" fmla="*/ 17 w 43"/>
                <a:gd name="T61" fmla="*/ 14 h 39"/>
                <a:gd name="T62" fmla="*/ 16 w 43"/>
                <a:gd name="T63" fmla="*/ 16 h 39"/>
                <a:gd name="T64" fmla="*/ 14 w 43"/>
                <a:gd name="T65" fmla="*/ 14 h 39"/>
                <a:gd name="T66" fmla="*/ 13 w 43"/>
                <a:gd name="T67" fmla="*/ 13 h 39"/>
                <a:gd name="T68" fmla="*/ 13 w 43"/>
                <a:gd name="T69" fmla="*/ 13 h 39"/>
                <a:gd name="T70" fmla="*/ 13 w 43"/>
                <a:gd name="T71" fmla="*/ 13 h 39"/>
                <a:gd name="T72" fmla="*/ 13 w 43"/>
                <a:gd name="T73" fmla="*/ 13 h 39"/>
                <a:gd name="T74" fmla="*/ 15 w 43"/>
                <a:gd name="T75" fmla="*/ 9 h 39"/>
                <a:gd name="T76" fmla="*/ 9 w 43"/>
                <a:gd name="T77" fmla="*/ 6 h 39"/>
                <a:gd name="T78" fmla="*/ 12 w 43"/>
                <a:gd name="T79" fmla="*/ 0 h 39"/>
                <a:gd name="T80" fmla="*/ 1 w 43"/>
                <a:gd name="T81" fmla="*/ 9 h 39"/>
                <a:gd name="T82" fmla="*/ 7 w 43"/>
                <a:gd name="T83" fmla="*/ 27 h 39"/>
                <a:gd name="T84" fmla="*/ 35 w 43"/>
                <a:gd name="T85" fmla="*/ 39 h 39"/>
                <a:gd name="T86" fmla="*/ 40 w 43"/>
                <a:gd name="T87" fmla="*/ 37 h 39"/>
                <a:gd name="T88" fmla="*/ 43 w 43"/>
                <a:gd name="T89" fmla="*/ 36 h 39"/>
                <a:gd name="T90" fmla="*/ 43 w 43"/>
                <a:gd name="T91" fmla="*/ 34 h 39"/>
                <a:gd name="T92" fmla="*/ 12 w 43"/>
                <a:gd name="T9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 h="39">
                  <a:moveTo>
                    <a:pt x="43" y="33"/>
                  </a:moveTo>
                  <a:cubicBezTo>
                    <a:pt x="42" y="31"/>
                    <a:pt x="42" y="31"/>
                    <a:pt x="42" y="31"/>
                  </a:cubicBezTo>
                  <a:cubicBezTo>
                    <a:pt x="42" y="31"/>
                    <a:pt x="42" y="31"/>
                    <a:pt x="42" y="30"/>
                  </a:cubicBezTo>
                  <a:cubicBezTo>
                    <a:pt x="41" y="29"/>
                    <a:pt x="41" y="29"/>
                    <a:pt x="41" y="29"/>
                  </a:cubicBezTo>
                  <a:cubicBezTo>
                    <a:pt x="40" y="27"/>
                    <a:pt x="40" y="27"/>
                    <a:pt x="40" y="27"/>
                  </a:cubicBezTo>
                  <a:cubicBezTo>
                    <a:pt x="38" y="23"/>
                    <a:pt x="38" y="23"/>
                    <a:pt x="38" y="23"/>
                  </a:cubicBezTo>
                  <a:cubicBezTo>
                    <a:pt x="39" y="24"/>
                    <a:pt x="40" y="26"/>
                    <a:pt x="41" y="28"/>
                  </a:cubicBezTo>
                  <a:cubicBezTo>
                    <a:pt x="42" y="31"/>
                    <a:pt x="42" y="31"/>
                    <a:pt x="42" y="31"/>
                  </a:cubicBezTo>
                  <a:cubicBezTo>
                    <a:pt x="43" y="33"/>
                    <a:pt x="43" y="33"/>
                    <a:pt x="43" y="33"/>
                  </a:cubicBezTo>
                  <a:cubicBezTo>
                    <a:pt x="43" y="33"/>
                    <a:pt x="43" y="34"/>
                    <a:pt x="43" y="34"/>
                  </a:cubicBezTo>
                  <a:cubicBezTo>
                    <a:pt x="43" y="35"/>
                    <a:pt x="43" y="35"/>
                    <a:pt x="43" y="35"/>
                  </a:cubicBezTo>
                  <a:cubicBezTo>
                    <a:pt x="42" y="36"/>
                    <a:pt x="42" y="36"/>
                    <a:pt x="42" y="36"/>
                  </a:cubicBezTo>
                  <a:cubicBezTo>
                    <a:pt x="41" y="36"/>
                    <a:pt x="41" y="36"/>
                    <a:pt x="41" y="36"/>
                  </a:cubicBezTo>
                  <a:cubicBezTo>
                    <a:pt x="40" y="36"/>
                    <a:pt x="40" y="36"/>
                    <a:pt x="40" y="36"/>
                  </a:cubicBezTo>
                  <a:cubicBezTo>
                    <a:pt x="40" y="37"/>
                    <a:pt x="40" y="37"/>
                    <a:pt x="40" y="37"/>
                  </a:cubicBezTo>
                  <a:cubicBezTo>
                    <a:pt x="39" y="39"/>
                    <a:pt x="35" y="38"/>
                    <a:pt x="32" y="38"/>
                  </a:cubicBezTo>
                  <a:cubicBezTo>
                    <a:pt x="30" y="38"/>
                    <a:pt x="26" y="37"/>
                    <a:pt x="23" y="36"/>
                  </a:cubicBezTo>
                  <a:cubicBezTo>
                    <a:pt x="23" y="36"/>
                    <a:pt x="23" y="36"/>
                    <a:pt x="23" y="35"/>
                  </a:cubicBezTo>
                  <a:cubicBezTo>
                    <a:pt x="26" y="36"/>
                    <a:pt x="29" y="37"/>
                    <a:pt x="32" y="37"/>
                  </a:cubicBezTo>
                  <a:cubicBezTo>
                    <a:pt x="33" y="37"/>
                    <a:pt x="35" y="37"/>
                    <a:pt x="36" y="37"/>
                  </a:cubicBezTo>
                  <a:cubicBezTo>
                    <a:pt x="37" y="37"/>
                    <a:pt x="39" y="37"/>
                    <a:pt x="39" y="36"/>
                  </a:cubicBezTo>
                  <a:cubicBezTo>
                    <a:pt x="39" y="36"/>
                    <a:pt x="39" y="36"/>
                    <a:pt x="39" y="36"/>
                  </a:cubicBezTo>
                  <a:cubicBezTo>
                    <a:pt x="40" y="36"/>
                    <a:pt x="40" y="36"/>
                    <a:pt x="40" y="36"/>
                  </a:cubicBezTo>
                  <a:cubicBezTo>
                    <a:pt x="40" y="36"/>
                    <a:pt x="40" y="36"/>
                    <a:pt x="40" y="36"/>
                  </a:cubicBezTo>
                  <a:cubicBezTo>
                    <a:pt x="41" y="35"/>
                    <a:pt x="41" y="35"/>
                    <a:pt x="41" y="35"/>
                  </a:cubicBezTo>
                  <a:cubicBezTo>
                    <a:pt x="41" y="35"/>
                    <a:pt x="41" y="35"/>
                    <a:pt x="41" y="35"/>
                  </a:cubicBezTo>
                  <a:cubicBezTo>
                    <a:pt x="41" y="35"/>
                    <a:pt x="41" y="35"/>
                    <a:pt x="41" y="35"/>
                  </a:cubicBezTo>
                  <a:cubicBezTo>
                    <a:pt x="41" y="35"/>
                    <a:pt x="41" y="35"/>
                    <a:pt x="41" y="35"/>
                  </a:cubicBezTo>
                  <a:cubicBezTo>
                    <a:pt x="42" y="34"/>
                    <a:pt x="42" y="34"/>
                    <a:pt x="42" y="34"/>
                  </a:cubicBezTo>
                  <a:cubicBezTo>
                    <a:pt x="42" y="34"/>
                    <a:pt x="42" y="34"/>
                    <a:pt x="42" y="34"/>
                  </a:cubicBezTo>
                  <a:cubicBezTo>
                    <a:pt x="42" y="33"/>
                    <a:pt x="42" y="33"/>
                    <a:pt x="42" y="33"/>
                  </a:cubicBezTo>
                  <a:cubicBezTo>
                    <a:pt x="42" y="33"/>
                    <a:pt x="42" y="33"/>
                    <a:pt x="42" y="33"/>
                  </a:cubicBezTo>
                  <a:cubicBezTo>
                    <a:pt x="41" y="32"/>
                    <a:pt x="41" y="32"/>
                    <a:pt x="41" y="32"/>
                  </a:cubicBezTo>
                  <a:cubicBezTo>
                    <a:pt x="41" y="31"/>
                    <a:pt x="41" y="31"/>
                    <a:pt x="41" y="31"/>
                  </a:cubicBezTo>
                  <a:cubicBezTo>
                    <a:pt x="41" y="31"/>
                    <a:pt x="41" y="30"/>
                    <a:pt x="41" y="30"/>
                  </a:cubicBezTo>
                  <a:cubicBezTo>
                    <a:pt x="39" y="27"/>
                    <a:pt x="39" y="27"/>
                    <a:pt x="39" y="27"/>
                  </a:cubicBezTo>
                  <a:cubicBezTo>
                    <a:pt x="39" y="25"/>
                    <a:pt x="37" y="23"/>
                    <a:pt x="36" y="21"/>
                  </a:cubicBezTo>
                  <a:cubicBezTo>
                    <a:pt x="38" y="22"/>
                    <a:pt x="38" y="22"/>
                    <a:pt x="38" y="22"/>
                  </a:cubicBezTo>
                  <a:cubicBezTo>
                    <a:pt x="37" y="19"/>
                    <a:pt x="36" y="17"/>
                    <a:pt x="34" y="14"/>
                  </a:cubicBezTo>
                  <a:cubicBezTo>
                    <a:pt x="33" y="11"/>
                    <a:pt x="31" y="8"/>
                    <a:pt x="29" y="6"/>
                  </a:cubicBezTo>
                  <a:cubicBezTo>
                    <a:pt x="27" y="3"/>
                    <a:pt x="24" y="2"/>
                    <a:pt x="22" y="2"/>
                  </a:cubicBezTo>
                  <a:cubicBezTo>
                    <a:pt x="24" y="3"/>
                    <a:pt x="26" y="5"/>
                    <a:pt x="27" y="7"/>
                  </a:cubicBezTo>
                  <a:cubicBezTo>
                    <a:pt x="28" y="9"/>
                    <a:pt x="30" y="11"/>
                    <a:pt x="31" y="12"/>
                  </a:cubicBezTo>
                  <a:cubicBezTo>
                    <a:pt x="32" y="14"/>
                    <a:pt x="33" y="16"/>
                    <a:pt x="33" y="18"/>
                  </a:cubicBezTo>
                  <a:cubicBezTo>
                    <a:pt x="36" y="23"/>
                    <a:pt x="36" y="23"/>
                    <a:pt x="36" y="23"/>
                  </a:cubicBezTo>
                  <a:cubicBezTo>
                    <a:pt x="37" y="26"/>
                    <a:pt x="37" y="26"/>
                    <a:pt x="37" y="26"/>
                  </a:cubicBezTo>
                  <a:cubicBezTo>
                    <a:pt x="38" y="28"/>
                    <a:pt x="38" y="28"/>
                    <a:pt x="38" y="28"/>
                  </a:cubicBezTo>
                  <a:cubicBezTo>
                    <a:pt x="38" y="28"/>
                    <a:pt x="38" y="29"/>
                    <a:pt x="38" y="29"/>
                  </a:cubicBezTo>
                  <a:cubicBezTo>
                    <a:pt x="39" y="31"/>
                    <a:pt x="39" y="31"/>
                    <a:pt x="39" y="31"/>
                  </a:cubicBezTo>
                  <a:cubicBezTo>
                    <a:pt x="39" y="31"/>
                    <a:pt x="39" y="32"/>
                    <a:pt x="39" y="32"/>
                  </a:cubicBezTo>
                  <a:cubicBezTo>
                    <a:pt x="39" y="32"/>
                    <a:pt x="39" y="32"/>
                    <a:pt x="39" y="32"/>
                  </a:cubicBezTo>
                  <a:cubicBezTo>
                    <a:pt x="39" y="32"/>
                    <a:pt x="39" y="32"/>
                    <a:pt x="39" y="32"/>
                  </a:cubicBezTo>
                  <a:cubicBezTo>
                    <a:pt x="39" y="33"/>
                    <a:pt x="39" y="33"/>
                    <a:pt x="39" y="33"/>
                  </a:cubicBezTo>
                  <a:cubicBezTo>
                    <a:pt x="39" y="33"/>
                    <a:pt x="39" y="33"/>
                    <a:pt x="39" y="33"/>
                  </a:cubicBezTo>
                  <a:cubicBezTo>
                    <a:pt x="39" y="34"/>
                    <a:pt x="39" y="34"/>
                    <a:pt x="39" y="34"/>
                  </a:cubicBezTo>
                  <a:cubicBezTo>
                    <a:pt x="39" y="34"/>
                    <a:pt x="39" y="34"/>
                    <a:pt x="39" y="34"/>
                  </a:cubicBezTo>
                  <a:cubicBezTo>
                    <a:pt x="39" y="35"/>
                    <a:pt x="39" y="35"/>
                    <a:pt x="38" y="35"/>
                  </a:cubicBezTo>
                  <a:cubicBezTo>
                    <a:pt x="37" y="36"/>
                    <a:pt x="35" y="36"/>
                    <a:pt x="34" y="36"/>
                  </a:cubicBezTo>
                  <a:cubicBezTo>
                    <a:pt x="35" y="36"/>
                    <a:pt x="36" y="36"/>
                    <a:pt x="37" y="35"/>
                  </a:cubicBezTo>
                  <a:cubicBezTo>
                    <a:pt x="38" y="35"/>
                    <a:pt x="38" y="34"/>
                    <a:pt x="39" y="33"/>
                  </a:cubicBezTo>
                  <a:cubicBezTo>
                    <a:pt x="39" y="33"/>
                    <a:pt x="39" y="33"/>
                    <a:pt x="39" y="33"/>
                  </a:cubicBezTo>
                  <a:cubicBezTo>
                    <a:pt x="39" y="33"/>
                    <a:pt x="39" y="33"/>
                    <a:pt x="39" y="33"/>
                  </a:cubicBezTo>
                  <a:cubicBezTo>
                    <a:pt x="39" y="32"/>
                    <a:pt x="39" y="32"/>
                    <a:pt x="39" y="32"/>
                  </a:cubicBezTo>
                  <a:cubicBezTo>
                    <a:pt x="39" y="31"/>
                    <a:pt x="39" y="31"/>
                    <a:pt x="39" y="31"/>
                  </a:cubicBezTo>
                  <a:cubicBezTo>
                    <a:pt x="39" y="31"/>
                    <a:pt x="38" y="31"/>
                    <a:pt x="38" y="30"/>
                  </a:cubicBezTo>
                  <a:cubicBezTo>
                    <a:pt x="38" y="30"/>
                    <a:pt x="38" y="29"/>
                    <a:pt x="38" y="28"/>
                  </a:cubicBezTo>
                  <a:cubicBezTo>
                    <a:pt x="37" y="26"/>
                    <a:pt x="37" y="26"/>
                    <a:pt x="37" y="26"/>
                  </a:cubicBezTo>
                  <a:cubicBezTo>
                    <a:pt x="36" y="24"/>
                    <a:pt x="35" y="22"/>
                    <a:pt x="34" y="20"/>
                  </a:cubicBezTo>
                  <a:cubicBezTo>
                    <a:pt x="33" y="18"/>
                    <a:pt x="32" y="16"/>
                    <a:pt x="31" y="14"/>
                  </a:cubicBezTo>
                  <a:cubicBezTo>
                    <a:pt x="28" y="10"/>
                    <a:pt x="26" y="6"/>
                    <a:pt x="21" y="3"/>
                  </a:cubicBezTo>
                  <a:cubicBezTo>
                    <a:pt x="21" y="2"/>
                    <a:pt x="20" y="2"/>
                    <a:pt x="20" y="2"/>
                  </a:cubicBezTo>
                  <a:cubicBezTo>
                    <a:pt x="19" y="2"/>
                    <a:pt x="18" y="2"/>
                    <a:pt x="17" y="2"/>
                  </a:cubicBezTo>
                  <a:cubicBezTo>
                    <a:pt x="16" y="2"/>
                    <a:pt x="15" y="3"/>
                    <a:pt x="15" y="4"/>
                  </a:cubicBezTo>
                  <a:cubicBezTo>
                    <a:pt x="15" y="5"/>
                    <a:pt x="15" y="6"/>
                    <a:pt x="16" y="7"/>
                  </a:cubicBezTo>
                  <a:cubicBezTo>
                    <a:pt x="17" y="7"/>
                    <a:pt x="18" y="8"/>
                    <a:pt x="18" y="8"/>
                  </a:cubicBezTo>
                  <a:cubicBezTo>
                    <a:pt x="18" y="9"/>
                    <a:pt x="17" y="9"/>
                    <a:pt x="17" y="9"/>
                  </a:cubicBezTo>
                  <a:cubicBezTo>
                    <a:pt x="19" y="11"/>
                    <a:pt x="21" y="14"/>
                    <a:pt x="21" y="16"/>
                  </a:cubicBezTo>
                  <a:cubicBezTo>
                    <a:pt x="22" y="17"/>
                    <a:pt x="23" y="18"/>
                    <a:pt x="23" y="19"/>
                  </a:cubicBezTo>
                  <a:cubicBezTo>
                    <a:pt x="23" y="20"/>
                    <a:pt x="23" y="20"/>
                    <a:pt x="23" y="21"/>
                  </a:cubicBezTo>
                  <a:cubicBezTo>
                    <a:pt x="23" y="21"/>
                    <a:pt x="22" y="21"/>
                    <a:pt x="22" y="21"/>
                  </a:cubicBezTo>
                  <a:cubicBezTo>
                    <a:pt x="22" y="21"/>
                    <a:pt x="22" y="21"/>
                    <a:pt x="22" y="21"/>
                  </a:cubicBezTo>
                  <a:cubicBezTo>
                    <a:pt x="22" y="21"/>
                    <a:pt x="22" y="21"/>
                    <a:pt x="22" y="21"/>
                  </a:cubicBezTo>
                  <a:cubicBezTo>
                    <a:pt x="21" y="21"/>
                    <a:pt x="21" y="21"/>
                    <a:pt x="21" y="21"/>
                  </a:cubicBezTo>
                  <a:cubicBezTo>
                    <a:pt x="22" y="21"/>
                    <a:pt x="22" y="21"/>
                    <a:pt x="22" y="21"/>
                  </a:cubicBezTo>
                  <a:cubicBezTo>
                    <a:pt x="22" y="21"/>
                    <a:pt x="22" y="21"/>
                    <a:pt x="22" y="21"/>
                  </a:cubicBezTo>
                  <a:cubicBezTo>
                    <a:pt x="22" y="21"/>
                    <a:pt x="22" y="21"/>
                    <a:pt x="22" y="21"/>
                  </a:cubicBezTo>
                  <a:cubicBezTo>
                    <a:pt x="22" y="21"/>
                    <a:pt x="22" y="20"/>
                    <a:pt x="22" y="20"/>
                  </a:cubicBezTo>
                  <a:cubicBezTo>
                    <a:pt x="22" y="20"/>
                    <a:pt x="22" y="20"/>
                    <a:pt x="22" y="19"/>
                  </a:cubicBezTo>
                  <a:cubicBezTo>
                    <a:pt x="22" y="18"/>
                    <a:pt x="22" y="17"/>
                    <a:pt x="21" y="16"/>
                  </a:cubicBezTo>
                  <a:cubicBezTo>
                    <a:pt x="20" y="14"/>
                    <a:pt x="19" y="11"/>
                    <a:pt x="17" y="10"/>
                  </a:cubicBezTo>
                  <a:cubicBezTo>
                    <a:pt x="16" y="10"/>
                    <a:pt x="16" y="11"/>
                    <a:pt x="16" y="12"/>
                  </a:cubicBezTo>
                  <a:cubicBezTo>
                    <a:pt x="16" y="12"/>
                    <a:pt x="16" y="12"/>
                    <a:pt x="16" y="13"/>
                  </a:cubicBezTo>
                  <a:cubicBezTo>
                    <a:pt x="17" y="13"/>
                    <a:pt x="17" y="13"/>
                    <a:pt x="17" y="14"/>
                  </a:cubicBezTo>
                  <a:cubicBezTo>
                    <a:pt x="17" y="15"/>
                    <a:pt x="17" y="15"/>
                    <a:pt x="17" y="16"/>
                  </a:cubicBezTo>
                  <a:cubicBezTo>
                    <a:pt x="17" y="16"/>
                    <a:pt x="17" y="16"/>
                    <a:pt x="16" y="16"/>
                  </a:cubicBezTo>
                  <a:cubicBezTo>
                    <a:pt x="16" y="16"/>
                    <a:pt x="16" y="16"/>
                    <a:pt x="16" y="16"/>
                  </a:cubicBezTo>
                  <a:cubicBezTo>
                    <a:pt x="16" y="16"/>
                    <a:pt x="16" y="16"/>
                    <a:pt x="16" y="15"/>
                  </a:cubicBezTo>
                  <a:cubicBezTo>
                    <a:pt x="16" y="15"/>
                    <a:pt x="15" y="15"/>
                    <a:pt x="15" y="15"/>
                  </a:cubicBezTo>
                  <a:cubicBezTo>
                    <a:pt x="14" y="14"/>
                    <a:pt x="14" y="14"/>
                    <a:pt x="14" y="14"/>
                  </a:cubicBezTo>
                  <a:cubicBezTo>
                    <a:pt x="14" y="14"/>
                    <a:pt x="14" y="14"/>
                    <a:pt x="14" y="14"/>
                  </a:cubicBezTo>
                  <a:cubicBezTo>
                    <a:pt x="14" y="15"/>
                    <a:pt x="13" y="14"/>
                    <a:pt x="13" y="14"/>
                  </a:cubicBezTo>
                  <a:cubicBezTo>
                    <a:pt x="13" y="14"/>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4" y="12"/>
                    <a:pt x="14" y="12"/>
                    <a:pt x="15" y="11"/>
                  </a:cubicBezTo>
                  <a:cubicBezTo>
                    <a:pt x="15" y="11"/>
                    <a:pt x="15" y="10"/>
                    <a:pt x="15" y="10"/>
                  </a:cubicBezTo>
                  <a:cubicBezTo>
                    <a:pt x="15" y="10"/>
                    <a:pt x="15" y="9"/>
                    <a:pt x="15" y="9"/>
                  </a:cubicBezTo>
                  <a:cubicBezTo>
                    <a:pt x="15" y="8"/>
                    <a:pt x="14" y="8"/>
                    <a:pt x="13" y="7"/>
                  </a:cubicBezTo>
                  <a:cubicBezTo>
                    <a:pt x="12" y="7"/>
                    <a:pt x="11" y="6"/>
                    <a:pt x="9" y="7"/>
                  </a:cubicBezTo>
                  <a:cubicBezTo>
                    <a:pt x="9" y="6"/>
                    <a:pt x="9" y="6"/>
                    <a:pt x="9" y="6"/>
                  </a:cubicBezTo>
                  <a:cubicBezTo>
                    <a:pt x="10" y="5"/>
                    <a:pt x="11" y="5"/>
                    <a:pt x="12" y="4"/>
                  </a:cubicBezTo>
                  <a:cubicBezTo>
                    <a:pt x="12" y="4"/>
                    <a:pt x="13" y="4"/>
                    <a:pt x="13" y="3"/>
                  </a:cubicBezTo>
                  <a:cubicBezTo>
                    <a:pt x="13" y="2"/>
                    <a:pt x="12" y="1"/>
                    <a:pt x="12" y="0"/>
                  </a:cubicBezTo>
                  <a:cubicBezTo>
                    <a:pt x="11" y="0"/>
                    <a:pt x="10" y="1"/>
                    <a:pt x="9" y="1"/>
                  </a:cubicBezTo>
                  <a:cubicBezTo>
                    <a:pt x="8" y="1"/>
                    <a:pt x="7" y="2"/>
                    <a:pt x="5" y="3"/>
                  </a:cubicBezTo>
                  <a:cubicBezTo>
                    <a:pt x="3" y="4"/>
                    <a:pt x="2" y="6"/>
                    <a:pt x="1" y="9"/>
                  </a:cubicBezTo>
                  <a:cubicBezTo>
                    <a:pt x="1" y="10"/>
                    <a:pt x="0" y="11"/>
                    <a:pt x="0" y="12"/>
                  </a:cubicBezTo>
                  <a:cubicBezTo>
                    <a:pt x="0" y="13"/>
                    <a:pt x="1" y="14"/>
                    <a:pt x="1" y="15"/>
                  </a:cubicBezTo>
                  <a:cubicBezTo>
                    <a:pt x="2" y="20"/>
                    <a:pt x="4" y="24"/>
                    <a:pt x="7" y="27"/>
                  </a:cubicBezTo>
                  <a:cubicBezTo>
                    <a:pt x="10" y="30"/>
                    <a:pt x="13" y="32"/>
                    <a:pt x="16" y="33"/>
                  </a:cubicBezTo>
                  <a:cubicBezTo>
                    <a:pt x="21" y="37"/>
                    <a:pt x="27" y="38"/>
                    <a:pt x="32" y="39"/>
                  </a:cubicBezTo>
                  <a:cubicBezTo>
                    <a:pt x="33" y="39"/>
                    <a:pt x="34" y="39"/>
                    <a:pt x="35" y="39"/>
                  </a:cubicBezTo>
                  <a:cubicBezTo>
                    <a:pt x="36" y="39"/>
                    <a:pt x="37" y="39"/>
                    <a:pt x="38" y="39"/>
                  </a:cubicBezTo>
                  <a:cubicBezTo>
                    <a:pt x="39" y="39"/>
                    <a:pt x="40" y="38"/>
                    <a:pt x="40" y="37"/>
                  </a:cubicBezTo>
                  <a:cubicBezTo>
                    <a:pt x="40" y="37"/>
                    <a:pt x="40" y="37"/>
                    <a:pt x="40" y="37"/>
                  </a:cubicBezTo>
                  <a:cubicBezTo>
                    <a:pt x="41" y="37"/>
                    <a:pt x="41" y="37"/>
                    <a:pt x="41" y="37"/>
                  </a:cubicBezTo>
                  <a:cubicBezTo>
                    <a:pt x="42" y="36"/>
                    <a:pt x="42" y="36"/>
                    <a:pt x="42" y="36"/>
                  </a:cubicBezTo>
                  <a:cubicBezTo>
                    <a:pt x="43" y="36"/>
                    <a:pt x="43" y="36"/>
                    <a:pt x="43" y="36"/>
                  </a:cubicBezTo>
                  <a:cubicBezTo>
                    <a:pt x="43" y="35"/>
                    <a:pt x="43" y="35"/>
                    <a:pt x="43" y="35"/>
                  </a:cubicBezTo>
                  <a:cubicBezTo>
                    <a:pt x="43" y="34"/>
                    <a:pt x="43" y="34"/>
                    <a:pt x="43" y="34"/>
                  </a:cubicBezTo>
                  <a:cubicBezTo>
                    <a:pt x="43" y="34"/>
                    <a:pt x="43" y="34"/>
                    <a:pt x="43" y="34"/>
                  </a:cubicBezTo>
                  <a:lnTo>
                    <a:pt x="43" y="33"/>
                  </a:lnTo>
                  <a:close/>
                  <a:moveTo>
                    <a:pt x="12" y="11"/>
                  </a:moveTo>
                  <a:cubicBezTo>
                    <a:pt x="12" y="11"/>
                    <a:pt x="12" y="11"/>
                    <a:pt x="12" y="11"/>
                  </a:cubicBezTo>
                  <a:cubicBezTo>
                    <a:pt x="12" y="11"/>
                    <a:pt x="12" y="11"/>
                    <a:pt x="12" y="11"/>
                  </a:cubicBezTo>
                  <a:cubicBezTo>
                    <a:pt x="11" y="11"/>
                    <a:pt x="11" y="11"/>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8" name="Freeform 40"/>
            <p:cNvSpPr/>
            <p:nvPr/>
          </p:nvSpPr>
          <p:spPr bwMode="auto">
            <a:xfrm>
              <a:off x="6613526" y="2957513"/>
              <a:ext cx="0" cy="3175"/>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9" name="Freeform 41"/>
            <p:cNvSpPr/>
            <p:nvPr/>
          </p:nvSpPr>
          <p:spPr bwMode="auto">
            <a:xfrm>
              <a:off x="6613526" y="29606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0" name="Freeform 42"/>
            <p:cNvSpPr/>
            <p:nvPr/>
          </p:nvSpPr>
          <p:spPr bwMode="auto">
            <a:xfrm>
              <a:off x="6616701" y="2960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1" name="Freeform 43"/>
            <p:cNvSpPr>
              <a:spLocks noEditPoints="1"/>
            </p:cNvSpPr>
            <p:nvPr/>
          </p:nvSpPr>
          <p:spPr bwMode="auto">
            <a:xfrm>
              <a:off x="6503988" y="2938463"/>
              <a:ext cx="150813" cy="153988"/>
            </a:xfrm>
            <a:custGeom>
              <a:avLst/>
              <a:gdLst>
                <a:gd name="T0" fmla="*/ 32 w 40"/>
                <a:gd name="T1" fmla="*/ 31 h 41"/>
                <a:gd name="T2" fmla="*/ 32 w 40"/>
                <a:gd name="T3" fmla="*/ 31 h 41"/>
                <a:gd name="T4" fmla="*/ 12 w 40"/>
                <a:gd name="T5" fmla="*/ 39 h 41"/>
                <a:gd name="T6" fmla="*/ 6 w 40"/>
                <a:gd name="T7" fmla="*/ 30 h 41"/>
                <a:gd name="T8" fmla="*/ 9 w 40"/>
                <a:gd name="T9" fmla="*/ 26 h 41"/>
                <a:gd name="T10" fmla="*/ 3 w 40"/>
                <a:gd name="T11" fmla="*/ 39 h 41"/>
                <a:gd name="T12" fmla="*/ 26 w 40"/>
                <a:gd name="T13" fmla="*/ 35 h 41"/>
                <a:gd name="T14" fmla="*/ 36 w 40"/>
                <a:gd name="T15" fmla="*/ 23 h 41"/>
                <a:gd name="T16" fmla="*/ 39 w 40"/>
                <a:gd name="T17" fmla="*/ 10 h 41"/>
                <a:gd name="T18" fmla="*/ 38 w 40"/>
                <a:gd name="T19" fmla="*/ 10 h 41"/>
                <a:gd name="T20" fmla="*/ 37 w 40"/>
                <a:gd name="T21" fmla="*/ 15 h 41"/>
                <a:gd name="T22" fmla="*/ 27 w 40"/>
                <a:gd name="T23" fmla="*/ 32 h 41"/>
                <a:gd name="T24" fmla="*/ 19 w 40"/>
                <a:gd name="T25" fmla="*/ 35 h 41"/>
                <a:gd name="T26" fmla="*/ 37 w 40"/>
                <a:gd name="T27" fmla="*/ 16 h 41"/>
                <a:gd name="T28" fmla="*/ 36 w 40"/>
                <a:gd name="T29" fmla="*/ 5 h 41"/>
                <a:gd name="T30" fmla="*/ 34 w 40"/>
                <a:gd name="T31" fmla="*/ 3 h 41"/>
                <a:gd name="T32" fmla="*/ 30 w 40"/>
                <a:gd name="T33" fmla="*/ 3 h 41"/>
                <a:gd name="T34" fmla="*/ 30 w 40"/>
                <a:gd name="T35" fmla="*/ 6 h 41"/>
                <a:gd name="T36" fmla="*/ 30 w 40"/>
                <a:gd name="T37" fmla="*/ 8 h 41"/>
                <a:gd name="T38" fmla="*/ 30 w 40"/>
                <a:gd name="T39" fmla="*/ 6 h 41"/>
                <a:gd name="T40" fmla="*/ 25 w 40"/>
                <a:gd name="T41" fmla="*/ 7 h 41"/>
                <a:gd name="T42" fmla="*/ 26 w 40"/>
                <a:gd name="T43" fmla="*/ 3 h 41"/>
                <a:gd name="T44" fmla="*/ 20 w 40"/>
                <a:gd name="T45" fmla="*/ 4 h 41"/>
                <a:gd name="T46" fmla="*/ 15 w 40"/>
                <a:gd name="T47" fmla="*/ 10 h 41"/>
                <a:gd name="T48" fmla="*/ 15 w 40"/>
                <a:gd name="T49" fmla="*/ 11 h 41"/>
                <a:gd name="T50" fmla="*/ 14 w 40"/>
                <a:gd name="T51" fmla="*/ 13 h 41"/>
                <a:gd name="T52" fmla="*/ 10 w 40"/>
                <a:gd name="T53" fmla="*/ 20 h 41"/>
                <a:gd name="T54" fmla="*/ 0 w 40"/>
                <a:gd name="T55" fmla="*/ 41 h 41"/>
                <a:gd name="T56" fmla="*/ 26 w 40"/>
                <a:gd name="T57" fmla="*/ 36 h 41"/>
                <a:gd name="T58" fmla="*/ 18 w 40"/>
                <a:gd name="T59" fmla="*/ 36 h 41"/>
                <a:gd name="T60" fmla="*/ 25 w 40"/>
                <a:gd name="T61" fmla="*/ 24 h 41"/>
                <a:gd name="T62" fmla="*/ 24 w 40"/>
                <a:gd name="T63" fmla="*/ 24 h 41"/>
                <a:gd name="T64" fmla="*/ 28 w 40"/>
                <a:gd name="T65" fmla="*/ 19 h 41"/>
                <a:gd name="T66" fmla="*/ 29 w 40"/>
                <a:gd name="T67" fmla="*/ 15 h 41"/>
                <a:gd name="T68" fmla="*/ 25 w 40"/>
                <a:gd name="T69"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41">
                  <a:moveTo>
                    <a:pt x="26" y="36"/>
                  </a:moveTo>
                  <a:cubicBezTo>
                    <a:pt x="28" y="35"/>
                    <a:pt x="30" y="33"/>
                    <a:pt x="32" y="31"/>
                  </a:cubicBezTo>
                  <a:cubicBezTo>
                    <a:pt x="34" y="29"/>
                    <a:pt x="36" y="27"/>
                    <a:pt x="37" y="24"/>
                  </a:cubicBezTo>
                  <a:cubicBezTo>
                    <a:pt x="36" y="27"/>
                    <a:pt x="34" y="29"/>
                    <a:pt x="32" y="31"/>
                  </a:cubicBezTo>
                  <a:cubicBezTo>
                    <a:pt x="30" y="33"/>
                    <a:pt x="28" y="34"/>
                    <a:pt x="26" y="35"/>
                  </a:cubicBezTo>
                  <a:cubicBezTo>
                    <a:pt x="21" y="38"/>
                    <a:pt x="17" y="39"/>
                    <a:pt x="12" y="39"/>
                  </a:cubicBezTo>
                  <a:cubicBezTo>
                    <a:pt x="1" y="40"/>
                    <a:pt x="1" y="40"/>
                    <a:pt x="1" y="40"/>
                  </a:cubicBezTo>
                  <a:cubicBezTo>
                    <a:pt x="6" y="30"/>
                    <a:pt x="6" y="30"/>
                    <a:pt x="6" y="30"/>
                  </a:cubicBezTo>
                  <a:cubicBezTo>
                    <a:pt x="8" y="25"/>
                    <a:pt x="8" y="25"/>
                    <a:pt x="8" y="25"/>
                  </a:cubicBezTo>
                  <a:cubicBezTo>
                    <a:pt x="8" y="25"/>
                    <a:pt x="9" y="26"/>
                    <a:pt x="9" y="26"/>
                  </a:cubicBezTo>
                  <a:cubicBezTo>
                    <a:pt x="8" y="27"/>
                    <a:pt x="8" y="29"/>
                    <a:pt x="7" y="31"/>
                  </a:cubicBezTo>
                  <a:cubicBezTo>
                    <a:pt x="3" y="39"/>
                    <a:pt x="3" y="39"/>
                    <a:pt x="3" y="39"/>
                  </a:cubicBezTo>
                  <a:cubicBezTo>
                    <a:pt x="12" y="38"/>
                    <a:pt x="12" y="38"/>
                    <a:pt x="12" y="38"/>
                  </a:cubicBezTo>
                  <a:cubicBezTo>
                    <a:pt x="17" y="37"/>
                    <a:pt x="21" y="37"/>
                    <a:pt x="26" y="35"/>
                  </a:cubicBezTo>
                  <a:cubicBezTo>
                    <a:pt x="28" y="34"/>
                    <a:pt x="30" y="32"/>
                    <a:pt x="32" y="30"/>
                  </a:cubicBezTo>
                  <a:cubicBezTo>
                    <a:pt x="34" y="28"/>
                    <a:pt x="36" y="26"/>
                    <a:pt x="36" y="23"/>
                  </a:cubicBezTo>
                  <a:cubicBezTo>
                    <a:pt x="38" y="24"/>
                    <a:pt x="38" y="24"/>
                    <a:pt x="38" y="24"/>
                  </a:cubicBezTo>
                  <a:cubicBezTo>
                    <a:pt x="40" y="19"/>
                    <a:pt x="40" y="14"/>
                    <a:pt x="39" y="10"/>
                  </a:cubicBezTo>
                  <a:cubicBezTo>
                    <a:pt x="39" y="8"/>
                    <a:pt x="38" y="6"/>
                    <a:pt x="37" y="5"/>
                  </a:cubicBezTo>
                  <a:cubicBezTo>
                    <a:pt x="37" y="7"/>
                    <a:pt x="37" y="9"/>
                    <a:pt x="38" y="10"/>
                  </a:cubicBezTo>
                  <a:cubicBezTo>
                    <a:pt x="38" y="11"/>
                    <a:pt x="37" y="12"/>
                    <a:pt x="37" y="13"/>
                  </a:cubicBezTo>
                  <a:cubicBezTo>
                    <a:pt x="37" y="13"/>
                    <a:pt x="37" y="14"/>
                    <a:pt x="37" y="15"/>
                  </a:cubicBezTo>
                  <a:cubicBezTo>
                    <a:pt x="37" y="18"/>
                    <a:pt x="36" y="22"/>
                    <a:pt x="34" y="25"/>
                  </a:cubicBezTo>
                  <a:cubicBezTo>
                    <a:pt x="32" y="28"/>
                    <a:pt x="30" y="31"/>
                    <a:pt x="27" y="32"/>
                  </a:cubicBezTo>
                  <a:cubicBezTo>
                    <a:pt x="24" y="34"/>
                    <a:pt x="22" y="35"/>
                    <a:pt x="19" y="35"/>
                  </a:cubicBezTo>
                  <a:cubicBezTo>
                    <a:pt x="19" y="35"/>
                    <a:pt x="19" y="35"/>
                    <a:pt x="19" y="35"/>
                  </a:cubicBezTo>
                  <a:cubicBezTo>
                    <a:pt x="24" y="34"/>
                    <a:pt x="29" y="31"/>
                    <a:pt x="32" y="27"/>
                  </a:cubicBezTo>
                  <a:cubicBezTo>
                    <a:pt x="35" y="24"/>
                    <a:pt x="36" y="20"/>
                    <a:pt x="37" y="16"/>
                  </a:cubicBezTo>
                  <a:cubicBezTo>
                    <a:pt x="37" y="14"/>
                    <a:pt x="37" y="12"/>
                    <a:pt x="37" y="11"/>
                  </a:cubicBezTo>
                  <a:cubicBezTo>
                    <a:pt x="37" y="9"/>
                    <a:pt x="37" y="7"/>
                    <a:pt x="36" y="5"/>
                  </a:cubicBezTo>
                  <a:cubicBezTo>
                    <a:pt x="36" y="5"/>
                    <a:pt x="36" y="4"/>
                    <a:pt x="36" y="4"/>
                  </a:cubicBezTo>
                  <a:cubicBezTo>
                    <a:pt x="35" y="3"/>
                    <a:pt x="35" y="3"/>
                    <a:pt x="34" y="3"/>
                  </a:cubicBezTo>
                  <a:cubicBezTo>
                    <a:pt x="33" y="2"/>
                    <a:pt x="32" y="2"/>
                    <a:pt x="32" y="2"/>
                  </a:cubicBezTo>
                  <a:cubicBezTo>
                    <a:pt x="31" y="2"/>
                    <a:pt x="30" y="2"/>
                    <a:pt x="30" y="3"/>
                  </a:cubicBezTo>
                  <a:cubicBezTo>
                    <a:pt x="30" y="3"/>
                    <a:pt x="30" y="4"/>
                    <a:pt x="30" y="4"/>
                  </a:cubicBezTo>
                  <a:cubicBezTo>
                    <a:pt x="30" y="5"/>
                    <a:pt x="30" y="5"/>
                    <a:pt x="30" y="6"/>
                  </a:cubicBezTo>
                  <a:cubicBezTo>
                    <a:pt x="30" y="7"/>
                    <a:pt x="31" y="8"/>
                    <a:pt x="31" y="8"/>
                  </a:cubicBezTo>
                  <a:cubicBezTo>
                    <a:pt x="30" y="8"/>
                    <a:pt x="30" y="8"/>
                    <a:pt x="30" y="8"/>
                  </a:cubicBezTo>
                  <a:cubicBezTo>
                    <a:pt x="30" y="7"/>
                    <a:pt x="30" y="7"/>
                    <a:pt x="30" y="6"/>
                  </a:cubicBezTo>
                  <a:cubicBezTo>
                    <a:pt x="30" y="6"/>
                    <a:pt x="30" y="6"/>
                    <a:pt x="30" y="6"/>
                  </a:cubicBezTo>
                  <a:cubicBezTo>
                    <a:pt x="29" y="6"/>
                    <a:pt x="29" y="6"/>
                    <a:pt x="29" y="6"/>
                  </a:cubicBezTo>
                  <a:cubicBezTo>
                    <a:pt x="28" y="6"/>
                    <a:pt x="26" y="6"/>
                    <a:pt x="25" y="7"/>
                  </a:cubicBezTo>
                  <a:cubicBezTo>
                    <a:pt x="24" y="6"/>
                    <a:pt x="24" y="6"/>
                    <a:pt x="24" y="6"/>
                  </a:cubicBezTo>
                  <a:cubicBezTo>
                    <a:pt x="26" y="4"/>
                    <a:pt x="27" y="3"/>
                    <a:pt x="26" y="3"/>
                  </a:cubicBezTo>
                  <a:cubicBezTo>
                    <a:pt x="26" y="2"/>
                    <a:pt x="24" y="1"/>
                    <a:pt x="24" y="0"/>
                  </a:cubicBezTo>
                  <a:cubicBezTo>
                    <a:pt x="23" y="2"/>
                    <a:pt x="22" y="3"/>
                    <a:pt x="20" y="4"/>
                  </a:cubicBezTo>
                  <a:cubicBezTo>
                    <a:pt x="19" y="5"/>
                    <a:pt x="18" y="6"/>
                    <a:pt x="17" y="7"/>
                  </a:cubicBezTo>
                  <a:cubicBezTo>
                    <a:pt x="17" y="8"/>
                    <a:pt x="16" y="9"/>
                    <a:pt x="15" y="10"/>
                  </a:cubicBezTo>
                  <a:cubicBezTo>
                    <a:pt x="15" y="10"/>
                    <a:pt x="15" y="10"/>
                    <a:pt x="15" y="10"/>
                  </a:cubicBezTo>
                  <a:cubicBezTo>
                    <a:pt x="15" y="10"/>
                    <a:pt x="15" y="10"/>
                    <a:pt x="15" y="11"/>
                  </a:cubicBezTo>
                  <a:cubicBezTo>
                    <a:pt x="15" y="11"/>
                    <a:pt x="15" y="11"/>
                    <a:pt x="15" y="11"/>
                  </a:cubicBezTo>
                  <a:cubicBezTo>
                    <a:pt x="14" y="13"/>
                    <a:pt x="14" y="13"/>
                    <a:pt x="14" y="13"/>
                  </a:cubicBezTo>
                  <a:cubicBezTo>
                    <a:pt x="13" y="15"/>
                    <a:pt x="13" y="15"/>
                    <a:pt x="13" y="15"/>
                  </a:cubicBezTo>
                  <a:cubicBezTo>
                    <a:pt x="10" y="20"/>
                    <a:pt x="10" y="20"/>
                    <a:pt x="10" y="20"/>
                  </a:cubicBezTo>
                  <a:cubicBezTo>
                    <a:pt x="6" y="30"/>
                    <a:pt x="6" y="30"/>
                    <a:pt x="6" y="30"/>
                  </a:cubicBezTo>
                  <a:cubicBezTo>
                    <a:pt x="0" y="41"/>
                    <a:pt x="0" y="41"/>
                    <a:pt x="0" y="41"/>
                  </a:cubicBezTo>
                  <a:cubicBezTo>
                    <a:pt x="12" y="40"/>
                    <a:pt x="12" y="40"/>
                    <a:pt x="12" y="40"/>
                  </a:cubicBezTo>
                  <a:cubicBezTo>
                    <a:pt x="17" y="39"/>
                    <a:pt x="22" y="38"/>
                    <a:pt x="26" y="36"/>
                  </a:cubicBezTo>
                  <a:close/>
                  <a:moveTo>
                    <a:pt x="18" y="36"/>
                  </a:moveTo>
                  <a:cubicBezTo>
                    <a:pt x="18" y="36"/>
                    <a:pt x="18" y="36"/>
                    <a:pt x="18" y="36"/>
                  </a:cubicBezTo>
                  <a:cubicBezTo>
                    <a:pt x="18" y="36"/>
                    <a:pt x="18" y="36"/>
                    <a:pt x="18" y="36"/>
                  </a:cubicBezTo>
                  <a:close/>
                  <a:moveTo>
                    <a:pt x="25" y="24"/>
                  </a:moveTo>
                  <a:cubicBezTo>
                    <a:pt x="24" y="24"/>
                    <a:pt x="24" y="24"/>
                    <a:pt x="24" y="24"/>
                  </a:cubicBezTo>
                  <a:cubicBezTo>
                    <a:pt x="24" y="24"/>
                    <a:pt x="24" y="24"/>
                    <a:pt x="24" y="24"/>
                  </a:cubicBezTo>
                  <a:cubicBezTo>
                    <a:pt x="24" y="24"/>
                    <a:pt x="24" y="24"/>
                    <a:pt x="24" y="24"/>
                  </a:cubicBezTo>
                  <a:cubicBezTo>
                    <a:pt x="26" y="22"/>
                    <a:pt x="27" y="21"/>
                    <a:pt x="28" y="19"/>
                  </a:cubicBezTo>
                  <a:cubicBezTo>
                    <a:pt x="28" y="18"/>
                    <a:pt x="29" y="17"/>
                    <a:pt x="29" y="15"/>
                  </a:cubicBezTo>
                  <a:cubicBezTo>
                    <a:pt x="29" y="15"/>
                    <a:pt x="29" y="15"/>
                    <a:pt x="29" y="15"/>
                  </a:cubicBezTo>
                  <a:cubicBezTo>
                    <a:pt x="29" y="16"/>
                    <a:pt x="29" y="18"/>
                    <a:pt x="28" y="19"/>
                  </a:cubicBezTo>
                  <a:cubicBezTo>
                    <a:pt x="27" y="21"/>
                    <a:pt x="26" y="23"/>
                    <a:pt x="2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2" name="Freeform 44"/>
            <p:cNvSpPr/>
            <p:nvPr/>
          </p:nvSpPr>
          <p:spPr bwMode="auto">
            <a:xfrm>
              <a:off x="6613526" y="29575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3" name="Freeform 45"/>
            <p:cNvSpPr/>
            <p:nvPr/>
          </p:nvSpPr>
          <p:spPr bwMode="auto">
            <a:xfrm>
              <a:off x="6613526" y="2960688"/>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4" name="Freeform 46"/>
            <p:cNvSpPr>
              <a:spLocks noEditPoints="1"/>
            </p:cNvSpPr>
            <p:nvPr/>
          </p:nvSpPr>
          <p:spPr bwMode="auto">
            <a:xfrm>
              <a:off x="4999038" y="1544638"/>
              <a:ext cx="2201863" cy="3138488"/>
            </a:xfrm>
            <a:custGeom>
              <a:avLst/>
              <a:gdLst>
                <a:gd name="T0" fmla="*/ 329 w 585"/>
                <a:gd name="T1" fmla="*/ 617 h 835"/>
                <a:gd name="T2" fmla="*/ 393 w 585"/>
                <a:gd name="T3" fmla="*/ 406 h 835"/>
                <a:gd name="T4" fmla="*/ 334 w 585"/>
                <a:gd name="T5" fmla="*/ 317 h 835"/>
                <a:gd name="T6" fmla="*/ 383 w 585"/>
                <a:gd name="T7" fmla="*/ 401 h 835"/>
                <a:gd name="T8" fmla="*/ 359 w 585"/>
                <a:gd name="T9" fmla="*/ 523 h 835"/>
                <a:gd name="T10" fmla="*/ 535 w 585"/>
                <a:gd name="T11" fmla="*/ 440 h 835"/>
                <a:gd name="T12" fmla="*/ 406 w 585"/>
                <a:gd name="T13" fmla="*/ 544 h 835"/>
                <a:gd name="T14" fmla="*/ 404 w 585"/>
                <a:gd name="T15" fmla="*/ 430 h 835"/>
                <a:gd name="T16" fmla="*/ 385 w 585"/>
                <a:gd name="T17" fmla="*/ 393 h 835"/>
                <a:gd name="T18" fmla="*/ 408 w 585"/>
                <a:gd name="T19" fmla="*/ 429 h 835"/>
                <a:gd name="T20" fmla="*/ 406 w 585"/>
                <a:gd name="T21" fmla="*/ 570 h 835"/>
                <a:gd name="T22" fmla="*/ 413 w 585"/>
                <a:gd name="T23" fmla="*/ 536 h 835"/>
                <a:gd name="T24" fmla="*/ 407 w 585"/>
                <a:gd name="T25" fmla="*/ 431 h 835"/>
                <a:gd name="T26" fmla="*/ 363 w 585"/>
                <a:gd name="T27" fmla="*/ 361 h 835"/>
                <a:gd name="T28" fmla="*/ 289 w 585"/>
                <a:gd name="T29" fmla="*/ 345 h 835"/>
                <a:gd name="T30" fmla="*/ 217 w 585"/>
                <a:gd name="T31" fmla="*/ 366 h 835"/>
                <a:gd name="T32" fmla="*/ 206 w 585"/>
                <a:gd name="T33" fmla="*/ 480 h 835"/>
                <a:gd name="T34" fmla="*/ 40 w 585"/>
                <a:gd name="T35" fmla="*/ 170 h 835"/>
                <a:gd name="T36" fmla="*/ 157 w 585"/>
                <a:gd name="T37" fmla="*/ 545 h 835"/>
                <a:gd name="T38" fmla="*/ 185 w 585"/>
                <a:gd name="T39" fmla="*/ 719 h 835"/>
                <a:gd name="T40" fmla="*/ 249 w 585"/>
                <a:gd name="T41" fmla="*/ 831 h 835"/>
                <a:gd name="T42" fmla="*/ 245 w 585"/>
                <a:gd name="T43" fmla="*/ 829 h 835"/>
                <a:gd name="T44" fmla="*/ 224 w 585"/>
                <a:gd name="T45" fmla="*/ 805 h 835"/>
                <a:gd name="T46" fmla="*/ 360 w 585"/>
                <a:gd name="T47" fmla="*/ 812 h 835"/>
                <a:gd name="T48" fmla="*/ 382 w 585"/>
                <a:gd name="T49" fmla="*/ 767 h 835"/>
                <a:gd name="T50" fmla="*/ 375 w 585"/>
                <a:gd name="T51" fmla="*/ 779 h 835"/>
                <a:gd name="T52" fmla="*/ 354 w 585"/>
                <a:gd name="T53" fmla="*/ 801 h 835"/>
                <a:gd name="T54" fmla="*/ 358 w 585"/>
                <a:gd name="T55" fmla="*/ 789 h 835"/>
                <a:gd name="T56" fmla="*/ 180 w 585"/>
                <a:gd name="T57" fmla="*/ 750 h 835"/>
                <a:gd name="T58" fmla="*/ 296 w 585"/>
                <a:gd name="T59" fmla="*/ 716 h 835"/>
                <a:gd name="T60" fmla="*/ 397 w 585"/>
                <a:gd name="T61" fmla="*/ 709 h 835"/>
                <a:gd name="T62" fmla="*/ 362 w 585"/>
                <a:gd name="T63" fmla="*/ 675 h 835"/>
                <a:gd name="T64" fmla="*/ 414 w 585"/>
                <a:gd name="T65" fmla="*/ 634 h 835"/>
                <a:gd name="T66" fmla="*/ 397 w 585"/>
                <a:gd name="T67" fmla="*/ 658 h 835"/>
                <a:gd name="T68" fmla="*/ 405 w 585"/>
                <a:gd name="T69" fmla="*/ 620 h 835"/>
                <a:gd name="T70" fmla="*/ 416 w 585"/>
                <a:gd name="T71" fmla="*/ 599 h 835"/>
                <a:gd name="T72" fmla="*/ 256 w 585"/>
                <a:gd name="T73" fmla="*/ 820 h 835"/>
                <a:gd name="T74" fmla="*/ 228 w 585"/>
                <a:gd name="T75" fmla="*/ 811 h 835"/>
                <a:gd name="T76" fmla="*/ 185 w 585"/>
                <a:gd name="T77" fmla="*/ 718 h 835"/>
                <a:gd name="T78" fmla="*/ 225 w 585"/>
                <a:gd name="T79" fmla="*/ 376 h 835"/>
                <a:gd name="T80" fmla="*/ 270 w 585"/>
                <a:gd name="T81" fmla="*/ 353 h 835"/>
                <a:gd name="T82" fmla="*/ 358 w 585"/>
                <a:gd name="T83" fmla="*/ 348 h 835"/>
                <a:gd name="T84" fmla="*/ 446 w 585"/>
                <a:gd name="T85" fmla="*/ 390 h 835"/>
                <a:gd name="T86" fmla="*/ 407 w 585"/>
                <a:gd name="T87" fmla="*/ 418 h 835"/>
                <a:gd name="T88" fmla="*/ 355 w 585"/>
                <a:gd name="T89" fmla="*/ 374 h 835"/>
                <a:gd name="T90" fmla="*/ 332 w 585"/>
                <a:gd name="T91" fmla="*/ 354 h 835"/>
                <a:gd name="T92" fmla="*/ 242 w 585"/>
                <a:gd name="T93" fmla="*/ 333 h 835"/>
                <a:gd name="T94" fmla="*/ 139 w 585"/>
                <a:gd name="T95" fmla="*/ 387 h 835"/>
                <a:gd name="T96" fmla="*/ 182 w 585"/>
                <a:gd name="T97" fmla="*/ 623 h 835"/>
                <a:gd name="T98" fmla="*/ 372 w 585"/>
                <a:gd name="T99" fmla="*/ 434 h 835"/>
                <a:gd name="T100" fmla="*/ 255 w 585"/>
                <a:gd name="T101" fmla="*/ 373 h 835"/>
                <a:gd name="T102" fmla="*/ 374 w 585"/>
                <a:gd name="T103" fmla="*/ 423 h 835"/>
                <a:gd name="T104" fmla="*/ 235 w 585"/>
                <a:gd name="T105" fmla="*/ 391 h 835"/>
                <a:gd name="T106" fmla="*/ 368 w 585"/>
                <a:gd name="T107" fmla="*/ 468 h 835"/>
                <a:gd name="T108" fmla="*/ 263 w 585"/>
                <a:gd name="T109" fmla="*/ 358 h 835"/>
                <a:gd name="T110" fmla="*/ 343 w 585"/>
                <a:gd name="T111" fmla="*/ 372 h 835"/>
                <a:gd name="T112" fmla="*/ 339 w 585"/>
                <a:gd name="T113" fmla="*/ 361 h 835"/>
                <a:gd name="T114" fmla="*/ 240 w 585"/>
                <a:gd name="T115" fmla="*/ 513 h 835"/>
                <a:gd name="T116" fmla="*/ 185 w 585"/>
                <a:gd name="T117" fmla="*/ 382 h 835"/>
                <a:gd name="T118" fmla="*/ 287 w 585"/>
                <a:gd name="T119" fmla="*/ 300 h 835"/>
                <a:gd name="T120" fmla="*/ 336 w 585"/>
                <a:gd name="T121" fmla="*/ 336 h 835"/>
                <a:gd name="T122" fmla="*/ 382 w 585"/>
                <a:gd name="T123" fmla="*/ 404 h 835"/>
                <a:gd name="T124" fmla="*/ 333 w 585"/>
                <a:gd name="T125" fmla="*/ 593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5" h="835">
                  <a:moveTo>
                    <a:pt x="542" y="139"/>
                  </a:moveTo>
                  <a:cubicBezTo>
                    <a:pt x="526" y="111"/>
                    <a:pt x="507" y="89"/>
                    <a:pt x="486" y="71"/>
                  </a:cubicBezTo>
                  <a:cubicBezTo>
                    <a:pt x="466" y="53"/>
                    <a:pt x="445" y="39"/>
                    <a:pt x="425" y="29"/>
                  </a:cubicBezTo>
                  <a:cubicBezTo>
                    <a:pt x="460" y="48"/>
                    <a:pt x="492" y="74"/>
                    <a:pt x="517" y="106"/>
                  </a:cubicBezTo>
                  <a:cubicBezTo>
                    <a:pt x="542" y="138"/>
                    <a:pt x="561" y="175"/>
                    <a:pt x="571" y="215"/>
                  </a:cubicBezTo>
                  <a:cubicBezTo>
                    <a:pt x="581" y="255"/>
                    <a:pt x="583" y="297"/>
                    <a:pt x="575" y="338"/>
                  </a:cubicBezTo>
                  <a:cubicBezTo>
                    <a:pt x="568" y="378"/>
                    <a:pt x="552" y="418"/>
                    <a:pt x="528" y="452"/>
                  </a:cubicBezTo>
                  <a:cubicBezTo>
                    <a:pt x="504" y="486"/>
                    <a:pt x="472" y="515"/>
                    <a:pt x="436" y="536"/>
                  </a:cubicBezTo>
                  <a:cubicBezTo>
                    <a:pt x="432" y="539"/>
                    <a:pt x="427" y="541"/>
                    <a:pt x="422" y="544"/>
                  </a:cubicBezTo>
                  <a:cubicBezTo>
                    <a:pt x="419" y="545"/>
                    <a:pt x="419" y="545"/>
                    <a:pt x="419" y="545"/>
                  </a:cubicBezTo>
                  <a:cubicBezTo>
                    <a:pt x="416" y="547"/>
                    <a:pt x="416" y="547"/>
                    <a:pt x="416" y="547"/>
                  </a:cubicBezTo>
                  <a:cubicBezTo>
                    <a:pt x="414" y="548"/>
                    <a:pt x="414" y="548"/>
                    <a:pt x="414" y="548"/>
                  </a:cubicBezTo>
                  <a:cubicBezTo>
                    <a:pt x="414" y="549"/>
                    <a:pt x="414" y="549"/>
                    <a:pt x="414" y="549"/>
                  </a:cubicBezTo>
                  <a:cubicBezTo>
                    <a:pt x="414" y="580"/>
                    <a:pt x="414" y="580"/>
                    <a:pt x="414" y="580"/>
                  </a:cubicBezTo>
                  <a:cubicBezTo>
                    <a:pt x="414" y="595"/>
                    <a:pt x="414" y="595"/>
                    <a:pt x="414" y="595"/>
                  </a:cubicBezTo>
                  <a:cubicBezTo>
                    <a:pt x="414" y="599"/>
                    <a:pt x="414" y="599"/>
                    <a:pt x="414" y="599"/>
                  </a:cubicBezTo>
                  <a:cubicBezTo>
                    <a:pt x="414" y="600"/>
                    <a:pt x="414" y="600"/>
                    <a:pt x="414" y="600"/>
                  </a:cubicBezTo>
                  <a:cubicBezTo>
                    <a:pt x="414" y="600"/>
                    <a:pt x="414" y="601"/>
                    <a:pt x="414" y="601"/>
                  </a:cubicBezTo>
                  <a:cubicBezTo>
                    <a:pt x="414" y="602"/>
                    <a:pt x="414" y="603"/>
                    <a:pt x="414" y="604"/>
                  </a:cubicBezTo>
                  <a:cubicBezTo>
                    <a:pt x="413" y="607"/>
                    <a:pt x="412" y="610"/>
                    <a:pt x="410" y="613"/>
                  </a:cubicBezTo>
                  <a:cubicBezTo>
                    <a:pt x="406" y="618"/>
                    <a:pt x="400" y="621"/>
                    <a:pt x="393" y="621"/>
                  </a:cubicBezTo>
                  <a:cubicBezTo>
                    <a:pt x="377" y="621"/>
                    <a:pt x="377" y="621"/>
                    <a:pt x="377" y="621"/>
                  </a:cubicBezTo>
                  <a:cubicBezTo>
                    <a:pt x="346" y="621"/>
                    <a:pt x="346" y="621"/>
                    <a:pt x="346" y="621"/>
                  </a:cubicBezTo>
                  <a:cubicBezTo>
                    <a:pt x="336" y="621"/>
                    <a:pt x="336" y="621"/>
                    <a:pt x="336" y="621"/>
                  </a:cubicBezTo>
                  <a:cubicBezTo>
                    <a:pt x="330" y="621"/>
                    <a:pt x="330" y="621"/>
                    <a:pt x="330" y="621"/>
                  </a:cubicBezTo>
                  <a:cubicBezTo>
                    <a:pt x="328" y="621"/>
                    <a:pt x="328" y="621"/>
                    <a:pt x="328" y="621"/>
                  </a:cubicBezTo>
                  <a:cubicBezTo>
                    <a:pt x="328" y="621"/>
                    <a:pt x="328" y="621"/>
                    <a:pt x="328" y="621"/>
                  </a:cubicBezTo>
                  <a:cubicBezTo>
                    <a:pt x="328" y="621"/>
                    <a:pt x="328" y="621"/>
                    <a:pt x="328" y="621"/>
                  </a:cubicBezTo>
                  <a:cubicBezTo>
                    <a:pt x="328" y="620"/>
                    <a:pt x="328" y="620"/>
                    <a:pt x="328" y="620"/>
                  </a:cubicBezTo>
                  <a:cubicBezTo>
                    <a:pt x="329" y="617"/>
                    <a:pt x="329" y="617"/>
                    <a:pt x="329" y="617"/>
                  </a:cubicBezTo>
                  <a:cubicBezTo>
                    <a:pt x="332" y="606"/>
                    <a:pt x="332" y="606"/>
                    <a:pt x="332" y="606"/>
                  </a:cubicBezTo>
                  <a:cubicBezTo>
                    <a:pt x="334" y="598"/>
                    <a:pt x="334" y="598"/>
                    <a:pt x="334" y="598"/>
                  </a:cubicBezTo>
                  <a:cubicBezTo>
                    <a:pt x="340" y="578"/>
                    <a:pt x="346" y="558"/>
                    <a:pt x="353" y="539"/>
                  </a:cubicBezTo>
                  <a:cubicBezTo>
                    <a:pt x="360" y="519"/>
                    <a:pt x="367" y="499"/>
                    <a:pt x="374" y="480"/>
                  </a:cubicBezTo>
                  <a:cubicBezTo>
                    <a:pt x="378" y="470"/>
                    <a:pt x="382" y="460"/>
                    <a:pt x="386" y="451"/>
                  </a:cubicBezTo>
                  <a:cubicBezTo>
                    <a:pt x="388" y="446"/>
                    <a:pt x="390" y="441"/>
                    <a:pt x="392" y="437"/>
                  </a:cubicBezTo>
                  <a:cubicBezTo>
                    <a:pt x="395" y="429"/>
                    <a:pt x="395" y="429"/>
                    <a:pt x="395" y="429"/>
                  </a:cubicBezTo>
                  <a:cubicBezTo>
                    <a:pt x="397" y="425"/>
                    <a:pt x="397" y="425"/>
                    <a:pt x="397" y="425"/>
                  </a:cubicBezTo>
                  <a:cubicBezTo>
                    <a:pt x="398" y="423"/>
                    <a:pt x="399" y="421"/>
                    <a:pt x="400" y="420"/>
                  </a:cubicBezTo>
                  <a:cubicBezTo>
                    <a:pt x="404" y="420"/>
                    <a:pt x="404" y="420"/>
                    <a:pt x="404" y="420"/>
                  </a:cubicBezTo>
                  <a:cubicBezTo>
                    <a:pt x="405" y="420"/>
                    <a:pt x="405" y="420"/>
                    <a:pt x="406" y="420"/>
                  </a:cubicBezTo>
                  <a:cubicBezTo>
                    <a:pt x="407" y="420"/>
                    <a:pt x="407" y="420"/>
                    <a:pt x="407" y="420"/>
                  </a:cubicBezTo>
                  <a:cubicBezTo>
                    <a:pt x="408" y="420"/>
                    <a:pt x="408" y="420"/>
                    <a:pt x="408" y="420"/>
                  </a:cubicBezTo>
                  <a:cubicBezTo>
                    <a:pt x="410" y="420"/>
                    <a:pt x="411" y="420"/>
                    <a:pt x="413" y="420"/>
                  </a:cubicBezTo>
                  <a:cubicBezTo>
                    <a:pt x="417" y="420"/>
                    <a:pt x="420" y="419"/>
                    <a:pt x="423" y="418"/>
                  </a:cubicBezTo>
                  <a:cubicBezTo>
                    <a:pt x="430" y="416"/>
                    <a:pt x="435" y="413"/>
                    <a:pt x="440" y="408"/>
                  </a:cubicBezTo>
                  <a:cubicBezTo>
                    <a:pt x="442" y="406"/>
                    <a:pt x="444" y="403"/>
                    <a:pt x="445" y="400"/>
                  </a:cubicBezTo>
                  <a:cubicBezTo>
                    <a:pt x="446" y="397"/>
                    <a:pt x="447" y="394"/>
                    <a:pt x="448" y="390"/>
                  </a:cubicBezTo>
                  <a:cubicBezTo>
                    <a:pt x="449" y="384"/>
                    <a:pt x="448" y="377"/>
                    <a:pt x="445" y="371"/>
                  </a:cubicBezTo>
                  <a:cubicBezTo>
                    <a:pt x="443" y="365"/>
                    <a:pt x="438" y="360"/>
                    <a:pt x="432" y="359"/>
                  </a:cubicBezTo>
                  <a:cubicBezTo>
                    <a:pt x="431" y="359"/>
                    <a:pt x="430" y="359"/>
                    <a:pt x="428" y="359"/>
                  </a:cubicBezTo>
                  <a:cubicBezTo>
                    <a:pt x="427" y="359"/>
                    <a:pt x="425" y="360"/>
                    <a:pt x="424" y="361"/>
                  </a:cubicBezTo>
                  <a:cubicBezTo>
                    <a:pt x="421" y="362"/>
                    <a:pt x="419" y="364"/>
                    <a:pt x="416" y="366"/>
                  </a:cubicBezTo>
                  <a:cubicBezTo>
                    <a:pt x="414" y="368"/>
                    <a:pt x="411" y="371"/>
                    <a:pt x="409" y="374"/>
                  </a:cubicBezTo>
                  <a:cubicBezTo>
                    <a:pt x="409" y="375"/>
                    <a:pt x="408" y="375"/>
                    <a:pt x="408" y="376"/>
                  </a:cubicBezTo>
                  <a:cubicBezTo>
                    <a:pt x="407" y="377"/>
                    <a:pt x="407" y="377"/>
                    <a:pt x="407" y="377"/>
                  </a:cubicBezTo>
                  <a:cubicBezTo>
                    <a:pt x="407" y="378"/>
                    <a:pt x="407" y="378"/>
                    <a:pt x="407" y="378"/>
                  </a:cubicBezTo>
                  <a:cubicBezTo>
                    <a:pt x="404" y="383"/>
                    <a:pt x="404" y="383"/>
                    <a:pt x="404" y="383"/>
                  </a:cubicBezTo>
                  <a:cubicBezTo>
                    <a:pt x="399" y="393"/>
                    <a:pt x="399" y="393"/>
                    <a:pt x="399" y="393"/>
                  </a:cubicBezTo>
                  <a:cubicBezTo>
                    <a:pt x="393" y="406"/>
                    <a:pt x="393" y="406"/>
                    <a:pt x="393" y="406"/>
                  </a:cubicBezTo>
                  <a:cubicBezTo>
                    <a:pt x="393" y="406"/>
                    <a:pt x="392" y="406"/>
                    <a:pt x="392" y="406"/>
                  </a:cubicBezTo>
                  <a:cubicBezTo>
                    <a:pt x="391" y="405"/>
                    <a:pt x="391" y="405"/>
                    <a:pt x="391" y="405"/>
                  </a:cubicBezTo>
                  <a:cubicBezTo>
                    <a:pt x="388" y="404"/>
                    <a:pt x="388" y="404"/>
                    <a:pt x="388" y="404"/>
                  </a:cubicBezTo>
                  <a:cubicBezTo>
                    <a:pt x="386" y="403"/>
                    <a:pt x="385" y="403"/>
                    <a:pt x="383" y="402"/>
                  </a:cubicBezTo>
                  <a:cubicBezTo>
                    <a:pt x="382" y="401"/>
                    <a:pt x="382" y="401"/>
                    <a:pt x="382" y="401"/>
                  </a:cubicBezTo>
                  <a:cubicBezTo>
                    <a:pt x="381" y="400"/>
                    <a:pt x="381" y="400"/>
                    <a:pt x="381" y="400"/>
                  </a:cubicBezTo>
                  <a:cubicBezTo>
                    <a:pt x="380" y="400"/>
                    <a:pt x="380" y="400"/>
                    <a:pt x="379" y="399"/>
                  </a:cubicBezTo>
                  <a:cubicBezTo>
                    <a:pt x="378" y="398"/>
                    <a:pt x="377" y="398"/>
                    <a:pt x="376" y="397"/>
                  </a:cubicBezTo>
                  <a:cubicBezTo>
                    <a:pt x="372" y="394"/>
                    <a:pt x="368" y="390"/>
                    <a:pt x="365" y="386"/>
                  </a:cubicBezTo>
                  <a:cubicBezTo>
                    <a:pt x="362" y="381"/>
                    <a:pt x="359" y="377"/>
                    <a:pt x="357" y="373"/>
                  </a:cubicBezTo>
                  <a:cubicBezTo>
                    <a:pt x="356" y="370"/>
                    <a:pt x="355" y="368"/>
                    <a:pt x="354" y="366"/>
                  </a:cubicBezTo>
                  <a:cubicBezTo>
                    <a:pt x="353" y="363"/>
                    <a:pt x="353" y="363"/>
                    <a:pt x="353" y="363"/>
                  </a:cubicBezTo>
                  <a:cubicBezTo>
                    <a:pt x="352" y="361"/>
                    <a:pt x="352" y="361"/>
                    <a:pt x="352" y="361"/>
                  </a:cubicBezTo>
                  <a:cubicBezTo>
                    <a:pt x="351" y="359"/>
                    <a:pt x="350" y="357"/>
                    <a:pt x="350" y="356"/>
                  </a:cubicBezTo>
                  <a:cubicBezTo>
                    <a:pt x="352" y="354"/>
                    <a:pt x="354" y="353"/>
                    <a:pt x="356" y="352"/>
                  </a:cubicBezTo>
                  <a:cubicBezTo>
                    <a:pt x="358" y="351"/>
                    <a:pt x="358" y="351"/>
                    <a:pt x="358" y="351"/>
                  </a:cubicBezTo>
                  <a:cubicBezTo>
                    <a:pt x="359" y="350"/>
                    <a:pt x="359" y="350"/>
                    <a:pt x="359" y="350"/>
                  </a:cubicBezTo>
                  <a:cubicBezTo>
                    <a:pt x="359" y="349"/>
                    <a:pt x="360" y="349"/>
                    <a:pt x="360" y="349"/>
                  </a:cubicBezTo>
                  <a:cubicBezTo>
                    <a:pt x="363" y="347"/>
                    <a:pt x="365" y="345"/>
                    <a:pt x="367" y="342"/>
                  </a:cubicBezTo>
                  <a:cubicBezTo>
                    <a:pt x="372" y="338"/>
                    <a:pt x="376" y="333"/>
                    <a:pt x="378" y="328"/>
                  </a:cubicBezTo>
                  <a:cubicBezTo>
                    <a:pt x="380" y="322"/>
                    <a:pt x="382" y="317"/>
                    <a:pt x="380" y="311"/>
                  </a:cubicBezTo>
                  <a:cubicBezTo>
                    <a:pt x="380" y="308"/>
                    <a:pt x="379" y="306"/>
                    <a:pt x="377" y="303"/>
                  </a:cubicBezTo>
                  <a:cubicBezTo>
                    <a:pt x="377" y="302"/>
                    <a:pt x="376" y="301"/>
                    <a:pt x="375" y="300"/>
                  </a:cubicBezTo>
                  <a:cubicBezTo>
                    <a:pt x="374" y="299"/>
                    <a:pt x="373" y="297"/>
                    <a:pt x="372" y="297"/>
                  </a:cubicBezTo>
                  <a:cubicBezTo>
                    <a:pt x="368" y="293"/>
                    <a:pt x="362" y="292"/>
                    <a:pt x="357" y="293"/>
                  </a:cubicBezTo>
                  <a:cubicBezTo>
                    <a:pt x="354" y="294"/>
                    <a:pt x="352" y="295"/>
                    <a:pt x="349" y="296"/>
                  </a:cubicBezTo>
                  <a:cubicBezTo>
                    <a:pt x="347" y="298"/>
                    <a:pt x="345" y="300"/>
                    <a:pt x="343" y="302"/>
                  </a:cubicBezTo>
                  <a:cubicBezTo>
                    <a:pt x="338" y="306"/>
                    <a:pt x="336" y="311"/>
                    <a:pt x="334" y="317"/>
                  </a:cubicBezTo>
                  <a:cubicBezTo>
                    <a:pt x="332" y="323"/>
                    <a:pt x="332" y="329"/>
                    <a:pt x="333" y="335"/>
                  </a:cubicBezTo>
                  <a:cubicBezTo>
                    <a:pt x="332" y="329"/>
                    <a:pt x="332" y="323"/>
                    <a:pt x="334" y="317"/>
                  </a:cubicBezTo>
                  <a:cubicBezTo>
                    <a:pt x="335" y="312"/>
                    <a:pt x="338" y="307"/>
                    <a:pt x="342" y="302"/>
                  </a:cubicBezTo>
                  <a:cubicBezTo>
                    <a:pt x="343" y="301"/>
                    <a:pt x="344" y="300"/>
                    <a:pt x="345" y="299"/>
                  </a:cubicBezTo>
                  <a:cubicBezTo>
                    <a:pt x="346" y="299"/>
                    <a:pt x="346" y="298"/>
                    <a:pt x="347" y="298"/>
                  </a:cubicBezTo>
                  <a:cubicBezTo>
                    <a:pt x="348" y="297"/>
                    <a:pt x="348" y="297"/>
                    <a:pt x="349" y="297"/>
                  </a:cubicBezTo>
                  <a:cubicBezTo>
                    <a:pt x="351" y="295"/>
                    <a:pt x="354" y="294"/>
                    <a:pt x="356" y="293"/>
                  </a:cubicBezTo>
                  <a:cubicBezTo>
                    <a:pt x="362" y="292"/>
                    <a:pt x="368" y="293"/>
                    <a:pt x="372" y="296"/>
                  </a:cubicBezTo>
                  <a:cubicBezTo>
                    <a:pt x="372" y="297"/>
                    <a:pt x="373" y="297"/>
                    <a:pt x="373" y="297"/>
                  </a:cubicBezTo>
                  <a:cubicBezTo>
                    <a:pt x="374" y="298"/>
                    <a:pt x="374" y="299"/>
                    <a:pt x="375" y="299"/>
                  </a:cubicBezTo>
                  <a:cubicBezTo>
                    <a:pt x="375" y="300"/>
                    <a:pt x="376" y="301"/>
                    <a:pt x="377" y="303"/>
                  </a:cubicBezTo>
                  <a:cubicBezTo>
                    <a:pt x="379" y="305"/>
                    <a:pt x="380" y="308"/>
                    <a:pt x="380" y="310"/>
                  </a:cubicBezTo>
                  <a:cubicBezTo>
                    <a:pt x="382" y="316"/>
                    <a:pt x="381" y="322"/>
                    <a:pt x="378" y="327"/>
                  </a:cubicBezTo>
                  <a:cubicBezTo>
                    <a:pt x="376" y="333"/>
                    <a:pt x="372" y="338"/>
                    <a:pt x="368" y="342"/>
                  </a:cubicBezTo>
                  <a:cubicBezTo>
                    <a:pt x="366" y="345"/>
                    <a:pt x="363" y="347"/>
                    <a:pt x="361" y="349"/>
                  </a:cubicBezTo>
                  <a:cubicBezTo>
                    <a:pt x="360" y="349"/>
                    <a:pt x="359" y="350"/>
                    <a:pt x="359" y="350"/>
                  </a:cubicBezTo>
                  <a:cubicBezTo>
                    <a:pt x="358" y="351"/>
                    <a:pt x="358" y="351"/>
                    <a:pt x="358" y="351"/>
                  </a:cubicBezTo>
                  <a:cubicBezTo>
                    <a:pt x="356" y="352"/>
                    <a:pt x="356" y="352"/>
                    <a:pt x="356" y="352"/>
                  </a:cubicBezTo>
                  <a:cubicBezTo>
                    <a:pt x="354" y="353"/>
                    <a:pt x="352" y="354"/>
                    <a:pt x="350" y="356"/>
                  </a:cubicBezTo>
                  <a:cubicBezTo>
                    <a:pt x="350" y="356"/>
                    <a:pt x="350" y="356"/>
                    <a:pt x="350" y="356"/>
                  </a:cubicBezTo>
                  <a:cubicBezTo>
                    <a:pt x="351" y="357"/>
                    <a:pt x="351" y="357"/>
                    <a:pt x="351" y="357"/>
                  </a:cubicBezTo>
                  <a:cubicBezTo>
                    <a:pt x="351" y="358"/>
                    <a:pt x="351" y="358"/>
                    <a:pt x="351" y="358"/>
                  </a:cubicBezTo>
                  <a:cubicBezTo>
                    <a:pt x="352" y="361"/>
                    <a:pt x="352" y="361"/>
                    <a:pt x="352" y="361"/>
                  </a:cubicBezTo>
                  <a:cubicBezTo>
                    <a:pt x="353" y="363"/>
                    <a:pt x="353" y="363"/>
                    <a:pt x="353" y="363"/>
                  </a:cubicBezTo>
                  <a:cubicBezTo>
                    <a:pt x="354" y="366"/>
                    <a:pt x="354" y="366"/>
                    <a:pt x="354" y="366"/>
                  </a:cubicBezTo>
                  <a:cubicBezTo>
                    <a:pt x="355" y="368"/>
                    <a:pt x="356" y="370"/>
                    <a:pt x="357" y="372"/>
                  </a:cubicBezTo>
                  <a:cubicBezTo>
                    <a:pt x="359" y="377"/>
                    <a:pt x="362" y="381"/>
                    <a:pt x="365" y="385"/>
                  </a:cubicBezTo>
                  <a:cubicBezTo>
                    <a:pt x="368" y="389"/>
                    <a:pt x="372" y="393"/>
                    <a:pt x="376" y="397"/>
                  </a:cubicBezTo>
                  <a:cubicBezTo>
                    <a:pt x="377" y="397"/>
                    <a:pt x="378" y="398"/>
                    <a:pt x="379" y="399"/>
                  </a:cubicBezTo>
                  <a:cubicBezTo>
                    <a:pt x="380" y="399"/>
                    <a:pt x="380" y="400"/>
                    <a:pt x="381" y="400"/>
                  </a:cubicBezTo>
                  <a:cubicBezTo>
                    <a:pt x="382" y="401"/>
                    <a:pt x="382" y="401"/>
                    <a:pt x="382" y="401"/>
                  </a:cubicBezTo>
                  <a:cubicBezTo>
                    <a:pt x="383" y="401"/>
                    <a:pt x="383" y="401"/>
                    <a:pt x="383" y="401"/>
                  </a:cubicBezTo>
                  <a:cubicBezTo>
                    <a:pt x="385" y="402"/>
                    <a:pt x="386" y="403"/>
                    <a:pt x="388" y="404"/>
                  </a:cubicBezTo>
                  <a:cubicBezTo>
                    <a:pt x="390" y="405"/>
                    <a:pt x="390" y="405"/>
                    <a:pt x="390" y="405"/>
                  </a:cubicBezTo>
                  <a:cubicBezTo>
                    <a:pt x="392" y="405"/>
                    <a:pt x="392" y="405"/>
                    <a:pt x="392" y="405"/>
                  </a:cubicBezTo>
                  <a:cubicBezTo>
                    <a:pt x="392" y="405"/>
                    <a:pt x="393" y="406"/>
                    <a:pt x="393" y="406"/>
                  </a:cubicBezTo>
                  <a:cubicBezTo>
                    <a:pt x="399" y="392"/>
                    <a:pt x="399" y="392"/>
                    <a:pt x="399" y="392"/>
                  </a:cubicBezTo>
                  <a:cubicBezTo>
                    <a:pt x="404" y="383"/>
                    <a:pt x="404" y="383"/>
                    <a:pt x="404" y="383"/>
                  </a:cubicBezTo>
                  <a:cubicBezTo>
                    <a:pt x="406" y="378"/>
                    <a:pt x="406" y="378"/>
                    <a:pt x="406" y="378"/>
                  </a:cubicBezTo>
                  <a:cubicBezTo>
                    <a:pt x="407" y="377"/>
                    <a:pt x="407" y="377"/>
                    <a:pt x="407" y="377"/>
                  </a:cubicBezTo>
                  <a:cubicBezTo>
                    <a:pt x="408" y="376"/>
                    <a:pt x="408" y="376"/>
                    <a:pt x="408" y="376"/>
                  </a:cubicBezTo>
                  <a:cubicBezTo>
                    <a:pt x="408" y="375"/>
                    <a:pt x="409" y="374"/>
                    <a:pt x="409" y="374"/>
                  </a:cubicBezTo>
                  <a:cubicBezTo>
                    <a:pt x="411" y="371"/>
                    <a:pt x="414" y="368"/>
                    <a:pt x="416" y="366"/>
                  </a:cubicBezTo>
                  <a:cubicBezTo>
                    <a:pt x="421" y="361"/>
                    <a:pt x="427" y="358"/>
                    <a:pt x="432" y="359"/>
                  </a:cubicBezTo>
                  <a:cubicBezTo>
                    <a:pt x="435" y="360"/>
                    <a:pt x="438" y="361"/>
                    <a:pt x="440" y="363"/>
                  </a:cubicBezTo>
                  <a:cubicBezTo>
                    <a:pt x="443" y="365"/>
                    <a:pt x="444" y="368"/>
                    <a:pt x="446" y="371"/>
                  </a:cubicBezTo>
                  <a:cubicBezTo>
                    <a:pt x="448" y="377"/>
                    <a:pt x="449" y="384"/>
                    <a:pt x="448" y="390"/>
                  </a:cubicBezTo>
                  <a:cubicBezTo>
                    <a:pt x="447" y="394"/>
                    <a:pt x="447" y="397"/>
                    <a:pt x="445" y="400"/>
                  </a:cubicBezTo>
                  <a:cubicBezTo>
                    <a:pt x="444" y="403"/>
                    <a:pt x="442" y="406"/>
                    <a:pt x="440" y="408"/>
                  </a:cubicBezTo>
                  <a:cubicBezTo>
                    <a:pt x="436" y="413"/>
                    <a:pt x="430" y="417"/>
                    <a:pt x="423" y="419"/>
                  </a:cubicBezTo>
                  <a:cubicBezTo>
                    <a:pt x="420" y="420"/>
                    <a:pt x="416" y="420"/>
                    <a:pt x="413" y="420"/>
                  </a:cubicBezTo>
                  <a:cubicBezTo>
                    <a:pt x="411" y="421"/>
                    <a:pt x="410" y="421"/>
                    <a:pt x="408" y="421"/>
                  </a:cubicBezTo>
                  <a:cubicBezTo>
                    <a:pt x="407" y="421"/>
                    <a:pt x="407" y="421"/>
                    <a:pt x="407" y="421"/>
                  </a:cubicBezTo>
                  <a:cubicBezTo>
                    <a:pt x="407" y="421"/>
                    <a:pt x="407" y="421"/>
                    <a:pt x="406" y="421"/>
                  </a:cubicBezTo>
                  <a:cubicBezTo>
                    <a:pt x="405" y="421"/>
                    <a:pt x="405" y="421"/>
                    <a:pt x="404" y="420"/>
                  </a:cubicBezTo>
                  <a:cubicBezTo>
                    <a:pt x="400" y="420"/>
                    <a:pt x="400" y="420"/>
                    <a:pt x="400" y="420"/>
                  </a:cubicBezTo>
                  <a:cubicBezTo>
                    <a:pt x="399" y="422"/>
                    <a:pt x="399" y="423"/>
                    <a:pt x="398" y="425"/>
                  </a:cubicBezTo>
                  <a:cubicBezTo>
                    <a:pt x="396" y="429"/>
                    <a:pt x="396" y="429"/>
                    <a:pt x="396" y="429"/>
                  </a:cubicBezTo>
                  <a:cubicBezTo>
                    <a:pt x="393" y="435"/>
                    <a:pt x="393" y="435"/>
                    <a:pt x="393" y="435"/>
                  </a:cubicBezTo>
                  <a:cubicBezTo>
                    <a:pt x="388" y="447"/>
                    <a:pt x="388" y="447"/>
                    <a:pt x="388" y="447"/>
                  </a:cubicBezTo>
                  <a:cubicBezTo>
                    <a:pt x="384" y="456"/>
                    <a:pt x="381" y="464"/>
                    <a:pt x="378" y="472"/>
                  </a:cubicBezTo>
                  <a:cubicBezTo>
                    <a:pt x="371" y="489"/>
                    <a:pt x="365" y="506"/>
                    <a:pt x="359" y="523"/>
                  </a:cubicBezTo>
                  <a:cubicBezTo>
                    <a:pt x="353" y="539"/>
                    <a:pt x="347" y="556"/>
                    <a:pt x="342" y="573"/>
                  </a:cubicBezTo>
                  <a:cubicBezTo>
                    <a:pt x="340" y="581"/>
                    <a:pt x="337" y="590"/>
                    <a:pt x="335" y="598"/>
                  </a:cubicBezTo>
                  <a:cubicBezTo>
                    <a:pt x="330" y="612"/>
                    <a:pt x="330" y="612"/>
                    <a:pt x="330" y="612"/>
                  </a:cubicBezTo>
                  <a:cubicBezTo>
                    <a:pt x="329" y="617"/>
                    <a:pt x="329" y="617"/>
                    <a:pt x="329" y="617"/>
                  </a:cubicBezTo>
                  <a:cubicBezTo>
                    <a:pt x="328" y="620"/>
                    <a:pt x="328" y="620"/>
                    <a:pt x="328" y="620"/>
                  </a:cubicBezTo>
                  <a:cubicBezTo>
                    <a:pt x="328" y="621"/>
                    <a:pt x="328" y="621"/>
                    <a:pt x="328" y="621"/>
                  </a:cubicBezTo>
                  <a:cubicBezTo>
                    <a:pt x="328" y="621"/>
                    <a:pt x="328" y="621"/>
                    <a:pt x="328" y="621"/>
                  </a:cubicBezTo>
                  <a:cubicBezTo>
                    <a:pt x="329" y="621"/>
                    <a:pt x="329" y="621"/>
                    <a:pt x="329" y="621"/>
                  </a:cubicBezTo>
                  <a:cubicBezTo>
                    <a:pt x="329" y="621"/>
                    <a:pt x="329" y="621"/>
                    <a:pt x="329" y="621"/>
                  </a:cubicBezTo>
                  <a:cubicBezTo>
                    <a:pt x="339" y="621"/>
                    <a:pt x="339" y="621"/>
                    <a:pt x="339" y="621"/>
                  </a:cubicBezTo>
                  <a:cubicBezTo>
                    <a:pt x="392" y="621"/>
                    <a:pt x="392" y="621"/>
                    <a:pt x="392" y="621"/>
                  </a:cubicBezTo>
                  <a:cubicBezTo>
                    <a:pt x="393" y="621"/>
                    <a:pt x="393" y="621"/>
                    <a:pt x="393" y="621"/>
                  </a:cubicBezTo>
                  <a:cubicBezTo>
                    <a:pt x="393" y="621"/>
                    <a:pt x="393" y="621"/>
                    <a:pt x="393" y="621"/>
                  </a:cubicBezTo>
                  <a:cubicBezTo>
                    <a:pt x="394" y="621"/>
                    <a:pt x="395" y="621"/>
                    <a:pt x="395" y="621"/>
                  </a:cubicBezTo>
                  <a:cubicBezTo>
                    <a:pt x="397" y="621"/>
                    <a:pt x="398" y="620"/>
                    <a:pt x="399" y="620"/>
                  </a:cubicBezTo>
                  <a:cubicBezTo>
                    <a:pt x="402" y="619"/>
                    <a:pt x="404" y="618"/>
                    <a:pt x="406" y="616"/>
                  </a:cubicBezTo>
                  <a:cubicBezTo>
                    <a:pt x="410" y="613"/>
                    <a:pt x="413" y="608"/>
                    <a:pt x="414" y="603"/>
                  </a:cubicBezTo>
                  <a:cubicBezTo>
                    <a:pt x="414" y="602"/>
                    <a:pt x="414" y="601"/>
                    <a:pt x="414" y="601"/>
                  </a:cubicBezTo>
                  <a:cubicBezTo>
                    <a:pt x="414" y="600"/>
                    <a:pt x="414" y="600"/>
                    <a:pt x="414" y="600"/>
                  </a:cubicBezTo>
                  <a:cubicBezTo>
                    <a:pt x="414" y="599"/>
                    <a:pt x="414" y="599"/>
                    <a:pt x="414" y="599"/>
                  </a:cubicBezTo>
                  <a:cubicBezTo>
                    <a:pt x="414" y="596"/>
                    <a:pt x="414" y="596"/>
                    <a:pt x="414" y="596"/>
                  </a:cubicBezTo>
                  <a:cubicBezTo>
                    <a:pt x="414" y="590"/>
                    <a:pt x="414" y="590"/>
                    <a:pt x="414" y="590"/>
                  </a:cubicBezTo>
                  <a:cubicBezTo>
                    <a:pt x="414" y="577"/>
                    <a:pt x="414" y="577"/>
                    <a:pt x="414" y="577"/>
                  </a:cubicBezTo>
                  <a:cubicBezTo>
                    <a:pt x="414" y="552"/>
                    <a:pt x="414" y="552"/>
                    <a:pt x="414" y="552"/>
                  </a:cubicBezTo>
                  <a:cubicBezTo>
                    <a:pt x="414" y="548"/>
                    <a:pt x="414" y="548"/>
                    <a:pt x="414" y="548"/>
                  </a:cubicBezTo>
                  <a:cubicBezTo>
                    <a:pt x="414" y="547"/>
                    <a:pt x="415" y="547"/>
                    <a:pt x="415" y="547"/>
                  </a:cubicBezTo>
                  <a:cubicBezTo>
                    <a:pt x="416" y="546"/>
                    <a:pt x="416" y="546"/>
                    <a:pt x="416" y="546"/>
                  </a:cubicBezTo>
                  <a:cubicBezTo>
                    <a:pt x="420" y="545"/>
                    <a:pt x="424" y="543"/>
                    <a:pt x="428" y="541"/>
                  </a:cubicBezTo>
                  <a:cubicBezTo>
                    <a:pt x="442" y="533"/>
                    <a:pt x="456" y="523"/>
                    <a:pt x="470" y="513"/>
                  </a:cubicBezTo>
                  <a:cubicBezTo>
                    <a:pt x="496" y="493"/>
                    <a:pt x="518" y="468"/>
                    <a:pt x="535" y="440"/>
                  </a:cubicBezTo>
                  <a:cubicBezTo>
                    <a:pt x="553" y="412"/>
                    <a:pt x="565" y="382"/>
                    <a:pt x="572" y="350"/>
                  </a:cubicBezTo>
                  <a:cubicBezTo>
                    <a:pt x="580" y="319"/>
                    <a:pt x="581" y="286"/>
                    <a:pt x="578" y="255"/>
                  </a:cubicBezTo>
                  <a:cubicBezTo>
                    <a:pt x="574" y="223"/>
                    <a:pt x="566" y="192"/>
                    <a:pt x="552" y="164"/>
                  </a:cubicBezTo>
                  <a:cubicBezTo>
                    <a:pt x="539" y="135"/>
                    <a:pt x="521" y="109"/>
                    <a:pt x="499" y="86"/>
                  </a:cubicBezTo>
                  <a:cubicBezTo>
                    <a:pt x="477" y="63"/>
                    <a:pt x="451" y="44"/>
                    <a:pt x="424" y="30"/>
                  </a:cubicBezTo>
                  <a:cubicBezTo>
                    <a:pt x="412" y="23"/>
                    <a:pt x="399" y="18"/>
                    <a:pt x="386" y="13"/>
                  </a:cubicBezTo>
                  <a:cubicBezTo>
                    <a:pt x="369" y="8"/>
                    <a:pt x="353" y="4"/>
                    <a:pt x="339" y="2"/>
                  </a:cubicBezTo>
                  <a:cubicBezTo>
                    <a:pt x="325" y="0"/>
                    <a:pt x="313" y="0"/>
                    <a:pt x="305" y="0"/>
                  </a:cubicBezTo>
                  <a:cubicBezTo>
                    <a:pt x="296" y="0"/>
                    <a:pt x="291" y="0"/>
                    <a:pt x="291" y="1"/>
                  </a:cubicBezTo>
                  <a:cubicBezTo>
                    <a:pt x="291" y="1"/>
                    <a:pt x="296" y="2"/>
                    <a:pt x="308" y="3"/>
                  </a:cubicBezTo>
                  <a:cubicBezTo>
                    <a:pt x="314" y="3"/>
                    <a:pt x="322" y="4"/>
                    <a:pt x="331" y="6"/>
                  </a:cubicBezTo>
                  <a:cubicBezTo>
                    <a:pt x="341" y="7"/>
                    <a:pt x="352" y="10"/>
                    <a:pt x="365" y="13"/>
                  </a:cubicBezTo>
                  <a:cubicBezTo>
                    <a:pt x="372" y="15"/>
                    <a:pt x="380" y="18"/>
                    <a:pt x="388" y="21"/>
                  </a:cubicBezTo>
                  <a:cubicBezTo>
                    <a:pt x="397" y="24"/>
                    <a:pt x="405" y="28"/>
                    <a:pt x="413" y="31"/>
                  </a:cubicBezTo>
                  <a:cubicBezTo>
                    <a:pt x="429" y="39"/>
                    <a:pt x="440" y="46"/>
                    <a:pt x="440" y="46"/>
                  </a:cubicBezTo>
                  <a:cubicBezTo>
                    <a:pt x="445" y="49"/>
                    <a:pt x="445" y="50"/>
                    <a:pt x="444" y="50"/>
                  </a:cubicBezTo>
                  <a:cubicBezTo>
                    <a:pt x="443" y="50"/>
                    <a:pt x="440" y="48"/>
                    <a:pt x="437" y="47"/>
                  </a:cubicBezTo>
                  <a:cubicBezTo>
                    <a:pt x="475" y="70"/>
                    <a:pt x="507" y="102"/>
                    <a:pt x="530" y="139"/>
                  </a:cubicBezTo>
                  <a:cubicBezTo>
                    <a:pt x="553" y="176"/>
                    <a:pt x="567" y="219"/>
                    <a:pt x="571" y="263"/>
                  </a:cubicBezTo>
                  <a:cubicBezTo>
                    <a:pt x="572" y="285"/>
                    <a:pt x="572" y="307"/>
                    <a:pt x="568" y="329"/>
                  </a:cubicBezTo>
                  <a:cubicBezTo>
                    <a:pt x="565" y="350"/>
                    <a:pt x="559" y="371"/>
                    <a:pt x="551" y="392"/>
                  </a:cubicBezTo>
                  <a:cubicBezTo>
                    <a:pt x="535" y="432"/>
                    <a:pt x="509" y="469"/>
                    <a:pt x="475" y="498"/>
                  </a:cubicBezTo>
                  <a:cubicBezTo>
                    <a:pt x="462" y="510"/>
                    <a:pt x="448" y="520"/>
                    <a:pt x="432" y="529"/>
                  </a:cubicBezTo>
                  <a:cubicBezTo>
                    <a:pt x="428" y="531"/>
                    <a:pt x="425" y="533"/>
                    <a:pt x="421" y="535"/>
                  </a:cubicBezTo>
                  <a:cubicBezTo>
                    <a:pt x="419" y="536"/>
                    <a:pt x="417" y="537"/>
                    <a:pt x="415" y="538"/>
                  </a:cubicBezTo>
                  <a:cubicBezTo>
                    <a:pt x="413" y="539"/>
                    <a:pt x="410" y="541"/>
                    <a:pt x="407" y="542"/>
                  </a:cubicBezTo>
                  <a:cubicBezTo>
                    <a:pt x="406" y="542"/>
                    <a:pt x="406" y="542"/>
                    <a:pt x="406" y="542"/>
                  </a:cubicBezTo>
                  <a:cubicBezTo>
                    <a:pt x="406" y="542"/>
                    <a:pt x="406" y="542"/>
                    <a:pt x="406" y="542"/>
                  </a:cubicBezTo>
                  <a:cubicBezTo>
                    <a:pt x="406" y="543"/>
                    <a:pt x="406" y="543"/>
                    <a:pt x="406" y="543"/>
                  </a:cubicBezTo>
                  <a:cubicBezTo>
                    <a:pt x="406" y="544"/>
                    <a:pt x="406" y="544"/>
                    <a:pt x="406" y="544"/>
                  </a:cubicBezTo>
                  <a:cubicBezTo>
                    <a:pt x="406" y="547"/>
                    <a:pt x="406" y="547"/>
                    <a:pt x="406" y="547"/>
                  </a:cubicBezTo>
                  <a:cubicBezTo>
                    <a:pt x="406" y="551"/>
                    <a:pt x="406" y="551"/>
                    <a:pt x="406" y="551"/>
                  </a:cubicBezTo>
                  <a:cubicBezTo>
                    <a:pt x="406" y="558"/>
                    <a:pt x="406" y="558"/>
                    <a:pt x="406" y="558"/>
                  </a:cubicBezTo>
                  <a:cubicBezTo>
                    <a:pt x="406" y="571"/>
                    <a:pt x="406" y="571"/>
                    <a:pt x="406" y="571"/>
                  </a:cubicBezTo>
                  <a:cubicBezTo>
                    <a:pt x="406" y="598"/>
                    <a:pt x="406" y="598"/>
                    <a:pt x="406" y="598"/>
                  </a:cubicBezTo>
                  <a:cubicBezTo>
                    <a:pt x="406" y="600"/>
                    <a:pt x="406" y="600"/>
                    <a:pt x="406" y="600"/>
                  </a:cubicBezTo>
                  <a:cubicBezTo>
                    <a:pt x="406" y="600"/>
                    <a:pt x="406" y="600"/>
                    <a:pt x="406" y="600"/>
                  </a:cubicBezTo>
                  <a:cubicBezTo>
                    <a:pt x="406" y="601"/>
                    <a:pt x="406" y="601"/>
                    <a:pt x="406" y="601"/>
                  </a:cubicBezTo>
                  <a:cubicBezTo>
                    <a:pt x="406" y="602"/>
                    <a:pt x="406" y="603"/>
                    <a:pt x="406" y="604"/>
                  </a:cubicBezTo>
                  <a:cubicBezTo>
                    <a:pt x="405" y="605"/>
                    <a:pt x="404" y="607"/>
                    <a:pt x="403" y="608"/>
                  </a:cubicBezTo>
                  <a:cubicBezTo>
                    <a:pt x="401" y="611"/>
                    <a:pt x="398" y="613"/>
                    <a:pt x="394" y="613"/>
                  </a:cubicBezTo>
                  <a:cubicBezTo>
                    <a:pt x="394" y="613"/>
                    <a:pt x="393" y="613"/>
                    <a:pt x="393" y="613"/>
                  </a:cubicBezTo>
                  <a:cubicBezTo>
                    <a:pt x="391" y="613"/>
                    <a:pt x="391" y="613"/>
                    <a:pt x="391" y="613"/>
                  </a:cubicBezTo>
                  <a:cubicBezTo>
                    <a:pt x="388" y="613"/>
                    <a:pt x="388" y="613"/>
                    <a:pt x="388" y="613"/>
                  </a:cubicBezTo>
                  <a:cubicBezTo>
                    <a:pt x="381" y="613"/>
                    <a:pt x="381" y="613"/>
                    <a:pt x="381" y="613"/>
                  </a:cubicBezTo>
                  <a:cubicBezTo>
                    <a:pt x="368" y="613"/>
                    <a:pt x="368" y="613"/>
                    <a:pt x="368" y="613"/>
                  </a:cubicBezTo>
                  <a:cubicBezTo>
                    <a:pt x="342" y="613"/>
                    <a:pt x="342" y="613"/>
                    <a:pt x="342" y="613"/>
                  </a:cubicBezTo>
                  <a:cubicBezTo>
                    <a:pt x="339" y="613"/>
                    <a:pt x="339" y="613"/>
                    <a:pt x="339" y="613"/>
                  </a:cubicBezTo>
                  <a:cubicBezTo>
                    <a:pt x="339" y="613"/>
                    <a:pt x="339" y="613"/>
                    <a:pt x="339" y="613"/>
                  </a:cubicBezTo>
                  <a:cubicBezTo>
                    <a:pt x="338" y="613"/>
                    <a:pt x="339" y="613"/>
                    <a:pt x="339" y="613"/>
                  </a:cubicBezTo>
                  <a:cubicBezTo>
                    <a:pt x="339" y="612"/>
                    <a:pt x="339" y="612"/>
                    <a:pt x="339" y="612"/>
                  </a:cubicBezTo>
                  <a:cubicBezTo>
                    <a:pt x="339" y="610"/>
                    <a:pt x="339" y="610"/>
                    <a:pt x="339" y="610"/>
                  </a:cubicBezTo>
                  <a:cubicBezTo>
                    <a:pt x="342" y="599"/>
                    <a:pt x="342" y="599"/>
                    <a:pt x="342" y="599"/>
                  </a:cubicBezTo>
                  <a:cubicBezTo>
                    <a:pt x="345" y="591"/>
                    <a:pt x="348" y="582"/>
                    <a:pt x="350" y="574"/>
                  </a:cubicBezTo>
                  <a:cubicBezTo>
                    <a:pt x="355" y="557"/>
                    <a:pt x="361" y="540"/>
                    <a:pt x="367" y="524"/>
                  </a:cubicBezTo>
                  <a:cubicBezTo>
                    <a:pt x="373" y="507"/>
                    <a:pt x="379" y="490"/>
                    <a:pt x="385" y="474"/>
                  </a:cubicBezTo>
                  <a:cubicBezTo>
                    <a:pt x="389" y="466"/>
                    <a:pt x="392" y="458"/>
                    <a:pt x="396" y="450"/>
                  </a:cubicBezTo>
                  <a:cubicBezTo>
                    <a:pt x="401" y="438"/>
                    <a:pt x="401" y="438"/>
                    <a:pt x="401" y="438"/>
                  </a:cubicBezTo>
                  <a:cubicBezTo>
                    <a:pt x="403" y="432"/>
                    <a:pt x="403" y="432"/>
                    <a:pt x="403" y="432"/>
                  </a:cubicBezTo>
                  <a:cubicBezTo>
                    <a:pt x="404" y="430"/>
                    <a:pt x="404" y="430"/>
                    <a:pt x="404" y="430"/>
                  </a:cubicBezTo>
                  <a:cubicBezTo>
                    <a:pt x="405" y="429"/>
                    <a:pt x="405" y="429"/>
                    <a:pt x="405" y="428"/>
                  </a:cubicBezTo>
                  <a:cubicBezTo>
                    <a:pt x="405" y="428"/>
                    <a:pt x="406" y="428"/>
                    <a:pt x="406" y="429"/>
                  </a:cubicBezTo>
                  <a:cubicBezTo>
                    <a:pt x="407" y="429"/>
                    <a:pt x="407" y="429"/>
                    <a:pt x="407" y="429"/>
                  </a:cubicBezTo>
                  <a:cubicBezTo>
                    <a:pt x="408" y="429"/>
                    <a:pt x="408" y="429"/>
                    <a:pt x="408" y="429"/>
                  </a:cubicBezTo>
                  <a:cubicBezTo>
                    <a:pt x="410" y="429"/>
                    <a:pt x="412" y="429"/>
                    <a:pt x="414" y="428"/>
                  </a:cubicBezTo>
                  <a:cubicBezTo>
                    <a:pt x="418" y="428"/>
                    <a:pt x="422" y="427"/>
                    <a:pt x="426" y="426"/>
                  </a:cubicBezTo>
                  <a:cubicBezTo>
                    <a:pt x="433" y="424"/>
                    <a:pt x="441" y="420"/>
                    <a:pt x="446" y="413"/>
                  </a:cubicBezTo>
                  <a:cubicBezTo>
                    <a:pt x="449" y="410"/>
                    <a:pt x="451" y="407"/>
                    <a:pt x="453" y="403"/>
                  </a:cubicBezTo>
                  <a:cubicBezTo>
                    <a:pt x="454" y="399"/>
                    <a:pt x="455" y="395"/>
                    <a:pt x="456" y="391"/>
                  </a:cubicBezTo>
                  <a:cubicBezTo>
                    <a:pt x="457" y="383"/>
                    <a:pt x="457" y="375"/>
                    <a:pt x="453" y="367"/>
                  </a:cubicBezTo>
                  <a:cubicBezTo>
                    <a:pt x="451" y="363"/>
                    <a:pt x="449" y="360"/>
                    <a:pt x="446" y="357"/>
                  </a:cubicBezTo>
                  <a:cubicBezTo>
                    <a:pt x="442" y="354"/>
                    <a:pt x="438" y="352"/>
                    <a:pt x="434" y="351"/>
                  </a:cubicBezTo>
                  <a:cubicBezTo>
                    <a:pt x="433" y="351"/>
                    <a:pt x="431" y="351"/>
                    <a:pt x="430" y="351"/>
                  </a:cubicBezTo>
                  <a:cubicBezTo>
                    <a:pt x="429" y="351"/>
                    <a:pt x="428" y="351"/>
                    <a:pt x="427" y="351"/>
                  </a:cubicBezTo>
                  <a:cubicBezTo>
                    <a:pt x="424" y="351"/>
                    <a:pt x="422" y="352"/>
                    <a:pt x="420" y="353"/>
                  </a:cubicBezTo>
                  <a:cubicBezTo>
                    <a:pt x="416" y="355"/>
                    <a:pt x="413" y="357"/>
                    <a:pt x="410" y="360"/>
                  </a:cubicBezTo>
                  <a:cubicBezTo>
                    <a:pt x="407" y="363"/>
                    <a:pt x="405" y="366"/>
                    <a:pt x="402" y="369"/>
                  </a:cubicBezTo>
                  <a:cubicBezTo>
                    <a:pt x="402" y="369"/>
                    <a:pt x="401" y="370"/>
                    <a:pt x="401" y="371"/>
                  </a:cubicBezTo>
                  <a:cubicBezTo>
                    <a:pt x="400" y="372"/>
                    <a:pt x="400" y="372"/>
                    <a:pt x="400" y="372"/>
                  </a:cubicBezTo>
                  <a:cubicBezTo>
                    <a:pt x="400" y="373"/>
                    <a:pt x="400" y="373"/>
                    <a:pt x="400" y="373"/>
                  </a:cubicBezTo>
                  <a:cubicBezTo>
                    <a:pt x="399" y="374"/>
                    <a:pt x="399" y="374"/>
                    <a:pt x="399" y="374"/>
                  </a:cubicBezTo>
                  <a:cubicBezTo>
                    <a:pt x="396" y="379"/>
                    <a:pt x="396" y="379"/>
                    <a:pt x="396" y="379"/>
                  </a:cubicBezTo>
                  <a:cubicBezTo>
                    <a:pt x="392" y="389"/>
                    <a:pt x="392" y="389"/>
                    <a:pt x="392" y="389"/>
                  </a:cubicBezTo>
                  <a:cubicBezTo>
                    <a:pt x="389" y="394"/>
                    <a:pt x="389" y="394"/>
                    <a:pt x="389" y="394"/>
                  </a:cubicBezTo>
                  <a:cubicBezTo>
                    <a:pt x="389" y="395"/>
                    <a:pt x="389" y="395"/>
                    <a:pt x="389" y="394"/>
                  </a:cubicBezTo>
                  <a:cubicBezTo>
                    <a:pt x="388" y="394"/>
                    <a:pt x="388" y="394"/>
                    <a:pt x="388" y="394"/>
                  </a:cubicBezTo>
                  <a:cubicBezTo>
                    <a:pt x="388" y="394"/>
                    <a:pt x="388" y="394"/>
                    <a:pt x="388" y="394"/>
                  </a:cubicBezTo>
                  <a:cubicBezTo>
                    <a:pt x="387" y="394"/>
                    <a:pt x="387" y="394"/>
                    <a:pt x="387" y="394"/>
                  </a:cubicBezTo>
                  <a:cubicBezTo>
                    <a:pt x="386" y="393"/>
                    <a:pt x="386" y="393"/>
                    <a:pt x="386" y="393"/>
                  </a:cubicBezTo>
                  <a:cubicBezTo>
                    <a:pt x="385" y="393"/>
                    <a:pt x="385" y="393"/>
                    <a:pt x="385" y="393"/>
                  </a:cubicBezTo>
                  <a:cubicBezTo>
                    <a:pt x="385" y="392"/>
                    <a:pt x="384" y="392"/>
                    <a:pt x="383" y="391"/>
                  </a:cubicBezTo>
                  <a:cubicBezTo>
                    <a:pt x="380" y="389"/>
                    <a:pt x="377" y="386"/>
                    <a:pt x="375" y="383"/>
                  </a:cubicBezTo>
                  <a:cubicBezTo>
                    <a:pt x="369" y="377"/>
                    <a:pt x="365" y="370"/>
                    <a:pt x="362" y="363"/>
                  </a:cubicBezTo>
                  <a:cubicBezTo>
                    <a:pt x="365" y="370"/>
                    <a:pt x="369" y="377"/>
                    <a:pt x="375" y="383"/>
                  </a:cubicBezTo>
                  <a:cubicBezTo>
                    <a:pt x="377" y="386"/>
                    <a:pt x="380" y="389"/>
                    <a:pt x="383" y="391"/>
                  </a:cubicBezTo>
                  <a:cubicBezTo>
                    <a:pt x="384" y="392"/>
                    <a:pt x="385" y="392"/>
                    <a:pt x="385" y="393"/>
                  </a:cubicBezTo>
                  <a:cubicBezTo>
                    <a:pt x="386" y="393"/>
                    <a:pt x="386" y="393"/>
                    <a:pt x="386" y="393"/>
                  </a:cubicBezTo>
                  <a:cubicBezTo>
                    <a:pt x="387" y="393"/>
                    <a:pt x="387" y="393"/>
                    <a:pt x="387" y="393"/>
                  </a:cubicBezTo>
                  <a:cubicBezTo>
                    <a:pt x="387" y="394"/>
                    <a:pt x="387" y="394"/>
                    <a:pt x="388" y="394"/>
                  </a:cubicBezTo>
                  <a:cubicBezTo>
                    <a:pt x="388" y="394"/>
                    <a:pt x="388" y="394"/>
                    <a:pt x="388" y="394"/>
                  </a:cubicBezTo>
                  <a:cubicBezTo>
                    <a:pt x="389" y="394"/>
                    <a:pt x="389" y="394"/>
                    <a:pt x="389" y="394"/>
                  </a:cubicBezTo>
                  <a:cubicBezTo>
                    <a:pt x="389" y="394"/>
                    <a:pt x="389" y="395"/>
                    <a:pt x="389" y="394"/>
                  </a:cubicBezTo>
                  <a:cubicBezTo>
                    <a:pt x="392" y="389"/>
                    <a:pt x="392" y="389"/>
                    <a:pt x="392" y="389"/>
                  </a:cubicBezTo>
                  <a:cubicBezTo>
                    <a:pt x="396" y="379"/>
                    <a:pt x="396" y="379"/>
                    <a:pt x="396" y="379"/>
                  </a:cubicBezTo>
                  <a:cubicBezTo>
                    <a:pt x="399" y="374"/>
                    <a:pt x="399" y="374"/>
                    <a:pt x="399" y="374"/>
                  </a:cubicBezTo>
                  <a:cubicBezTo>
                    <a:pt x="399" y="373"/>
                    <a:pt x="399" y="373"/>
                    <a:pt x="400" y="372"/>
                  </a:cubicBezTo>
                  <a:cubicBezTo>
                    <a:pt x="401" y="371"/>
                    <a:pt x="401" y="371"/>
                    <a:pt x="401" y="371"/>
                  </a:cubicBezTo>
                  <a:cubicBezTo>
                    <a:pt x="401" y="370"/>
                    <a:pt x="402" y="369"/>
                    <a:pt x="402" y="369"/>
                  </a:cubicBezTo>
                  <a:cubicBezTo>
                    <a:pt x="405" y="365"/>
                    <a:pt x="407" y="362"/>
                    <a:pt x="410" y="360"/>
                  </a:cubicBezTo>
                  <a:cubicBezTo>
                    <a:pt x="413" y="357"/>
                    <a:pt x="417" y="354"/>
                    <a:pt x="421" y="353"/>
                  </a:cubicBezTo>
                  <a:cubicBezTo>
                    <a:pt x="423" y="352"/>
                    <a:pt x="425" y="351"/>
                    <a:pt x="427" y="351"/>
                  </a:cubicBezTo>
                  <a:cubicBezTo>
                    <a:pt x="429" y="350"/>
                    <a:pt x="432" y="350"/>
                    <a:pt x="434" y="351"/>
                  </a:cubicBezTo>
                  <a:cubicBezTo>
                    <a:pt x="439" y="352"/>
                    <a:pt x="443" y="354"/>
                    <a:pt x="446" y="357"/>
                  </a:cubicBezTo>
                  <a:cubicBezTo>
                    <a:pt x="449" y="360"/>
                    <a:pt x="452" y="364"/>
                    <a:pt x="453" y="368"/>
                  </a:cubicBezTo>
                  <a:cubicBezTo>
                    <a:pt x="457" y="375"/>
                    <a:pt x="457" y="384"/>
                    <a:pt x="456" y="392"/>
                  </a:cubicBezTo>
                  <a:cubicBezTo>
                    <a:pt x="455" y="396"/>
                    <a:pt x="454" y="400"/>
                    <a:pt x="453" y="403"/>
                  </a:cubicBezTo>
                  <a:cubicBezTo>
                    <a:pt x="451" y="407"/>
                    <a:pt x="449" y="411"/>
                    <a:pt x="446" y="414"/>
                  </a:cubicBezTo>
                  <a:cubicBezTo>
                    <a:pt x="441" y="420"/>
                    <a:pt x="433" y="424"/>
                    <a:pt x="425" y="426"/>
                  </a:cubicBezTo>
                  <a:cubicBezTo>
                    <a:pt x="422" y="428"/>
                    <a:pt x="418" y="428"/>
                    <a:pt x="414" y="429"/>
                  </a:cubicBezTo>
                  <a:cubicBezTo>
                    <a:pt x="412" y="429"/>
                    <a:pt x="410" y="429"/>
                    <a:pt x="408" y="429"/>
                  </a:cubicBezTo>
                  <a:cubicBezTo>
                    <a:pt x="407" y="429"/>
                    <a:pt x="407" y="429"/>
                    <a:pt x="407" y="429"/>
                  </a:cubicBezTo>
                  <a:cubicBezTo>
                    <a:pt x="407" y="429"/>
                    <a:pt x="407" y="429"/>
                    <a:pt x="407" y="429"/>
                  </a:cubicBezTo>
                  <a:cubicBezTo>
                    <a:pt x="406" y="429"/>
                    <a:pt x="406" y="429"/>
                    <a:pt x="406" y="429"/>
                  </a:cubicBezTo>
                  <a:cubicBezTo>
                    <a:pt x="406" y="429"/>
                    <a:pt x="405" y="429"/>
                    <a:pt x="405" y="429"/>
                  </a:cubicBezTo>
                  <a:cubicBezTo>
                    <a:pt x="405" y="429"/>
                    <a:pt x="405" y="429"/>
                    <a:pt x="404" y="430"/>
                  </a:cubicBezTo>
                  <a:cubicBezTo>
                    <a:pt x="404" y="432"/>
                    <a:pt x="404" y="432"/>
                    <a:pt x="404" y="432"/>
                  </a:cubicBezTo>
                  <a:cubicBezTo>
                    <a:pt x="401" y="438"/>
                    <a:pt x="401" y="438"/>
                    <a:pt x="401" y="438"/>
                  </a:cubicBezTo>
                  <a:cubicBezTo>
                    <a:pt x="396" y="450"/>
                    <a:pt x="396" y="450"/>
                    <a:pt x="396" y="450"/>
                  </a:cubicBezTo>
                  <a:cubicBezTo>
                    <a:pt x="392" y="458"/>
                    <a:pt x="389" y="466"/>
                    <a:pt x="385" y="475"/>
                  </a:cubicBezTo>
                  <a:cubicBezTo>
                    <a:pt x="379" y="491"/>
                    <a:pt x="373" y="508"/>
                    <a:pt x="367" y="525"/>
                  </a:cubicBezTo>
                  <a:cubicBezTo>
                    <a:pt x="361" y="541"/>
                    <a:pt x="355" y="558"/>
                    <a:pt x="350" y="575"/>
                  </a:cubicBezTo>
                  <a:cubicBezTo>
                    <a:pt x="347" y="584"/>
                    <a:pt x="345" y="592"/>
                    <a:pt x="342" y="601"/>
                  </a:cubicBezTo>
                  <a:cubicBezTo>
                    <a:pt x="339" y="611"/>
                    <a:pt x="339" y="611"/>
                    <a:pt x="339" y="611"/>
                  </a:cubicBezTo>
                  <a:cubicBezTo>
                    <a:pt x="339" y="612"/>
                    <a:pt x="339" y="612"/>
                    <a:pt x="339" y="612"/>
                  </a:cubicBezTo>
                  <a:cubicBezTo>
                    <a:pt x="339" y="613"/>
                    <a:pt x="339" y="613"/>
                    <a:pt x="339" y="613"/>
                  </a:cubicBezTo>
                  <a:cubicBezTo>
                    <a:pt x="339" y="613"/>
                    <a:pt x="339" y="613"/>
                    <a:pt x="339" y="613"/>
                  </a:cubicBezTo>
                  <a:cubicBezTo>
                    <a:pt x="339" y="613"/>
                    <a:pt x="339" y="613"/>
                    <a:pt x="339" y="613"/>
                  </a:cubicBezTo>
                  <a:cubicBezTo>
                    <a:pt x="340" y="613"/>
                    <a:pt x="340" y="613"/>
                    <a:pt x="340" y="613"/>
                  </a:cubicBezTo>
                  <a:cubicBezTo>
                    <a:pt x="343" y="613"/>
                    <a:pt x="343" y="613"/>
                    <a:pt x="343" y="613"/>
                  </a:cubicBezTo>
                  <a:cubicBezTo>
                    <a:pt x="369" y="613"/>
                    <a:pt x="369" y="613"/>
                    <a:pt x="369" y="613"/>
                  </a:cubicBezTo>
                  <a:cubicBezTo>
                    <a:pt x="382" y="613"/>
                    <a:pt x="382" y="613"/>
                    <a:pt x="382" y="613"/>
                  </a:cubicBezTo>
                  <a:cubicBezTo>
                    <a:pt x="389" y="613"/>
                    <a:pt x="389" y="613"/>
                    <a:pt x="389" y="613"/>
                  </a:cubicBezTo>
                  <a:cubicBezTo>
                    <a:pt x="392" y="613"/>
                    <a:pt x="392" y="613"/>
                    <a:pt x="392" y="613"/>
                  </a:cubicBezTo>
                  <a:cubicBezTo>
                    <a:pt x="393" y="613"/>
                    <a:pt x="393" y="613"/>
                    <a:pt x="394" y="613"/>
                  </a:cubicBezTo>
                  <a:cubicBezTo>
                    <a:pt x="394" y="613"/>
                    <a:pt x="395" y="613"/>
                    <a:pt x="395" y="613"/>
                  </a:cubicBezTo>
                  <a:cubicBezTo>
                    <a:pt x="398" y="612"/>
                    <a:pt x="402" y="610"/>
                    <a:pt x="404" y="607"/>
                  </a:cubicBezTo>
                  <a:cubicBezTo>
                    <a:pt x="405" y="606"/>
                    <a:pt x="405" y="604"/>
                    <a:pt x="406" y="603"/>
                  </a:cubicBezTo>
                  <a:cubicBezTo>
                    <a:pt x="406" y="602"/>
                    <a:pt x="406" y="601"/>
                    <a:pt x="406" y="600"/>
                  </a:cubicBezTo>
                  <a:cubicBezTo>
                    <a:pt x="406" y="597"/>
                    <a:pt x="406" y="597"/>
                    <a:pt x="406" y="597"/>
                  </a:cubicBezTo>
                  <a:cubicBezTo>
                    <a:pt x="406" y="570"/>
                    <a:pt x="406" y="570"/>
                    <a:pt x="406" y="570"/>
                  </a:cubicBezTo>
                  <a:cubicBezTo>
                    <a:pt x="406" y="557"/>
                    <a:pt x="406" y="557"/>
                    <a:pt x="406" y="557"/>
                  </a:cubicBezTo>
                  <a:cubicBezTo>
                    <a:pt x="406" y="550"/>
                    <a:pt x="406" y="550"/>
                    <a:pt x="406" y="550"/>
                  </a:cubicBezTo>
                  <a:cubicBezTo>
                    <a:pt x="406" y="545"/>
                    <a:pt x="406" y="545"/>
                    <a:pt x="406" y="545"/>
                  </a:cubicBezTo>
                  <a:cubicBezTo>
                    <a:pt x="406" y="543"/>
                    <a:pt x="406" y="543"/>
                    <a:pt x="406" y="543"/>
                  </a:cubicBezTo>
                  <a:cubicBezTo>
                    <a:pt x="406" y="543"/>
                    <a:pt x="406" y="543"/>
                    <a:pt x="406" y="543"/>
                  </a:cubicBezTo>
                  <a:cubicBezTo>
                    <a:pt x="406" y="542"/>
                    <a:pt x="406" y="542"/>
                    <a:pt x="406" y="542"/>
                  </a:cubicBezTo>
                  <a:cubicBezTo>
                    <a:pt x="407" y="542"/>
                    <a:pt x="407" y="542"/>
                    <a:pt x="407" y="542"/>
                  </a:cubicBezTo>
                  <a:cubicBezTo>
                    <a:pt x="408" y="542"/>
                    <a:pt x="408" y="542"/>
                    <a:pt x="408" y="542"/>
                  </a:cubicBezTo>
                  <a:cubicBezTo>
                    <a:pt x="412" y="540"/>
                    <a:pt x="412" y="540"/>
                    <a:pt x="412" y="540"/>
                  </a:cubicBezTo>
                  <a:cubicBezTo>
                    <a:pt x="415" y="538"/>
                    <a:pt x="415" y="538"/>
                    <a:pt x="415" y="538"/>
                  </a:cubicBezTo>
                  <a:cubicBezTo>
                    <a:pt x="417" y="537"/>
                    <a:pt x="419" y="536"/>
                    <a:pt x="421" y="535"/>
                  </a:cubicBezTo>
                  <a:cubicBezTo>
                    <a:pt x="425" y="533"/>
                    <a:pt x="429" y="531"/>
                    <a:pt x="433" y="529"/>
                  </a:cubicBezTo>
                  <a:cubicBezTo>
                    <a:pt x="448" y="520"/>
                    <a:pt x="462" y="509"/>
                    <a:pt x="475" y="498"/>
                  </a:cubicBezTo>
                  <a:cubicBezTo>
                    <a:pt x="509" y="469"/>
                    <a:pt x="535" y="432"/>
                    <a:pt x="551" y="391"/>
                  </a:cubicBezTo>
                  <a:cubicBezTo>
                    <a:pt x="568" y="350"/>
                    <a:pt x="574" y="305"/>
                    <a:pt x="570" y="261"/>
                  </a:cubicBezTo>
                  <a:cubicBezTo>
                    <a:pt x="566" y="217"/>
                    <a:pt x="552" y="174"/>
                    <a:pt x="528" y="136"/>
                  </a:cubicBezTo>
                  <a:cubicBezTo>
                    <a:pt x="504" y="99"/>
                    <a:pt x="471" y="67"/>
                    <a:pt x="432" y="44"/>
                  </a:cubicBezTo>
                  <a:cubicBezTo>
                    <a:pt x="430" y="43"/>
                    <a:pt x="429" y="43"/>
                    <a:pt x="432" y="45"/>
                  </a:cubicBezTo>
                  <a:cubicBezTo>
                    <a:pt x="442" y="52"/>
                    <a:pt x="442" y="52"/>
                    <a:pt x="442" y="52"/>
                  </a:cubicBezTo>
                  <a:cubicBezTo>
                    <a:pt x="446" y="55"/>
                    <a:pt x="452" y="59"/>
                    <a:pt x="460" y="65"/>
                  </a:cubicBezTo>
                  <a:cubicBezTo>
                    <a:pt x="470" y="73"/>
                    <a:pt x="487" y="88"/>
                    <a:pt x="505" y="108"/>
                  </a:cubicBezTo>
                  <a:cubicBezTo>
                    <a:pt x="513" y="119"/>
                    <a:pt x="522" y="131"/>
                    <a:pt x="530" y="144"/>
                  </a:cubicBezTo>
                  <a:cubicBezTo>
                    <a:pt x="538" y="157"/>
                    <a:pt x="545" y="172"/>
                    <a:pt x="551" y="188"/>
                  </a:cubicBezTo>
                  <a:cubicBezTo>
                    <a:pt x="557" y="203"/>
                    <a:pt x="562" y="220"/>
                    <a:pt x="565" y="237"/>
                  </a:cubicBezTo>
                  <a:cubicBezTo>
                    <a:pt x="568" y="254"/>
                    <a:pt x="569" y="271"/>
                    <a:pt x="569" y="288"/>
                  </a:cubicBezTo>
                  <a:cubicBezTo>
                    <a:pt x="569" y="305"/>
                    <a:pt x="568" y="321"/>
                    <a:pt x="565" y="337"/>
                  </a:cubicBezTo>
                  <a:cubicBezTo>
                    <a:pt x="562" y="352"/>
                    <a:pt x="558" y="366"/>
                    <a:pt x="554" y="379"/>
                  </a:cubicBezTo>
                  <a:cubicBezTo>
                    <a:pt x="539" y="422"/>
                    <a:pt x="513" y="461"/>
                    <a:pt x="478" y="492"/>
                  </a:cubicBezTo>
                  <a:cubicBezTo>
                    <a:pt x="461" y="508"/>
                    <a:pt x="442" y="521"/>
                    <a:pt x="421" y="532"/>
                  </a:cubicBezTo>
                  <a:cubicBezTo>
                    <a:pt x="419" y="534"/>
                    <a:pt x="416" y="535"/>
                    <a:pt x="413" y="536"/>
                  </a:cubicBezTo>
                  <a:cubicBezTo>
                    <a:pt x="408" y="539"/>
                    <a:pt x="408" y="539"/>
                    <a:pt x="408" y="539"/>
                  </a:cubicBezTo>
                  <a:cubicBezTo>
                    <a:pt x="404" y="541"/>
                    <a:pt x="404" y="541"/>
                    <a:pt x="404" y="541"/>
                  </a:cubicBezTo>
                  <a:cubicBezTo>
                    <a:pt x="404" y="541"/>
                    <a:pt x="404" y="541"/>
                    <a:pt x="404" y="541"/>
                  </a:cubicBezTo>
                  <a:cubicBezTo>
                    <a:pt x="404" y="541"/>
                    <a:pt x="404" y="541"/>
                    <a:pt x="404" y="541"/>
                  </a:cubicBezTo>
                  <a:cubicBezTo>
                    <a:pt x="404" y="542"/>
                    <a:pt x="404" y="542"/>
                    <a:pt x="404" y="542"/>
                  </a:cubicBezTo>
                  <a:cubicBezTo>
                    <a:pt x="404" y="543"/>
                    <a:pt x="404" y="543"/>
                    <a:pt x="404" y="543"/>
                  </a:cubicBezTo>
                  <a:cubicBezTo>
                    <a:pt x="404" y="545"/>
                    <a:pt x="404" y="545"/>
                    <a:pt x="404" y="545"/>
                  </a:cubicBezTo>
                  <a:cubicBezTo>
                    <a:pt x="404" y="565"/>
                    <a:pt x="404" y="565"/>
                    <a:pt x="404" y="565"/>
                  </a:cubicBezTo>
                  <a:cubicBezTo>
                    <a:pt x="404" y="600"/>
                    <a:pt x="404" y="600"/>
                    <a:pt x="404" y="600"/>
                  </a:cubicBezTo>
                  <a:cubicBezTo>
                    <a:pt x="403" y="602"/>
                    <a:pt x="403" y="604"/>
                    <a:pt x="402" y="606"/>
                  </a:cubicBezTo>
                  <a:cubicBezTo>
                    <a:pt x="401" y="607"/>
                    <a:pt x="399" y="609"/>
                    <a:pt x="397" y="609"/>
                  </a:cubicBezTo>
                  <a:cubicBezTo>
                    <a:pt x="397" y="610"/>
                    <a:pt x="396" y="610"/>
                    <a:pt x="395" y="610"/>
                  </a:cubicBezTo>
                  <a:cubicBezTo>
                    <a:pt x="394" y="610"/>
                    <a:pt x="393" y="610"/>
                    <a:pt x="391" y="610"/>
                  </a:cubicBezTo>
                  <a:cubicBezTo>
                    <a:pt x="382" y="610"/>
                    <a:pt x="382" y="610"/>
                    <a:pt x="382" y="610"/>
                  </a:cubicBezTo>
                  <a:cubicBezTo>
                    <a:pt x="346" y="610"/>
                    <a:pt x="346" y="610"/>
                    <a:pt x="346" y="610"/>
                  </a:cubicBezTo>
                  <a:cubicBezTo>
                    <a:pt x="343" y="610"/>
                    <a:pt x="343" y="610"/>
                    <a:pt x="343" y="610"/>
                  </a:cubicBezTo>
                  <a:cubicBezTo>
                    <a:pt x="342" y="610"/>
                    <a:pt x="342" y="610"/>
                    <a:pt x="342" y="610"/>
                  </a:cubicBezTo>
                  <a:cubicBezTo>
                    <a:pt x="342" y="610"/>
                    <a:pt x="342" y="610"/>
                    <a:pt x="342" y="610"/>
                  </a:cubicBezTo>
                  <a:cubicBezTo>
                    <a:pt x="342" y="610"/>
                    <a:pt x="342" y="610"/>
                    <a:pt x="342" y="610"/>
                  </a:cubicBezTo>
                  <a:cubicBezTo>
                    <a:pt x="342" y="609"/>
                    <a:pt x="342" y="609"/>
                    <a:pt x="342" y="609"/>
                  </a:cubicBezTo>
                  <a:cubicBezTo>
                    <a:pt x="346" y="596"/>
                    <a:pt x="346" y="596"/>
                    <a:pt x="346" y="596"/>
                  </a:cubicBezTo>
                  <a:cubicBezTo>
                    <a:pt x="350" y="584"/>
                    <a:pt x="353" y="573"/>
                    <a:pt x="357" y="561"/>
                  </a:cubicBezTo>
                  <a:cubicBezTo>
                    <a:pt x="364" y="539"/>
                    <a:pt x="372" y="516"/>
                    <a:pt x="381" y="493"/>
                  </a:cubicBezTo>
                  <a:cubicBezTo>
                    <a:pt x="385" y="482"/>
                    <a:pt x="389" y="471"/>
                    <a:pt x="394" y="460"/>
                  </a:cubicBezTo>
                  <a:cubicBezTo>
                    <a:pt x="396" y="454"/>
                    <a:pt x="399" y="449"/>
                    <a:pt x="401" y="443"/>
                  </a:cubicBezTo>
                  <a:cubicBezTo>
                    <a:pt x="405" y="435"/>
                    <a:pt x="405" y="435"/>
                    <a:pt x="405" y="435"/>
                  </a:cubicBezTo>
                  <a:cubicBezTo>
                    <a:pt x="406" y="432"/>
                    <a:pt x="406" y="432"/>
                    <a:pt x="406" y="432"/>
                  </a:cubicBezTo>
                  <a:cubicBezTo>
                    <a:pt x="406" y="431"/>
                    <a:pt x="406" y="431"/>
                    <a:pt x="406" y="431"/>
                  </a:cubicBezTo>
                  <a:cubicBezTo>
                    <a:pt x="407" y="431"/>
                    <a:pt x="407" y="431"/>
                    <a:pt x="407" y="431"/>
                  </a:cubicBezTo>
                  <a:cubicBezTo>
                    <a:pt x="407" y="431"/>
                    <a:pt x="407" y="431"/>
                    <a:pt x="407" y="431"/>
                  </a:cubicBezTo>
                  <a:cubicBezTo>
                    <a:pt x="407" y="431"/>
                    <a:pt x="407" y="431"/>
                    <a:pt x="407" y="431"/>
                  </a:cubicBezTo>
                  <a:cubicBezTo>
                    <a:pt x="408" y="431"/>
                    <a:pt x="408" y="431"/>
                    <a:pt x="408" y="431"/>
                  </a:cubicBezTo>
                  <a:cubicBezTo>
                    <a:pt x="410" y="431"/>
                    <a:pt x="412" y="431"/>
                    <a:pt x="414" y="431"/>
                  </a:cubicBezTo>
                  <a:cubicBezTo>
                    <a:pt x="418" y="430"/>
                    <a:pt x="422" y="430"/>
                    <a:pt x="426" y="429"/>
                  </a:cubicBezTo>
                  <a:cubicBezTo>
                    <a:pt x="434" y="426"/>
                    <a:pt x="442" y="422"/>
                    <a:pt x="448" y="415"/>
                  </a:cubicBezTo>
                  <a:cubicBezTo>
                    <a:pt x="451" y="412"/>
                    <a:pt x="453" y="408"/>
                    <a:pt x="455" y="404"/>
                  </a:cubicBezTo>
                  <a:cubicBezTo>
                    <a:pt x="457" y="400"/>
                    <a:pt x="458" y="396"/>
                    <a:pt x="458" y="392"/>
                  </a:cubicBezTo>
                  <a:cubicBezTo>
                    <a:pt x="460" y="383"/>
                    <a:pt x="459" y="374"/>
                    <a:pt x="455" y="366"/>
                  </a:cubicBezTo>
                  <a:cubicBezTo>
                    <a:pt x="453" y="362"/>
                    <a:pt x="450" y="358"/>
                    <a:pt x="447" y="355"/>
                  </a:cubicBezTo>
                  <a:cubicBezTo>
                    <a:pt x="444" y="352"/>
                    <a:pt x="439" y="350"/>
                    <a:pt x="434" y="349"/>
                  </a:cubicBezTo>
                  <a:cubicBezTo>
                    <a:pt x="433" y="348"/>
                    <a:pt x="432" y="348"/>
                    <a:pt x="430" y="348"/>
                  </a:cubicBezTo>
                  <a:cubicBezTo>
                    <a:pt x="429" y="348"/>
                    <a:pt x="428" y="348"/>
                    <a:pt x="426" y="349"/>
                  </a:cubicBezTo>
                  <a:cubicBezTo>
                    <a:pt x="424" y="349"/>
                    <a:pt x="421" y="350"/>
                    <a:pt x="419" y="351"/>
                  </a:cubicBezTo>
                  <a:cubicBezTo>
                    <a:pt x="415" y="353"/>
                    <a:pt x="412" y="355"/>
                    <a:pt x="409" y="358"/>
                  </a:cubicBezTo>
                  <a:cubicBezTo>
                    <a:pt x="406" y="361"/>
                    <a:pt x="403" y="364"/>
                    <a:pt x="401" y="367"/>
                  </a:cubicBezTo>
                  <a:cubicBezTo>
                    <a:pt x="400" y="368"/>
                    <a:pt x="399" y="369"/>
                    <a:pt x="399" y="370"/>
                  </a:cubicBezTo>
                  <a:cubicBezTo>
                    <a:pt x="398" y="370"/>
                    <a:pt x="398" y="370"/>
                    <a:pt x="398" y="370"/>
                  </a:cubicBezTo>
                  <a:cubicBezTo>
                    <a:pt x="398" y="371"/>
                    <a:pt x="398" y="371"/>
                    <a:pt x="398" y="371"/>
                  </a:cubicBezTo>
                  <a:cubicBezTo>
                    <a:pt x="398" y="371"/>
                    <a:pt x="398" y="371"/>
                    <a:pt x="398" y="371"/>
                  </a:cubicBezTo>
                  <a:cubicBezTo>
                    <a:pt x="397" y="373"/>
                    <a:pt x="397" y="373"/>
                    <a:pt x="397" y="373"/>
                  </a:cubicBezTo>
                  <a:cubicBezTo>
                    <a:pt x="395" y="378"/>
                    <a:pt x="395" y="378"/>
                    <a:pt x="395" y="378"/>
                  </a:cubicBezTo>
                  <a:cubicBezTo>
                    <a:pt x="388" y="392"/>
                    <a:pt x="388" y="392"/>
                    <a:pt x="388" y="392"/>
                  </a:cubicBezTo>
                  <a:cubicBezTo>
                    <a:pt x="388" y="392"/>
                    <a:pt x="387" y="391"/>
                    <a:pt x="387" y="391"/>
                  </a:cubicBezTo>
                  <a:cubicBezTo>
                    <a:pt x="387" y="391"/>
                    <a:pt x="387" y="391"/>
                    <a:pt x="387" y="391"/>
                  </a:cubicBezTo>
                  <a:cubicBezTo>
                    <a:pt x="385" y="390"/>
                    <a:pt x="385" y="390"/>
                    <a:pt x="385" y="390"/>
                  </a:cubicBezTo>
                  <a:cubicBezTo>
                    <a:pt x="384" y="390"/>
                    <a:pt x="384" y="389"/>
                    <a:pt x="383" y="388"/>
                  </a:cubicBezTo>
                  <a:cubicBezTo>
                    <a:pt x="379" y="386"/>
                    <a:pt x="376" y="382"/>
                    <a:pt x="374" y="379"/>
                  </a:cubicBezTo>
                  <a:cubicBezTo>
                    <a:pt x="371" y="375"/>
                    <a:pt x="369" y="372"/>
                    <a:pt x="367" y="367"/>
                  </a:cubicBezTo>
                  <a:cubicBezTo>
                    <a:pt x="366" y="365"/>
                    <a:pt x="365" y="363"/>
                    <a:pt x="364" y="361"/>
                  </a:cubicBezTo>
                  <a:cubicBezTo>
                    <a:pt x="363" y="361"/>
                    <a:pt x="363" y="361"/>
                    <a:pt x="363" y="361"/>
                  </a:cubicBezTo>
                  <a:cubicBezTo>
                    <a:pt x="363" y="360"/>
                    <a:pt x="363" y="360"/>
                    <a:pt x="363" y="360"/>
                  </a:cubicBezTo>
                  <a:cubicBezTo>
                    <a:pt x="363" y="360"/>
                    <a:pt x="363" y="360"/>
                    <a:pt x="363" y="360"/>
                  </a:cubicBezTo>
                  <a:cubicBezTo>
                    <a:pt x="364" y="360"/>
                    <a:pt x="364" y="360"/>
                    <a:pt x="364" y="360"/>
                  </a:cubicBezTo>
                  <a:cubicBezTo>
                    <a:pt x="364" y="360"/>
                    <a:pt x="364" y="360"/>
                    <a:pt x="364" y="360"/>
                  </a:cubicBezTo>
                  <a:cubicBezTo>
                    <a:pt x="365" y="359"/>
                    <a:pt x="365" y="359"/>
                    <a:pt x="365" y="359"/>
                  </a:cubicBezTo>
                  <a:cubicBezTo>
                    <a:pt x="368" y="357"/>
                    <a:pt x="370" y="355"/>
                    <a:pt x="372" y="353"/>
                  </a:cubicBezTo>
                  <a:cubicBezTo>
                    <a:pt x="376" y="349"/>
                    <a:pt x="380" y="345"/>
                    <a:pt x="383" y="340"/>
                  </a:cubicBezTo>
                  <a:cubicBezTo>
                    <a:pt x="387" y="336"/>
                    <a:pt x="390" y="330"/>
                    <a:pt x="391" y="324"/>
                  </a:cubicBezTo>
                  <a:cubicBezTo>
                    <a:pt x="392" y="318"/>
                    <a:pt x="392" y="311"/>
                    <a:pt x="390" y="305"/>
                  </a:cubicBezTo>
                  <a:cubicBezTo>
                    <a:pt x="389" y="302"/>
                    <a:pt x="388" y="299"/>
                    <a:pt x="386" y="296"/>
                  </a:cubicBezTo>
                  <a:cubicBezTo>
                    <a:pt x="385" y="295"/>
                    <a:pt x="384" y="294"/>
                    <a:pt x="383" y="292"/>
                  </a:cubicBezTo>
                  <a:cubicBezTo>
                    <a:pt x="383" y="292"/>
                    <a:pt x="382" y="291"/>
                    <a:pt x="382" y="291"/>
                  </a:cubicBezTo>
                  <a:cubicBezTo>
                    <a:pt x="381" y="290"/>
                    <a:pt x="381" y="290"/>
                    <a:pt x="381" y="290"/>
                  </a:cubicBezTo>
                  <a:cubicBezTo>
                    <a:pt x="380" y="289"/>
                    <a:pt x="380" y="289"/>
                    <a:pt x="380" y="289"/>
                  </a:cubicBezTo>
                  <a:cubicBezTo>
                    <a:pt x="377" y="287"/>
                    <a:pt x="374" y="285"/>
                    <a:pt x="371" y="283"/>
                  </a:cubicBezTo>
                  <a:cubicBezTo>
                    <a:pt x="368" y="282"/>
                    <a:pt x="364" y="282"/>
                    <a:pt x="361" y="282"/>
                  </a:cubicBezTo>
                  <a:cubicBezTo>
                    <a:pt x="354" y="282"/>
                    <a:pt x="348" y="284"/>
                    <a:pt x="343" y="287"/>
                  </a:cubicBezTo>
                  <a:cubicBezTo>
                    <a:pt x="340" y="289"/>
                    <a:pt x="338" y="291"/>
                    <a:pt x="336" y="293"/>
                  </a:cubicBezTo>
                  <a:cubicBezTo>
                    <a:pt x="333" y="295"/>
                    <a:pt x="331" y="298"/>
                    <a:pt x="330" y="300"/>
                  </a:cubicBezTo>
                  <a:cubicBezTo>
                    <a:pt x="327" y="304"/>
                    <a:pt x="325" y="308"/>
                    <a:pt x="324" y="312"/>
                  </a:cubicBezTo>
                  <a:cubicBezTo>
                    <a:pt x="322" y="316"/>
                    <a:pt x="322" y="321"/>
                    <a:pt x="321" y="325"/>
                  </a:cubicBezTo>
                  <a:cubicBezTo>
                    <a:pt x="321" y="329"/>
                    <a:pt x="321" y="333"/>
                    <a:pt x="322" y="337"/>
                  </a:cubicBezTo>
                  <a:cubicBezTo>
                    <a:pt x="322" y="340"/>
                    <a:pt x="322" y="340"/>
                    <a:pt x="322" y="340"/>
                  </a:cubicBezTo>
                  <a:cubicBezTo>
                    <a:pt x="322" y="343"/>
                    <a:pt x="322" y="343"/>
                    <a:pt x="322" y="343"/>
                  </a:cubicBezTo>
                  <a:cubicBezTo>
                    <a:pt x="323" y="343"/>
                    <a:pt x="323" y="343"/>
                    <a:pt x="323" y="343"/>
                  </a:cubicBezTo>
                  <a:cubicBezTo>
                    <a:pt x="322" y="343"/>
                    <a:pt x="322" y="343"/>
                    <a:pt x="322" y="343"/>
                  </a:cubicBezTo>
                  <a:cubicBezTo>
                    <a:pt x="322" y="344"/>
                    <a:pt x="322" y="344"/>
                    <a:pt x="322" y="344"/>
                  </a:cubicBezTo>
                  <a:cubicBezTo>
                    <a:pt x="320" y="344"/>
                    <a:pt x="318" y="345"/>
                    <a:pt x="315" y="345"/>
                  </a:cubicBezTo>
                  <a:cubicBezTo>
                    <a:pt x="311" y="346"/>
                    <a:pt x="307" y="347"/>
                    <a:pt x="302" y="347"/>
                  </a:cubicBezTo>
                  <a:cubicBezTo>
                    <a:pt x="298" y="346"/>
                    <a:pt x="293" y="346"/>
                    <a:pt x="289" y="345"/>
                  </a:cubicBezTo>
                  <a:cubicBezTo>
                    <a:pt x="287" y="345"/>
                    <a:pt x="287" y="345"/>
                    <a:pt x="287" y="345"/>
                  </a:cubicBezTo>
                  <a:cubicBezTo>
                    <a:pt x="286" y="345"/>
                    <a:pt x="286" y="345"/>
                    <a:pt x="286" y="345"/>
                  </a:cubicBezTo>
                  <a:cubicBezTo>
                    <a:pt x="285" y="345"/>
                    <a:pt x="285" y="345"/>
                    <a:pt x="285" y="345"/>
                  </a:cubicBezTo>
                  <a:cubicBezTo>
                    <a:pt x="285" y="345"/>
                    <a:pt x="285" y="345"/>
                    <a:pt x="285" y="345"/>
                  </a:cubicBezTo>
                  <a:cubicBezTo>
                    <a:pt x="285" y="345"/>
                    <a:pt x="285" y="345"/>
                    <a:pt x="285" y="345"/>
                  </a:cubicBezTo>
                  <a:cubicBezTo>
                    <a:pt x="285" y="344"/>
                    <a:pt x="285" y="344"/>
                    <a:pt x="285" y="344"/>
                  </a:cubicBezTo>
                  <a:cubicBezTo>
                    <a:pt x="286" y="343"/>
                    <a:pt x="286" y="343"/>
                    <a:pt x="286" y="343"/>
                  </a:cubicBezTo>
                  <a:cubicBezTo>
                    <a:pt x="290" y="339"/>
                    <a:pt x="293" y="334"/>
                    <a:pt x="295" y="330"/>
                  </a:cubicBezTo>
                  <a:cubicBezTo>
                    <a:pt x="298" y="325"/>
                    <a:pt x="300" y="320"/>
                    <a:pt x="302" y="314"/>
                  </a:cubicBezTo>
                  <a:cubicBezTo>
                    <a:pt x="302" y="311"/>
                    <a:pt x="303" y="308"/>
                    <a:pt x="302" y="305"/>
                  </a:cubicBezTo>
                  <a:cubicBezTo>
                    <a:pt x="302" y="301"/>
                    <a:pt x="302" y="298"/>
                    <a:pt x="300" y="295"/>
                  </a:cubicBezTo>
                  <a:cubicBezTo>
                    <a:pt x="298" y="289"/>
                    <a:pt x="293" y="284"/>
                    <a:pt x="289" y="280"/>
                  </a:cubicBezTo>
                  <a:cubicBezTo>
                    <a:pt x="284" y="277"/>
                    <a:pt x="278" y="274"/>
                    <a:pt x="271" y="274"/>
                  </a:cubicBezTo>
                  <a:cubicBezTo>
                    <a:pt x="268" y="273"/>
                    <a:pt x="264" y="274"/>
                    <a:pt x="261" y="275"/>
                  </a:cubicBezTo>
                  <a:cubicBezTo>
                    <a:pt x="258" y="276"/>
                    <a:pt x="255" y="277"/>
                    <a:pt x="252" y="279"/>
                  </a:cubicBezTo>
                  <a:cubicBezTo>
                    <a:pt x="247" y="282"/>
                    <a:pt x="243" y="287"/>
                    <a:pt x="240" y="291"/>
                  </a:cubicBezTo>
                  <a:cubicBezTo>
                    <a:pt x="237" y="296"/>
                    <a:pt x="234" y="301"/>
                    <a:pt x="232" y="306"/>
                  </a:cubicBezTo>
                  <a:cubicBezTo>
                    <a:pt x="230" y="311"/>
                    <a:pt x="229" y="316"/>
                    <a:pt x="228" y="322"/>
                  </a:cubicBezTo>
                  <a:cubicBezTo>
                    <a:pt x="228" y="325"/>
                    <a:pt x="228" y="328"/>
                    <a:pt x="228" y="331"/>
                  </a:cubicBezTo>
                  <a:cubicBezTo>
                    <a:pt x="228" y="331"/>
                    <a:pt x="228" y="332"/>
                    <a:pt x="228" y="333"/>
                  </a:cubicBezTo>
                  <a:cubicBezTo>
                    <a:pt x="228" y="334"/>
                    <a:pt x="228" y="334"/>
                    <a:pt x="228" y="335"/>
                  </a:cubicBezTo>
                  <a:cubicBezTo>
                    <a:pt x="229" y="337"/>
                    <a:pt x="229" y="338"/>
                    <a:pt x="229" y="339"/>
                  </a:cubicBezTo>
                  <a:cubicBezTo>
                    <a:pt x="230" y="342"/>
                    <a:pt x="231" y="345"/>
                    <a:pt x="232" y="348"/>
                  </a:cubicBezTo>
                  <a:cubicBezTo>
                    <a:pt x="233" y="348"/>
                    <a:pt x="233" y="349"/>
                    <a:pt x="233" y="350"/>
                  </a:cubicBezTo>
                  <a:cubicBezTo>
                    <a:pt x="234" y="350"/>
                    <a:pt x="234" y="350"/>
                    <a:pt x="234" y="350"/>
                  </a:cubicBezTo>
                  <a:cubicBezTo>
                    <a:pt x="234" y="350"/>
                    <a:pt x="234" y="350"/>
                    <a:pt x="234" y="350"/>
                  </a:cubicBezTo>
                  <a:cubicBezTo>
                    <a:pt x="234" y="350"/>
                    <a:pt x="234" y="350"/>
                    <a:pt x="234" y="350"/>
                  </a:cubicBezTo>
                  <a:cubicBezTo>
                    <a:pt x="233" y="351"/>
                    <a:pt x="233" y="351"/>
                    <a:pt x="233" y="351"/>
                  </a:cubicBezTo>
                  <a:cubicBezTo>
                    <a:pt x="231" y="353"/>
                    <a:pt x="229" y="355"/>
                    <a:pt x="228" y="357"/>
                  </a:cubicBezTo>
                  <a:cubicBezTo>
                    <a:pt x="224" y="360"/>
                    <a:pt x="221" y="363"/>
                    <a:pt x="217" y="366"/>
                  </a:cubicBezTo>
                  <a:cubicBezTo>
                    <a:pt x="213" y="369"/>
                    <a:pt x="209" y="372"/>
                    <a:pt x="205" y="375"/>
                  </a:cubicBezTo>
                  <a:cubicBezTo>
                    <a:pt x="204" y="376"/>
                    <a:pt x="203" y="376"/>
                    <a:pt x="202" y="377"/>
                  </a:cubicBezTo>
                  <a:cubicBezTo>
                    <a:pt x="200" y="378"/>
                    <a:pt x="200" y="378"/>
                    <a:pt x="200" y="378"/>
                  </a:cubicBezTo>
                  <a:cubicBezTo>
                    <a:pt x="200" y="378"/>
                    <a:pt x="200" y="378"/>
                    <a:pt x="200" y="378"/>
                  </a:cubicBezTo>
                  <a:cubicBezTo>
                    <a:pt x="200" y="378"/>
                    <a:pt x="200" y="378"/>
                    <a:pt x="200" y="378"/>
                  </a:cubicBezTo>
                  <a:cubicBezTo>
                    <a:pt x="198" y="375"/>
                    <a:pt x="198" y="375"/>
                    <a:pt x="198" y="375"/>
                  </a:cubicBezTo>
                  <a:cubicBezTo>
                    <a:pt x="196" y="370"/>
                    <a:pt x="196" y="370"/>
                    <a:pt x="196" y="370"/>
                  </a:cubicBezTo>
                  <a:cubicBezTo>
                    <a:pt x="195" y="368"/>
                    <a:pt x="194" y="366"/>
                    <a:pt x="192" y="365"/>
                  </a:cubicBezTo>
                  <a:cubicBezTo>
                    <a:pt x="188" y="358"/>
                    <a:pt x="182" y="351"/>
                    <a:pt x="174" y="346"/>
                  </a:cubicBezTo>
                  <a:cubicBezTo>
                    <a:pt x="170" y="344"/>
                    <a:pt x="166" y="342"/>
                    <a:pt x="161" y="342"/>
                  </a:cubicBezTo>
                  <a:cubicBezTo>
                    <a:pt x="157" y="341"/>
                    <a:pt x="152" y="341"/>
                    <a:pt x="147" y="342"/>
                  </a:cubicBezTo>
                  <a:cubicBezTo>
                    <a:pt x="145" y="343"/>
                    <a:pt x="142" y="344"/>
                    <a:pt x="140" y="345"/>
                  </a:cubicBezTo>
                  <a:cubicBezTo>
                    <a:pt x="138" y="346"/>
                    <a:pt x="136" y="347"/>
                    <a:pt x="134" y="348"/>
                  </a:cubicBezTo>
                  <a:cubicBezTo>
                    <a:pt x="131" y="351"/>
                    <a:pt x="127" y="355"/>
                    <a:pt x="125" y="359"/>
                  </a:cubicBezTo>
                  <a:cubicBezTo>
                    <a:pt x="123" y="364"/>
                    <a:pt x="122" y="369"/>
                    <a:pt x="122" y="374"/>
                  </a:cubicBezTo>
                  <a:cubicBezTo>
                    <a:pt x="122" y="379"/>
                    <a:pt x="123" y="383"/>
                    <a:pt x="125" y="387"/>
                  </a:cubicBezTo>
                  <a:cubicBezTo>
                    <a:pt x="126" y="391"/>
                    <a:pt x="128" y="395"/>
                    <a:pt x="131" y="399"/>
                  </a:cubicBezTo>
                  <a:cubicBezTo>
                    <a:pt x="133" y="402"/>
                    <a:pt x="136" y="405"/>
                    <a:pt x="139" y="408"/>
                  </a:cubicBezTo>
                  <a:cubicBezTo>
                    <a:pt x="146" y="414"/>
                    <a:pt x="154" y="418"/>
                    <a:pt x="162" y="421"/>
                  </a:cubicBezTo>
                  <a:cubicBezTo>
                    <a:pt x="166" y="422"/>
                    <a:pt x="171" y="422"/>
                    <a:pt x="175" y="422"/>
                  </a:cubicBezTo>
                  <a:cubicBezTo>
                    <a:pt x="177" y="422"/>
                    <a:pt x="179" y="422"/>
                    <a:pt x="181"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3" y="425"/>
                    <a:pt x="183" y="425"/>
                    <a:pt x="183" y="425"/>
                  </a:cubicBezTo>
                  <a:cubicBezTo>
                    <a:pt x="186" y="432"/>
                    <a:pt x="186" y="432"/>
                    <a:pt x="186" y="432"/>
                  </a:cubicBezTo>
                  <a:cubicBezTo>
                    <a:pt x="189" y="438"/>
                    <a:pt x="191" y="443"/>
                    <a:pt x="193" y="448"/>
                  </a:cubicBezTo>
                  <a:cubicBezTo>
                    <a:pt x="198" y="458"/>
                    <a:pt x="202" y="469"/>
                    <a:pt x="206" y="480"/>
                  </a:cubicBezTo>
                  <a:cubicBezTo>
                    <a:pt x="215" y="501"/>
                    <a:pt x="222" y="522"/>
                    <a:pt x="230" y="544"/>
                  </a:cubicBezTo>
                  <a:cubicBezTo>
                    <a:pt x="236" y="562"/>
                    <a:pt x="241" y="580"/>
                    <a:pt x="247" y="598"/>
                  </a:cubicBezTo>
                  <a:cubicBezTo>
                    <a:pt x="250" y="609"/>
                    <a:pt x="250" y="609"/>
                    <a:pt x="250" y="609"/>
                  </a:cubicBezTo>
                  <a:cubicBezTo>
                    <a:pt x="250" y="610"/>
                    <a:pt x="250" y="610"/>
                    <a:pt x="250" y="610"/>
                  </a:cubicBezTo>
                  <a:cubicBezTo>
                    <a:pt x="250" y="610"/>
                    <a:pt x="250" y="610"/>
                    <a:pt x="250" y="610"/>
                  </a:cubicBezTo>
                  <a:cubicBezTo>
                    <a:pt x="224" y="610"/>
                    <a:pt x="224" y="610"/>
                    <a:pt x="224" y="610"/>
                  </a:cubicBezTo>
                  <a:cubicBezTo>
                    <a:pt x="196" y="610"/>
                    <a:pt x="196" y="610"/>
                    <a:pt x="196" y="610"/>
                  </a:cubicBezTo>
                  <a:cubicBezTo>
                    <a:pt x="188" y="610"/>
                    <a:pt x="188" y="610"/>
                    <a:pt x="188" y="610"/>
                  </a:cubicBezTo>
                  <a:cubicBezTo>
                    <a:pt x="187" y="610"/>
                    <a:pt x="186" y="609"/>
                    <a:pt x="184" y="609"/>
                  </a:cubicBezTo>
                  <a:cubicBezTo>
                    <a:pt x="182" y="608"/>
                    <a:pt x="180" y="605"/>
                    <a:pt x="179" y="603"/>
                  </a:cubicBezTo>
                  <a:cubicBezTo>
                    <a:pt x="179" y="602"/>
                    <a:pt x="179" y="601"/>
                    <a:pt x="179" y="600"/>
                  </a:cubicBezTo>
                  <a:cubicBezTo>
                    <a:pt x="179" y="600"/>
                    <a:pt x="179" y="600"/>
                    <a:pt x="179" y="600"/>
                  </a:cubicBezTo>
                  <a:cubicBezTo>
                    <a:pt x="179" y="599"/>
                    <a:pt x="179" y="599"/>
                    <a:pt x="179" y="599"/>
                  </a:cubicBezTo>
                  <a:cubicBezTo>
                    <a:pt x="179" y="597"/>
                    <a:pt x="179" y="597"/>
                    <a:pt x="179" y="597"/>
                  </a:cubicBezTo>
                  <a:cubicBezTo>
                    <a:pt x="179" y="590"/>
                    <a:pt x="179" y="590"/>
                    <a:pt x="179" y="590"/>
                  </a:cubicBezTo>
                  <a:cubicBezTo>
                    <a:pt x="179" y="576"/>
                    <a:pt x="179" y="576"/>
                    <a:pt x="179" y="576"/>
                  </a:cubicBezTo>
                  <a:cubicBezTo>
                    <a:pt x="179" y="544"/>
                    <a:pt x="179" y="544"/>
                    <a:pt x="179" y="544"/>
                  </a:cubicBezTo>
                  <a:cubicBezTo>
                    <a:pt x="179" y="540"/>
                    <a:pt x="179" y="540"/>
                    <a:pt x="179" y="540"/>
                  </a:cubicBezTo>
                  <a:cubicBezTo>
                    <a:pt x="179" y="540"/>
                    <a:pt x="179" y="540"/>
                    <a:pt x="179" y="540"/>
                  </a:cubicBezTo>
                  <a:cubicBezTo>
                    <a:pt x="178" y="540"/>
                    <a:pt x="178" y="540"/>
                    <a:pt x="178" y="540"/>
                  </a:cubicBezTo>
                  <a:cubicBezTo>
                    <a:pt x="177" y="540"/>
                    <a:pt x="177" y="540"/>
                    <a:pt x="177" y="540"/>
                  </a:cubicBezTo>
                  <a:cubicBezTo>
                    <a:pt x="176" y="539"/>
                    <a:pt x="176" y="539"/>
                    <a:pt x="176" y="539"/>
                  </a:cubicBezTo>
                  <a:cubicBezTo>
                    <a:pt x="170" y="536"/>
                    <a:pt x="170" y="536"/>
                    <a:pt x="170" y="536"/>
                  </a:cubicBezTo>
                  <a:cubicBezTo>
                    <a:pt x="168" y="535"/>
                    <a:pt x="166" y="534"/>
                    <a:pt x="164" y="533"/>
                  </a:cubicBezTo>
                  <a:cubicBezTo>
                    <a:pt x="160" y="531"/>
                    <a:pt x="155" y="528"/>
                    <a:pt x="151" y="526"/>
                  </a:cubicBezTo>
                  <a:cubicBezTo>
                    <a:pt x="143" y="521"/>
                    <a:pt x="135" y="516"/>
                    <a:pt x="128" y="511"/>
                  </a:cubicBezTo>
                  <a:cubicBezTo>
                    <a:pt x="113" y="500"/>
                    <a:pt x="99" y="487"/>
                    <a:pt x="86" y="473"/>
                  </a:cubicBezTo>
                  <a:cubicBezTo>
                    <a:pt x="61" y="446"/>
                    <a:pt x="41" y="413"/>
                    <a:pt x="29" y="378"/>
                  </a:cubicBezTo>
                  <a:cubicBezTo>
                    <a:pt x="17" y="344"/>
                    <a:pt x="12" y="307"/>
                    <a:pt x="14" y="271"/>
                  </a:cubicBezTo>
                  <a:cubicBezTo>
                    <a:pt x="16" y="235"/>
                    <a:pt x="25" y="201"/>
                    <a:pt x="40" y="170"/>
                  </a:cubicBezTo>
                  <a:cubicBezTo>
                    <a:pt x="54" y="139"/>
                    <a:pt x="74" y="111"/>
                    <a:pt x="97" y="89"/>
                  </a:cubicBezTo>
                  <a:cubicBezTo>
                    <a:pt x="120" y="66"/>
                    <a:pt x="147" y="48"/>
                    <a:pt x="174" y="35"/>
                  </a:cubicBezTo>
                  <a:cubicBezTo>
                    <a:pt x="198" y="24"/>
                    <a:pt x="220" y="18"/>
                    <a:pt x="237" y="14"/>
                  </a:cubicBezTo>
                  <a:cubicBezTo>
                    <a:pt x="255" y="10"/>
                    <a:pt x="268" y="9"/>
                    <a:pt x="278" y="8"/>
                  </a:cubicBezTo>
                  <a:cubicBezTo>
                    <a:pt x="283" y="8"/>
                    <a:pt x="287" y="8"/>
                    <a:pt x="290" y="8"/>
                  </a:cubicBezTo>
                  <a:cubicBezTo>
                    <a:pt x="293" y="7"/>
                    <a:pt x="295" y="7"/>
                    <a:pt x="296" y="7"/>
                  </a:cubicBezTo>
                  <a:cubicBezTo>
                    <a:pt x="298" y="7"/>
                    <a:pt x="296" y="6"/>
                    <a:pt x="291" y="6"/>
                  </a:cubicBezTo>
                  <a:cubicBezTo>
                    <a:pt x="286" y="6"/>
                    <a:pt x="277" y="5"/>
                    <a:pt x="266" y="6"/>
                  </a:cubicBezTo>
                  <a:cubicBezTo>
                    <a:pt x="254" y="7"/>
                    <a:pt x="239" y="8"/>
                    <a:pt x="222" y="12"/>
                  </a:cubicBezTo>
                  <a:cubicBezTo>
                    <a:pt x="205" y="16"/>
                    <a:pt x="186" y="22"/>
                    <a:pt x="165" y="32"/>
                  </a:cubicBezTo>
                  <a:cubicBezTo>
                    <a:pt x="145" y="42"/>
                    <a:pt x="123" y="56"/>
                    <a:pt x="102" y="74"/>
                  </a:cubicBezTo>
                  <a:cubicBezTo>
                    <a:pt x="101" y="73"/>
                    <a:pt x="101" y="73"/>
                    <a:pt x="101" y="73"/>
                  </a:cubicBezTo>
                  <a:cubicBezTo>
                    <a:pt x="122" y="55"/>
                    <a:pt x="141" y="43"/>
                    <a:pt x="157" y="34"/>
                  </a:cubicBezTo>
                  <a:cubicBezTo>
                    <a:pt x="173" y="26"/>
                    <a:pt x="186" y="20"/>
                    <a:pt x="196" y="17"/>
                  </a:cubicBezTo>
                  <a:cubicBezTo>
                    <a:pt x="206" y="13"/>
                    <a:pt x="213" y="11"/>
                    <a:pt x="218" y="10"/>
                  </a:cubicBezTo>
                  <a:cubicBezTo>
                    <a:pt x="222" y="8"/>
                    <a:pt x="225" y="8"/>
                    <a:pt x="225" y="7"/>
                  </a:cubicBezTo>
                  <a:cubicBezTo>
                    <a:pt x="227" y="6"/>
                    <a:pt x="223" y="7"/>
                    <a:pt x="220" y="7"/>
                  </a:cubicBezTo>
                  <a:cubicBezTo>
                    <a:pt x="217" y="8"/>
                    <a:pt x="215" y="7"/>
                    <a:pt x="221" y="5"/>
                  </a:cubicBezTo>
                  <a:cubicBezTo>
                    <a:pt x="194" y="12"/>
                    <a:pt x="168" y="23"/>
                    <a:pt x="144" y="37"/>
                  </a:cubicBezTo>
                  <a:cubicBezTo>
                    <a:pt x="120" y="51"/>
                    <a:pt x="98" y="69"/>
                    <a:pt x="78" y="89"/>
                  </a:cubicBezTo>
                  <a:cubicBezTo>
                    <a:pt x="59" y="110"/>
                    <a:pt x="43" y="133"/>
                    <a:pt x="30" y="158"/>
                  </a:cubicBezTo>
                  <a:cubicBezTo>
                    <a:pt x="18" y="183"/>
                    <a:pt x="9" y="210"/>
                    <a:pt x="4" y="237"/>
                  </a:cubicBezTo>
                  <a:cubicBezTo>
                    <a:pt x="3" y="244"/>
                    <a:pt x="1" y="253"/>
                    <a:pt x="1" y="263"/>
                  </a:cubicBezTo>
                  <a:cubicBezTo>
                    <a:pt x="0" y="272"/>
                    <a:pt x="0" y="283"/>
                    <a:pt x="0" y="293"/>
                  </a:cubicBezTo>
                  <a:cubicBezTo>
                    <a:pt x="0" y="304"/>
                    <a:pt x="1" y="314"/>
                    <a:pt x="2" y="324"/>
                  </a:cubicBezTo>
                  <a:cubicBezTo>
                    <a:pt x="3" y="334"/>
                    <a:pt x="5" y="342"/>
                    <a:pt x="6" y="349"/>
                  </a:cubicBezTo>
                  <a:cubicBezTo>
                    <a:pt x="12" y="376"/>
                    <a:pt x="22" y="402"/>
                    <a:pt x="35" y="426"/>
                  </a:cubicBezTo>
                  <a:cubicBezTo>
                    <a:pt x="48" y="450"/>
                    <a:pt x="64" y="472"/>
                    <a:pt x="83" y="491"/>
                  </a:cubicBezTo>
                  <a:cubicBezTo>
                    <a:pt x="102" y="510"/>
                    <a:pt x="124" y="527"/>
                    <a:pt x="148" y="540"/>
                  </a:cubicBezTo>
                  <a:cubicBezTo>
                    <a:pt x="151" y="542"/>
                    <a:pt x="154" y="544"/>
                    <a:pt x="157" y="545"/>
                  </a:cubicBezTo>
                  <a:cubicBezTo>
                    <a:pt x="161" y="547"/>
                    <a:pt x="161" y="547"/>
                    <a:pt x="161" y="547"/>
                  </a:cubicBezTo>
                  <a:cubicBezTo>
                    <a:pt x="164" y="549"/>
                    <a:pt x="164" y="549"/>
                    <a:pt x="164" y="549"/>
                  </a:cubicBezTo>
                  <a:cubicBezTo>
                    <a:pt x="165" y="549"/>
                    <a:pt x="165" y="549"/>
                    <a:pt x="165" y="549"/>
                  </a:cubicBezTo>
                  <a:cubicBezTo>
                    <a:pt x="165" y="549"/>
                    <a:pt x="165" y="549"/>
                    <a:pt x="165" y="549"/>
                  </a:cubicBezTo>
                  <a:cubicBezTo>
                    <a:pt x="165" y="551"/>
                    <a:pt x="165" y="551"/>
                    <a:pt x="165" y="551"/>
                  </a:cubicBezTo>
                  <a:cubicBezTo>
                    <a:pt x="165" y="561"/>
                    <a:pt x="165" y="561"/>
                    <a:pt x="165" y="561"/>
                  </a:cubicBezTo>
                  <a:cubicBezTo>
                    <a:pt x="165" y="601"/>
                    <a:pt x="165" y="601"/>
                    <a:pt x="165" y="601"/>
                  </a:cubicBezTo>
                  <a:cubicBezTo>
                    <a:pt x="165" y="605"/>
                    <a:pt x="167" y="610"/>
                    <a:pt x="169" y="614"/>
                  </a:cubicBezTo>
                  <a:cubicBezTo>
                    <a:pt x="172" y="618"/>
                    <a:pt x="176" y="621"/>
                    <a:pt x="180" y="622"/>
                  </a:cubicBezTo>
                  <a:cubicBezTo>
                    <a:pt x="180" y="622"/>
                    <a:pt x="180" y="622"/>
                    <a:pt x="181" y="622"/>
                  </a:cubicBezTo>
                  <a:cubicBezTo>
                    <a:pt x="176" y="623"/>
                    <a:pt x="172" y="626"/>
                    <a:pt x="169" y="629"/>
                  </a:cubicBezTo>
                  <a:cubicBezTo>
                    <a:pt x="166" y="633"/>
                    <a:pt x="164" y="637"/>
                    <a:pt x="164" y="641"/>
                  </a:cubicBezTo>
                  <a:cubicBezTo>
                    <a:pt x="163" y="646"/>
                    <a:pt x="163" y="650"/>
                    <a:pt x="165" y="654"/>
                  </a:cubicBezTo>
                  <a:cubicBezTo>
                    <a:pt x="166" y="658"/>
                    <a:pt x="169" y="662"/>
                    <a:pt x="172" y="665"/>
                  </a:cubicBezTo>
                  <a:cubicBezTo>
                    <a:pt x="174" y="667"/>
                    <a:pt x="176" y="668"/>
                    <a:pt x="178" y="669"/>
                  </a:cubicBezTo>
                  <a:cubicBezTo>
                    <a:pt x="181" y="670"/>
                    <a:pt x="183" y="670"/>
                    <a:pt x="185" y="670"/>
                  </a:cubicBezTo>
                  <a:cubicBezTo>
                    <a:pt x="205" y="670"/>
                    <a:pt x="205" y="670"/>
                    <a:pt x="205" y="670"/>
                  </a:cubicBezTo>
                  <a:cubicBezTo>
                    <a:pt x="244" y="670"/>
                    <a:pt x="244" y="670"/>
                    <a:pt x="244" y="670"/>
                  </a:cubicBezTo>
                  <a:cubicBezTo>
                    <a:pt x="268" y="670"/>
                    <a:pt x="268" y="670"/>
                    <a:pt x="268" y="670"/>
                  </a:cubicBezTo>
                  <a:cubicBezTo>
                    <a:pt x="232" y="670"/>
                    <a:pt x="232" y="670"/>
                    <a:pt x="232" y="670"/>
                  </a:cubicBezTo>
                  <a:cubicBezTo>
                    <a:pt x="192" y="670"/>
                    <a:pt x="192" y="670"/>
                    <a:pt x="192" y="670"/>
                  </a:cubicBezTo>
                  <a:cubicBezTo>
                    <a:pt x="188" y="670"/>
                    <a:pt x="188" y="670"/>
                    <a:pt x="188" y="670"/>
                  </a:cubicBezTo>
                  <a:cubicBezTo>
                    <a:pt x="185" y="670"/>
                    <a:pt x="185" y="670"/>
                    <a:pt x="185" y="670"/>
                  </a:cubicBezTo>
                  <a:cubicBezTo>
                    <a:pt x="184" y="670"/>
                    <a:pt x="183" y="671"/>
                    <a:pt x="181" y="671"/>
                  </a:cubicBezTo>
                  <a:cubicBezTo>
                    <a:pt x="177" y="672"/>
                    <a:pt x="172" y="674"/>
                    <a:pt x="169" y="678"/>
                  </a:cubicBezTo>
                  <a:cubicBezTo>
                    <a:pt x="166" y="681"/>
                    <a:pt x="164" y="686"/>
                    <a:pt x="164" y="690"/>
                  </a:cubicBezTo>
                  <a:cubicBezTo>
                    <a:pt x="163" y="694"/>
                    <a:pt x="163" y="699"/>
                    <a:pt x="165" y="703"/>
                  </a:cubicBezTo>
                  <a:cubicBezTo>
                    <a:pt x="166" y="707"/>
                    <a:pt x="169" y="711"/>
                    <a:pt x="172" y="714"/>
                  </a:cubicBezTo>
                  <a:cubicBezTo>
                    <a:pt x="174" y="715"/>
                    <a:pt x="176" y="717"/>
                    <a:pt x="178" y="717"/>
                  </a:cubicBezTo>
                  <a:cubicBezTo>
                    <a:pt x="181" y="718"/>
                    <a:pt x="183" y="719"/>
                    <a:pt x="185" y="719"/>
                  </a:cubicBezTo>
                  <a:cubicBezTo>
                    <a:pt x="205" y="719"/>
                    <a:pt x="205" y="719"/>
                    <a:pt x="205" y="719"/>
                  </a:cubicBezTo>
                  <a:cubicBezTo>
                    <a:pt x="244" y="719"/>
                    <a:pt x="244" y="719"/>
                    <a:pt x="244" y="719"/>
                  </a:cubicBezTo>
                  <a:cubicBezTo>
                    <a:pt x="265" y="719"/>
                    <a:pt x="265" y="719"/>
                    <a:pt x="265" y="719"/>
                  </a:cubicBezTo>
                  <a:cubicBezTo>
                    <a:pt x="205" y="719"/>
                    <a:pt x="205" y="719"/>
                    <a:pt x="205" y="719"/>
                  </a:cubicBezTo>
                  <a:cubicBezTo>
                    <a:pt x="193" y="719"/>
                    <a:pt x="193" y="719"/>
                    <a:pt x="193" y="719"/>
                  </a:cubicBezTo>
                  <a:cubicBezTo>
                    <a:pt x="187" y="719"/>
                    <a:pt x="187" y="719"/>
                    <a:pt x="187" y="719"/>
                  </a:cubicBezTo>
                  <a:cubicBezTo>
                    <a:pt x="186" y="719"/>
                    <a:pt x="186" y="719"/>
                    <a:pt x="186" y="719"/>
                  </a:cubicBezTo>
                  <a:cubicBezTo>
                    <a:pt x="185" y="719"/>
                    <a:pt x="185" y="719"/>
                    <a:pt x="185" y="719"/>
                  </a:cubicBezTo>
                  <a:cubicBezTo>
                    <a:pt x="184" y="719"/>
                    <a:pt x="184" y="719"/>
                    <a:pt x="184" y="719"/>
                  </a:cubicBezTo>
                  <a:cubicBezTo>
                    <a:pt x="182" y="719"/>
                    <a:pt x="181" y="719"/>
                    <a:pt x="179" y="720"/>
                  </a:cubicBezTo>
                  <a:cubicBezTo>
                    <a:pt x="174" y="722"/>
                    <a:pt x="169" y="726"/>
                    <a:pt x="167" y="730"/>
                  </a:cubicBezTo>
                  <a:cubicBezTo>
                    <a:pt x="164" y="735"/>
                    <a:pt x="163" y="740"/>
                    <a:pt x="163" y="746"/>
                  </a:cubicBezTo>
                  <a:cubicBezTo>
                    <a:pt x="164" y="751"/>
                    <a:pt x="166" y="756"/>
                    <a:pt x="169" y="760"/>
                  </a:cubicBezTo>
                  <a:cubicBezTo>
                    <a:pt x="171" y="762"/>
                    <a:pt x="173" y="764"/>
                    <a:pt x="176" y="765"/>
                  </a:cubicBezTo>
                  <a:cubicBezTo>
                    <a:pt x="179" y="766"/>
                    <a:pt x="181" y="767"/>
                    <a:pt x="184" y="767"/>
                  </a:cubicBezTo>
                  <a:cubicBezTo>
                    <a:pt x="204" y="767"/>
                    <a:pt x="204" y="767"/>
                    <a:pt x="204" y="767"/>
                  </a:cubicBezTo>
                  <a:cubicBezTo>
                    <a:pt x="220" y="801"/>
                    <a:pt x="220" y="801"/>
                    <a:pt x="220" y="801"/>
                  </a:cubicBezTo>
                  <a:cubicBezTo>
                    <a:pt x="222" y="805"/>
                    <a:pt x="222" y="805"/>
                    <a:pt x="222" y="805"/>
                  </a:cubicBezTo>
                  <a:cubicBezTo>
                    <a:pt x="224" y="808"/>
                    <a:pt x="224" y="808"/>
                    <a:pt x="224" y="808"/>
                  </a:cubicBezTo>
                  <a:cubicBezTo>
                    <a:pt x="224" y="809"/>
                    <a:pt x="224" y="809"/>
                    <a:pt x="224" y="809"/>
                  </a:cubicBezTo>
                  <a:cubicBezTo>
                    <a:pt x="225" y="810"/>
                    <a:pt x="225" y="810"/>
                    <a:pt x="225" y="810"/>
                  </a:cubicBezTo>
                  <a:cubicBezTo>
                    <a:pt x="225" y="810"/>
                    <a:pt x="225" y="811"/>
                    <a:pt x="225" y="811"/>
                  </a:cubicBezTo>
                  <a:cubicBezTo>
                    <a:pt x="227" y="813"/>
                    <a:pt x="227" y="813"/>
                    <a:pt x="227" y="813"/>
                  </a:cubicBezTo>
                  <a:cubicBezTo>
                    <a:pt x="229" y="815"/>
                    <a:pt x="229" y="815"/>
                    <a:pt x="229" y="815"/>
                  </a:cubicBezTo>
                  <a:cubicBezTo>
                    <a:pt x="230" y="817"/>
                    <a:pt x="231" y="818"/>
                    <a:pt x="232" y="820"/>
                  </a:cubicBezTo>
                  <a:cubicBezTo>
                    <a:pt x="234" y="821"/>
                    <a:pt x="235" y="822"/>
                    <a:pt x="236" y="824"/>
                  </a:cubicBezTo>
                  <a:cubicBezTo>
                    <a:pt x="238" y="825"/>
                    <a:pt x="239" y="826"/>
                    <a:pt x="241" y="828"/>
                  </a:cubicBezTo>
                  <a:cubicBezTo>
                    <a:pt x="242" y="828"/>
                    <a:pt x="243" y="829"/>
                    <a:pt x="245" y="830"/>
                  </a:cubicBezTo>
                  <a:cubicBezTo>
                    <a:pt x="246" y="830"/>
                    <a:pt x="247" y="830"/>
                    <a:pt x="247" y="830"/>
                  </a:cubicBezTo>
                  <a:cubicBezTo>
                    <a:pt x="249" y="831"/>
                    <a:pt x="249" y="831"/>
                    <a:pt x="249" y="831"/>
                  </a:cubicBezTo>
                  <a:cubicBezTo>
                    <a:pt x="250" y="831"/>
                    <a:pt x="252" y="831"/>
                    <a:pt x="254" y="831"/>
                  </a:cubicBezTo>
                  <a:cubicBezTo>
                    <a:pt x="268" y="833"/>
                    <a:pt x="282" y="834"/>
                    <a:pt x="296" y="834"/>
                  </a:cubicBezTo>
                  <a:cubicBezTo>
                    <a:pt x="303" y="835"/>
                    <a:pt x="310" y="835"/>
                    <a:pt x="318" y="834"/>
                  </a:cubicBezTo>
                  <a:cubicBezTo>
                    <a:pt x="321" y="834"/>
                    <a:pt x="325" y="834"/>
                    <a:pt x="329" y="833"/>
                  </a:cubicBezTo>
                  <a:cubicBezTo>
                    <a:pt x="331" y="833"/>
                    <a:pt x="332" y="832"/>
                    <a:pt x="334" y="832"/>
                  </a:cubicBezTo>
                  <a:cubicBezTo>
                    <a:pt x="335" y="832"/>
                    <a:pt x="336" y="831"/>
                    <a:pt x="337" y="831"/>
                  </a:cubicBezTo>
                  <a:cubicBezTo>
                    <a:pt x="338" y="831"/>
                    <a:pt x="338" y="831"/>
                    <a:pt x="339" y="830"/>
                  </a:cubicBezTo>
                  <a:cubicBezTo>
                    <a:pt x="340" y="830"/>
                    <a:pt x="340" y="830"/>
                    <a:pt x="340" y="830"/>
                  </a:cubicBezTo>
                  <a:cubicBezTo>
                    <a:pt x="340" y="830"/>
                    <a:pt x="340" y="830"/>
                    <a:pt x="340" y="830"/>
                  </a:cubicBezTo>
                  <a:cubicBezTo>
                    <a:pt x="340" y="830"/>
                    <a:pt x="340" y="830"/>
                    <a:pt x="340" y="830"/>
                  </a:cubicBezTo>
                  <a:cubicBezTo>
                    <a:pt x="341" y="830"/>
                    <a:pt x="341" y="830"/>
                    <a:pt x="341" y="830"/>
                  </a:cubicBezTo>
                  <a:cubicBezTo>
                    <a:pt x="341" y="829"/>
                    <a:pt x="341" y="829"/>
                    <a:pt x="341" y="829"/>
                  </a:cubicBezTo>
                  <a:cubicBezTo>
                    <a:pt x="342" y="829"/>
                    <a:pt x="342" y="829"/>
                    <a:pt x="343" y="829"/>
                  </a:cubicBezTo>
                  <a:cubicBezTo>
                    <a:pt x="342" y="829"/>
                    <a:pt x="342" y="829"/>
                    <a:pt x="341" y="829"/>
                  </a:cubicBezTo>
                  <a:cubicBezTo>
                    <a:pt x="341" y="830"/>
                    <a:pt x="341" y="830"/>
                    <a:pt x="341" y="830"/>
                  </a:cubicBezTo>
                  <a:cubicBezTo>
                    <a:pt x="340" y="830"/>
                    <a:pt x="340" y="830"/>
                    <a:pt x="340" y="830"/>
                  </a:cubicBezTo>
                  <a:cubicBezTo>
                    <a:pt x="340" y="830"/>
                    <a:pt x="340" y="830"/>
                    <a:pt x="340" y="830"/>
                  </a:cubicBezTo>
                  <a:cubicBezTo>
                    <a:pt x="340" y="830"/>
                    <a:pt x="340" y="830"/>
                    <a:pt x="340" y="830"/>
                  </a:cubicBezTo>
                  <a:cubicBezTo>
                    <a:pt x="339" y="830"/>
                    <a:pt x="339" y="830"/>
                    <a:pt x="339" y="830"/>
                  </a:cubicBezTo>
                  <a:cubicBezTo>
                    <a:pt x="338" y="831"/>
                    <a:pt x="338" y="831"/>
                    <a:pt x="337" y="831"/>
                  </a:cubicBezTo>
                  <a:cubicBezTo>
                    <a:pt x="336" y="831"/>
                    <a:pt x="335" y="832"/>
                    <a:pt x="334" y="832"/>
                  </a:cubicBezTo>
                  <a:cubicBezTo>
                    <a:pt x="332" y="832"/>
                    <a:pt x="330" y="833"/>
                    <a:pt x="329" y="833"/>
                  </a:cubicBezTo>
                  <a:cubicBezTo>
                    <a:pt x="325" y="834"/>
                    <a:pt x="321" y="834"/>
                    <a:pt x="317" y="834"/>
                  </a:cubicBezTo>
                  <a:cubicBezTo>
                    <a:pt x="310" y="834"/>
                    <a:pt x="303" y="834"/>
                    <a:pt x="296" y="834"/>
                  </a:cubicBezTo>
                  <a:cubicBezTo>
                    <a:pt x="282" y="834"/>
                    <a:pt x="268" y="833"/>
                    <a:pt x="254" y="831"/>
                  </a:cubicBezTo>
                  <a:cubicBezTo>
                    <a:pt x="252" y="831"/>
                    <a:pt x="250" y="830"/>
                    <a:pt x="248" y="830"/>
                  </a:cubicBezTo>
                  <a:cubicBezTo>
                    <a:pt x="247" y="830"/>
                    <a:pt x="247" y="830"/>
                    <a:pt x="247" y="830"/>
                  </a:cubicBezTo>
                  <a:cubicBezTo>
                    <a:pt x="246" y="830"/>
                    <a:pt x="246" y="830"/>
                    <a:pt x="246" y="830"/>
                  </a:cubicBezTo>
                  <a:cubicBezTo>
                    <a:pt x="246" y="830"/>
                    <a:pt x="246" y="830"/>
                    <a:pt x="246" y="830"/>
                  </a:cubicBezTo>
                  <a:cubicBezTo>
                    <a:pt x="245" y="829"/>
                    <a:pt x="245" y="829"/>
                    <a:pt x="245" y="829"/>
                  </a:cubicBezTo>
                  <a:cubicBezTo>
                    <a:pt x="243" y="829"/>
                    <a:pt x="242" y="828"/>
                    <a:pt x="241" y="827"/>
                  </a:cubicBezTo>
                  <a:cubicBezTo>
                    <a:pt x="239" y="826"/>
                    <a:pt x="238" y="825"/>
                    <a:pt x="236" y="823"/>
                  </a:cubicBezTo>
                  <a:cubicBezTo>
                    <a:pt x="235" y="822"/>
                    <a:pt x="234" y="821"/>
                    <a:pt x="232" y="819"/>
                  </a:cubicBezTo>
                  <a:cubicBezTo>
                    <a:pt x="231" y="818"/>
                    <a:pt x="230" y="817"/>
                    <a:pt x="229" y="815"/>
                  </a:cubicBezTo>
                  <a:cubicBezTo>
                    <a:pt x="227" y="813"/>
                    <a:pt x="227" y="813"/>
                    <a:pt x="227" y="813"/>
                  </a:cubicBezTo>
                  <a:cubicBezTo>
                    <a:pt x="225" y="811"/>
                    <a:pt x="225" y="811"/>
                    <a:pt x="225" y="811"/>
                  </a:cubicBezTo>
                  <a:cubicBezTo>
                    <a:pt x="225" y="810"/>
                    <a:pt x="225" y="810"/>
                    <a:pt x="225" y="809"/>
                  </a:cubicBezTo>
                  <a:cubicBezTo>
                    <a:pt x="224" y="809"/>
                    <a:pt x="224" y="809"/>
                    <a:pt x="224" y="809"/>
                  </a:cubicBezTo>
                  <a:cubicBezTo>
                    <a:pt x="224" y="808"/>
                    <a:pt x="224" y="808"/>
                    <a:pt x="224" y="808"/>
                  </a:cubicBezTo>
                  <a:cubicBezTo>
                    <a:pt x="223" y="805"/>
                    <a:pt x="223" y="805"/>
                    <a:pt x="223" y="805"/>
                  </a:cubicBezTo>
                  <a:cubicBezTo>
                    <a:pt x="220" y="801"/>
                    <a:pt x="220" y="801"/>
                    <a:pt x="220" y="801"/>
                  </a:cubicBezTo>
                  <a:cubicBezTo>
                    <a:pt x="204" y="767"/>
                    <a:pt x="204" y="767"/>
                    <a:pt x="204" y="767"/>
                  </a:cubicBezTo>
                  <a:cubicBezTo>
                    <a:pt x="194" y="767"/>
                    <a:pt x="194" y="767"/>
                    <a:pt x="194" y="767"/>
                  </a:cubicBezTo>
                  <a:cubicBezTo>
                    <a:pt x="187" y="767"/>
                    <a:pt x="187" y="767"/>
                    <a:pt x="187" y="767"/>
                  </a:cubicBezTo>
                  <a:cubicBezTo>
                    <a:pt x="186" y="767"/>
                    <a:pt x="184" y="767"/>
                    <a:pt x="182" y="767"/>
                  </a:cubicBezTo>
                  <a:cubicBezTo>
                    <a:pt x="180" y="766"/>
                    <a:pt x="178" y="766"/>
                    <a:pt x="177" y="765"/>
                  </a:cubicBezTo>
                  <a:cubicBezTo>
                    <a:pt x="171" y="762"/>
                    <a:pt x="166" y="756"/>
                    <a:pt x="165" y="750"/>
                  </a:cubicBezTo>
                  <a:cubicBezTo>
                    <a:pt x="163" y="744"/>
                    <a:pt x="164" y="737"/>
                    <a:pt x="167" y="731"/>
                  </a:cubicBezTo>
                  <a:cubicBezTo>
                    <a:pt x="166" y="732"/>
                    <a:pt x="166" y="733"/>
                    <a:pt x="166" y="733"/>
                  </a:cubicBezTo>
                  <a:cubicBezTo>
                    <a:pt x="166" y="733"/>
                    <a:pt x="167" y="733"/>
                    <a:pt x="167" y="731"/>
                  </a:cubicBezTo>
                  <a:cubicBezTo>
                    <a:pt x="164" y="737"/>
                    <a:pt x="164" y="743"/>
                    <a:pt x="165" y="749"/>
                  </a:cubicBezTo>
                  <a:cubicBezTo>
                    <a:pt x="167" y="755"/>
                    <a:pt x="171" y="761"/>
                    <a:pt x="177" y="764"/>
                  </a:cubicBezTo>
                  <a:cubicBezTo>
                    <a:pt x="178" y="765"/>
                    <a:pt x="180" y="765"/>
                    <a:pt x="182" y="766"/>
                  </a:cubicBezTo>
                  <a:cubicBezTo>
                    <a:pt x="183" y="766"/>
                    <a:pt x="183" y="766"/>
                    <a:pt x="184" y="766"/>
                  </a:cubicBezTo>
                  <a:cubicBezTo>
                    <a:pt x="185" y="766"/>
                    <a:pt x="185" y="766"/>
                    <a:pt x="185" y="766"/>
                  </a:cubicBezTo>
                  <a:cubicBezTo>
                    <a:pt x="186" y="766"/>
                    <a:pt x="186" y="766"/>
                    <a:pt x="186" y="766"/>
                  </a:cubicBezTo>
                  <a:cubicBezTo>
                    <a:pt x="194" y="766"/>
                    <a:pt x="194" y="766"/>
                    <a:pt x="194" y="766"/>
                  </a:cubicBezTo>
                  <a:cubicBezTo>
                    <a:pt x="205" y="766"/>
                    <a:pt x="205" y="766"/>
                    <a:pt x="205" y="766"/>
                  </a:cubicBezTo>
                  <a:cubicBezTo>
                    <a:pt x="221" y="800"/>
                    <a:pt x="221" y="800"/>
                    <a:pt x="221" y="800"/>
                  </a:cubicBezTo>
                  <a:cubicBezTo>
                    <a:pt x="224" y="805"/>
                    <a:pt x="224" y="805"/>
                    <a:pt x="224" y="805"/>
                  </a:cubicBezTo>
                  <a:cubicBezTo>
                    <a:pt x="225" y="807"/>
                    <a:pt x="225" y="807"/>
                    <a:pt x="225" y="807"/>
                  </a:cubicBezTo>
                  <a:cubicBezTo>
                    <a:pt x="225" y="808"/>
                    <a:pt x="225" y="808"/>
                    <a:pt x="225" y="808"/>
                  </a:cubicBezTo>
                  <a:cubicBezTo>
                    <a:pt x="226" y="809"/>
                    <a:pt x="226" y="809"/>
                    <a:pt x="226" y="809"/>
                  </a:cubicBezTo>
                  <a:cubicBezTo>
                    <a:pt x="226" y="809"/>
                    <a:pt x="226" y="810"/>
                    <a:pt x="226" y="810"/>
                  </a:cubicBezTo>
                  <a:cubicBezTo>
                    <a:pt x="228" y="812"/>
                    <a:pt x="228" y="812"/>
                    <a:pt x="228" y="812"/>
                  </a:cubicBezTo>
                  <a:cubicBezTo>
                    <a:pt x="230" y="815"/>
                    <a:pt x="230" y="815"/>
                    <a:pt x="230" y="815"/>
                  </a:cubicBezTo>
                  <a:cubicBezTo>
                    <a:pt x="231" y="816"/>
                    <a:pt x="232" y="817"/>
                    <a:pt x="233" y="819"/>
                  </a:cubicBezTo>
                  <a:cubicBezTo>
                    <a:pt x="234" y="820"/>
                    <a:pt x="236" y="821"/>
                    <a:pt x="237" y="823"/>
                  </a:cubicBezTo>
                  <a:cubicBezTo>
                    <a:pt x="238" y="824"/>
                    <a:pt x="240" y="825"/>
                    <a:pt x="242" y="827"/>
                  </a:cubicBezTo>
                  <a:cubicBezTo>
                    <a:pt x="243" y="827"/>
                    <a:pt x="244" y="828"/>
                    <a:pt x="245" y="829"/>
                  </a:cubicBezTo>
                  <a:cubicBezTo>
                    <a:pt x="246" y="829"/>
                    <a:pt x="246" y="829"/>
                    <a:pt x="246" y="829"/>
                  </a:cubicBezTo>
                  <a:cubicBezTo>
                    <a:pt x="246" y="829"/>
                    <a:pt x="246" y="829"/>
                    <a:pt x="246" y="829"/>
                  </a:cubicBezTo>
                  <a:cubicBezTo>
                    <a:pt x="247" y="829"/>
                    <a:pt x="247" y="829"/>
                    <a:pt x="247" y="829"/>
                  </a:cubicBezTo>
                  <a:cubicBezTo>
                    <a:pt x="249" y="829"/>
                    <a:pt x="249" y="829"/>
                    <a:pt x="249" y="829"/>
                  </a:cubicBezTo>
                  <a:cubicBezTo>
                    <a:pt x="250" y="830"/>
                    <a:pt x="252" y="830"/>
                    <a:pt x="254" y="830"/>
                  </a:cubicBezTo>
                  <a:cubicBezTo>
                    <a:pt x="268" y="832"/>
                    <a:pt x="282" y="833"/>
                    <a:pt x="296" y="834"/>
                  </a:cubicBezTo>
                  <a:cubicBezTo>
                    <a:pt x="303" y="834"/>
                    <a:pt x="310" y="834"/>
                    <a:pt x="317" y="833"/>
                  </a:cubicBezTo>
                  <a:cubicBezTo>
                    <a:pt x="321" y="833"/>
                    <a:pt x="325" y="833"/>
                    <a:pt x="328" y="832"/>
                  </a:cubicBezTo>
                  <a:cubicBezTo>
                    <a:pt x="330" y="832"/>
                    <a:pt x="332" y="831"/>
                    <a:pt x="334" y="831"/>
                  </a:cubicBezTo>
                  <a:cubicBezTo>
                    <a:pt x="335" y="831"/>
                    <a:pt x="336" y="830"/>
                    <a:pt x="337" y="830"/>
                  </a:cubicBezTo>
                  <a:cubicBezTo>
                    <a:pt x="337" y="830"/>
                    <a:pt x="338" y="830"/>
                    <a:pt x="338" y="829"/>
                  </a:cubicBezTo>
                  <a:cubicBezTo>
                    <a:pt x="339" y="829"/>
                    <a:pt x="339" y="829"/>
                    <a:pt x="339" y="829"/>
                  </a:cubicBezTo>
                  <a:cubicBezTo>
                    <a:pt x="340" y="829"/>
                    <a:pt x="340" y="829"/>
                    <a:pt x="340" y="829"/>
                  </a:cubicBezTo>
                  <a:cubicBezTo>
                    <a:pt x="340" y="829"/>
                    <a:pt x="340" y="829"/>
                    <a:pt x="340" y="829"/>
                  </a:cubicBezTo>
                  <a:cubicBezTo>
                    <a:pt x="341" y="829"/>
                    <a:pt x="341" y="829"/>
                    <a:pt x="341" y="829"/>
                  </a:cubicBezTo>
                  <a:cubicBezTo>
                    <a:pt x="341" y="828"/>
                    <a:pt x="341" y="828"/>
                    <a:pt x="341" y="828"/>
                  </a:cubicBezTo>
                  <a:cubicBezTo>
                    <a:pt x="342" y="828"/>
                    <a:pt x="342" y="828"/>
                    <a:pt x="343" y="827"/>
                  </a:cubicBezTo>
                  <a:cubicBezTo>
                    <a:pt x="344" y="827"/>
                    <a:pt x="345" y="826"/>
                    <a:pt x="346" y="826"/>
                  </a:cubicBezTo>
                  <a:cubicBezTo>
                    <a:pt x="346" y="827"/>
                    <a:pt x="346" y="827"/>
                    <a:pt x="346" y="827"/>
                  </a:cubicBezTo>
                  <a:cubicBezTo>
                    <a:pt x="352" y="823"/>
                    <a:pt x="357" y="817"/>
                    <a:pt x="360" y="812"/>
                  </a:cubicBezTo>
                  <a:cubicBezTo>
                    <a:pt x="369" y="796"/>
                    <a:pt x="369" y="796"/>
                    <a:pt x="369" y="796"/>
                  </a:cubicBezTo>
                  <a:cubicBezTo>
                    <a:pt x="377" y="780"/>
                    <a:pt x="377" y="780"/>
                    <a:pt x="377" y="780"/>
                  </a:cubicBezTo>
                  <a:cubicBezTo>
                    <a:pt x="382" y="772"/>
                    <a:pt x="382" y="772"/>
                    <a:pt x="382" y="772"/>
                  </a:cubicBezTo>
                  <a:cubicBezTo>
                    <a:pt x="384" y="768"/>
                    <a:pt x="384" y="768"/>
                    <a:pt x="384" y="768"/>
                  </a:cubicBezTo>
                  <a:cubicBezTo>
                    <a:pt x="384" y="768"/>
                    <a:pt x="384" y="768"/>
                    <a:pt x="384" y="768"/>
                  </a:cubicBezTo>
                  <a:cubicBezTo>
                    <a:pt x="384" y="768"/>
                    <a:pt x="384" y="768"/>
                    <a:pt x="384" y="768"/>
                  </a:cubicBezTo>
                  <a:cubicBezTo>
                    <a:pt x="384" y="768"/>
                    <a:pt x="384" y="768"/>
                    <a:pt x="384" y="768"/>
                  </a:cubicBezTo>
                  <a:cubicBezTo>
                    <a:pt x="385" y="768"/>
                    <a:pt x="385" y="768"/>
                    <a:pt x="385" y="768"/>
                  </a:cubicBezTo>
                  <a:cubicBezTo>
                    <a:pt x="391" y="768"/>
                    <a:pt x="391" y="768"/>
                    <a:pt x="391" y="768"/>
                  </a:cubicBezTo>
                  <a:cubicBezTo>
                    <a:pt x="396" y="768"/>
                    <a:pt x="396" y="768"/>
                    <a:pt x="396" y="768"/>
                  </a:cubicBezTo>
                  <a:cubicBezTo>
                    <a:pt x="396" y="768"/>
                    <a:pt x="396" y="768"/>
                    <a:pt x="396" y="768"/>
                  </a:cubicBezTo>
                  <a:cubicBezTo>
                    <a:pt x="397" y="768"/>
                    <a:pt x="397" y="768"/>
                    <a:pt x="397" y="768"/>
                  </a:cubicBezTo>
                  <a:cubicBezTo>
                    <a:pt x="398" y="768"/>
                    <a:pt x="398" y="768"/>
                    <a:pt x="399" y="768"/>
                  </a:cubicBezTo>
                  <a:cubicBezTo>
                    <a:pt x="400" y="768"/>
                    <a:pt x="401" y="768"/>
                    <a:pt x="402" y="767"/>
                  </a:cubicBezTo>
                  <a:cubicBezTo>
                    <a:pt x="406" y="766"/>
                    <a:pt x="409" y="764"/>
                    <a:pt x="412" y="761"/>
                  </a:cubicBezTo>
                  <a:cubicBezTo>
                    <a:pt x="416" y="756"/>
                    <a:pt x="418" y="749"/>
                    <a:pt x="418" y="744"/>
                  </a:cubicBezTo>
                  <a:cubicBezTo>
                    <a:pt x="417" y="748"/>
                    <a:pt x="416" y="753"/>
                    <a:pt x="414" y="757"/>
                  </a:cubicBezTo>
                  <a:cubicBezTo>
                    <a:pt x="411" y="761"/>
                    <a:pt x="407" y="764"/>
                    <a:pt x="402" y="765"/>
                  </a:cubicBezTo>
                  <a:cubicBezTo>
                    <a:pt x="401" y="766"/>
                    <a:pt x="400" y="766"/>
                    <a:pt x="399" y="766"/>
                  </a:cubicBezTo>
                  <a:cubicBezTo>
                    <a:pt x="398" y="766"/>
                    <a:pt x="397" y="766"/>
                    <a:pt x="397" y="766"/>
                  </a:cubicBezTo>
                  <a:cubicBezTo>
                    <a:pt x="396" y="766"/>
                    <a:pt x="396" y="766"/>
                    <a:pt x="396" y="766"/>
                  </a:cubicBezTo>
                  <a:cubicBezTo>
                    <a:pt x="396" y="766"/>
                    <a:pt x="396" y="766"/>
                    <a:pt x="396" y="766"/>
                  </a:cubicBezTo>
                  <a:cubicBezTo>
                    <a:pt x="395" y="766"/>
                    <a:pt x="395" y="766"/>
                    <a:pt x="395" y="766"/>
                  </a:cubicBezTo>
                  <a:cubicBezTo>
                    <a:pt x="390" y="766"/>
                    <a:pt x="390" y="766"/>
                    <a:pt x="390" y="766"/>
                  </a:cubicBezTo>
                  <a:cubicBezTo>
                    <a:pt x="385" y="766"/>
                    <a:pt x="385" y="766"/>
                    <a:pt x="385" y="766"/>
                  </a:cubicBezTo>
                  <a:cubicBezTo>
                    <a:pt x="384" y="766"/>
                    <a:pt x="384" y="766"/>
                    <a:pt x="384" y="766"/>
                  </a:cubicBezTo>
                  <a:cubicBezTo>
                    <a:pt x="384" y="766"/>
                    <a:pt x="384" y="766"/>
                    <a:pt x="384" y="766"/>
                  </a:cubicBezTo>
                  <a:cubicBezTo>
                    <a:pt x="383" y="766"/>
                    <a:pt x="383" y="766"/>
                    <a:pt x="383" y="766"/>
                  </a:cubicBezTo>
                  <a:cubicBezTo>
                    <a:pt x="383" y="766"/>
                    <a:pt x="383" y="766"/>
                    <a:pt x="383" y="766"/>
                  </a:cubicBezTo>
                  <a:cubicBezTo>
                    <a:pt x="382" y="767"/>
                    <a:pt x="382" y="767"/>
                    <a:pt x="382" y="767"/>
                  </a:cubicBezTo>
                  <a:cubicBezTo>
                    <a:pt x="379" y="771"/>
                    <a:pt x="379" y="771"/>
                    <a:pt x="379" y="771"/>
                  </a:cubicBezTo>
                  <a:cubicBezTo>
                    <a:pt x="375" y="780"/>
                    <a:pt x="375" y="780"/>
                    <a:pt x="375" y="780"/>
                  </a:cubicBezTo>
                  <a:cubicBezTo>
                    <a:pt x="366" y="796"/>
                    <a:pt x="366" y="796"/>
                    <a:pt x="366" y="796"/>
                  </a:cubicBezTo>
                  <a:cubicBezTo>
                    <a:pt x="361" y="805"/>
                    <a:pt x="361" y="805"/>
                    <a:pt x="361" y="805"/>
                  </a:cubicBezTo>
                  <a:cubicBezTo>
                    <a:pt x="359" y="809"/>
                    <a:pt x="359" y="809"/>
                    <a:pt x="359" y="809"/>
                  </a:cubicBezTo>
                  <a:cubicBezTo>
                    <a:pt x="358" y="811"/>
                    <a:pt x="357" y="812"/>
                    <a:pt x="356" y="814"/>
                  </a:cubicBezTo>
                  <a:cubicBezTo>
                    <a:pt x="354" y="816"/>
                    <a:pt x="352" y="819"/>
                    <a:pt x="349" y="822"/>
                  </a:cubicBezTo>
                  <a:cubicBezTo>
                    <a:pt x="346" y="824"/>
                    <a:pt x="343" y="826"/>
                    <a:pt x="339" y="828"/>
                  </a:cubicBezTo>
                  <a:cubicBezTo>
                    <a:pt x="339" y="828"/>
                    <a:pt x="339" y="828"/>
                    <a:pt x="339" y="828"/>
                  </a:cubicBezTo>
                  <a:cubicBezTo>
                    <a:pt x="336" y="829"/>
                    <a:pt x="333" y="830"/>
                    <a:pt x="330" y="830"/>
                  </a:cubicBezTo>
                  <a:cubicBezTo>
                    <a:pt x="327" y="831"/>
                    <a:pt x="324" y="831"/>
                    <a:pt x="321" y="831"/>
                  </a:cubicBezTo>
                  <a:cubicBezTo>
                    <a:pt x="315" y="832"/>
                    <a:pt x="309" y="832"/>
                    <a:pt x="303" y="832"/>
                  </a:cubicBezTo>
                  <a:cubicBezTo>
                    <a:pt x="291" y="832"/>
                    <a:pt x="279" y="831"/>
                    <a:pt x="267" y="830"/>
                  </a:cubicBezTo>
                  <a:cubicBezTo>
                    <a:pt x="261" y="829"/>
                    <a:pt x="255" y="829"/>
                    <a:pt x="249" y="828"/>
                  </a:cubicBezTo>
                  <a:cubicBezTo>
                    <a:pt x="248" y="828"/>
                    <a:pt x="247" y="828"/>
                    <a:pt x="246" y="827"/>
                  </a:cubicBezTo>
                  <a:cubicBezTo>
                    <a:pt x="245" y="827"/>
                    <a:pt x="244" y="826"/>
                    <a:pt x="243" y="826"/>
                  </a:cubicBezTo>
                  <a:cubicBezTo>
                    <a:pt x="241" y="825"/>
                    <a:pt x="240" y="824"/>
                    <a:pt x="239" y="823"/>
                  </a:cubicBezTo>
                  <a:cubicBezTo>
                    <a:pt x="238" y="822"/>
                    <a:pt x="237" y="820"/>
                    <a:pt x="236" y="819"/>
                  </a:cubicBezTo>
                  <a:cubicBezTo>
                    <a:pt x="240" y="823"/>
                    <a:pt x="246" y="827"/>
                    <a:pt x="253" y="828"/>
                  </a:cubicBezTo>
                  <a:cubicBezTo>
                    <a:pt x="263" y="829"/>
                    <a:pt x="273" y="830"/>
                    <a:pt x="283" y="831"/>
                  </a:cubicBezTo>
                  <a:cubicBezTo>
                    <a:pt x="292" y="831"/>
                    <a:pt x="302" y="832"/>
                    <a:pt x="311" y="832"/>
                  </a:cubicBezTo>
                  <a:cubicBezTo>
                    <a:pt x="316" y="832"/>
                    <a:pt x="321" y="831"/>
                    <a:pt x="325" y="831"/>
                  </a:cubicBezTo>
                  <a:cubicBezTo>
                    <a:pt x="330" y="830"/>
                    <a:pt x="335" y="829"/>
                    <a:pt x="339" y="827"/>
                  </a:cubicBezTo>
                  <a:cubicBezTo>
                    <a:pt x="339" y="827"/>
                    <a:pt x="339" y="827"/>
                    <a:pt x="339" y="827"/>
                  </a:cubicBezTo>
                  <a:cubicBezTo>
                    <a:pt x="343" y="826"/>
                    <a:pt x="346" y="824"/>
                    <a:pt x="349" y="821"/>
                  </a:cubicBezTo>
                  <a:cubicBezTo>
                    <a:pt x="352" y="819"/>
                    <a:pt x="354" y="816"/>
                    <a:pt x="356" y="813"/>
                  </a:cubicBezTo>
                  <a:cubicBezTo>
                    <a:pt x="357" y="812"/>
                    <a:pt x="358" y="810"/>
                    <a:pt x="359" y="809"/>
                  </a:cubicBezTo>
                  <a:cubicBezTo>
                    <a:pt x="361" y="804"/>
                    <a:pt x="361" y="804"/>
                    <a:pt x="361" y="804"/>
                  </a:cubicBezTo>
                  <a:cubicBezTo>
                    <a:pt x="366" y="796"/>
                    <a:pt x="366" y="796"/>
                    <a:pt x="366" y="796"/>
                  </a:cubicBezTo>
                  <a:cubicBezTo>
                    <a:pt x="375" y="779"/>
                    <a:pt x="375" y="779"/>
                    <a:pt x="375" y="779"/>
                  </a:cubicBezTo>
                  <a:cubicBezTo>
                    <a:pt x="379" y="771"/>
                    <a:pt x="379" y="771"/>
                    <a:pt x="379" y="771"/>
                  </a:cubicBezTo>
                  <a:cubicBezTo>
                    <a:pt x="381" y="767"/>
                    <a:pt x="381" y="767"/>
                    <a:pt x="381" y="767"/>
                  </a:cubicBezTo>
                  <a:cubicBezTo>
                    <a:pt x="382" y="765"/>
                    <a:pt x="382" y="765"/>
                    <a:pt x="382" y="765"/>
                  </a:cubicBezTo>
                  <a:cubicBezTo>
                    <a:pt x="390" y="766"/>
                    <a:pt x="390" y="766"/>
                    <a:pt x="390" y="766"/>
                  </a:cubicBezTo>
                  <a:cubicBezTo>
                    <a:pt x="395" y="766"/>
                    <a:pt x="395" y="766"/>
                    <a:pt x="395" y="766"/>
                  </a:cubicBezTo>
                  <a:cubicBezTo>
                    <a:pt x="396" y="766"/>
                    <a:pt x="396" y="766"/>
                    <a:pt x="396" y="766"/>
                  </a:cubicBezTo>
                  <a:cubicBezTo>
                    <a:pt x="396" y="766"/>
                    <a:pt x="396" y="766"/>
                    <a:pt x="396" y="766"/>
                  </a:cubicBezTo>
                  <a:cubicBezTo>
                    <a:pt x="397" y="766"/>
                    <a:pt x="397" y="766"/>
                    <a:pt x="397" y="766"/>
                  </a:cubicBezTo>
                  <a:cubicBezTo>
                    <a:pt x="397" y="766"/>
                    <a:pt x="398" y="766"/>
                    <a:pt x="398" y="765"/>
                  </a:cubicBezTo>
                  <a:cubicBezTo>
                    <a:pt x="400" y="765"/>
                    <a:pt x="401" y="765"/>
                    <a:pt x="402" y="765"/>
                  </a:cubicBezTo>
                  <a:cubicBezTo>
                    <a:pt x="407" y="763"/>
                    <a:pt x="410" y="760"/>
                    <a:pt x="413" y="756"/>
                  </a:cubicBezTo>
                  <a:cubicBezTo>
                    <a:pt x="415" y="752"/>
                    <a:pt x="417" y="748"/>
                    <a:pt x="417" y="743"/>
                  </a:cubicBezTo>
                  <a:cubicBezTo>
                    <a:pt x="417" y="740"/>
                    <a:pt x="416" y="737"/>
                    <a:pt x="415" y="734"/>
                  </a:cubicBezTo>
                  <a:cubicBezTo>
                    <a:pt x="413" y="730"/>
                    <a:pt x="410" y="727"/>
                    <a:pt x="407" y="725"/>
                  </a:cubicBezTo>
                  <a:cubicBezTo>
                    <a:pt x="405" y="723"/>
                    <a:pt x="402" y="723"/>
                    <a:pt x="399" y="723"/>
                  </a:cubicBezTo>
                  <a:cubicBezTo>
                    <a:pt x="397" y="723"/>
                    <a:pt x="396" y="723"/>
                    <a:pt x="396" y="724"/>
                  </a:cubicBezTo>
                  <a:cubicBezTo>
                    <a:pt x="396" y="724"/>
                    <a:pt x="397" y="725"/>
                    <a:pt x="400" y="726"/>
                  </a:cubicBezTo>
                  <a:cubicBezTo>
                    <a:pt x="402" y="727"/>
                    <a:pt x="405" y="729"/>
                    <a:pt x="408" y="733"/>
                  </a:cubicBezTo>
                  <a:cubicBezTo>
                    <a:pt x="408" y="734"/>
                    <a:pt x="409" y="735"/>
                    <a:pt x="410" y="737"/>
                  </a:cubicBezTo>
                  <a:cubicBezTo>
                    <a:pt x="410" y="739"/>
                    <a:pt x="410" y="740"/>
                    <a:pt x="411" y="742"/>
                  </a:cubicBezTo>
                  <a:cubicBezTo>
                    <a:pt x="411" y="745"/>
                    <a:pt x="410" y="747"/>
                    <a:pt x="410" y="747"/>
                  </a:cubicBezTo>
                  <a:cubicBezTo>
                    <a:pt x="409" y="749"/>
                    <a:pt x="409" y="748"/>
                    <a:pt x="408" y="747"/>
                  </a:cubicBezTo>
                  <a:cubicBezTo>
                    <a:pt x="408" y="749"/>
                    <a:pt x="406" y="752"/>
                    <a:pt x="405" y="754"/>
                  </a:cubicBezTo>
                  <a:cubicBezTo>
                    <a:pt x="403" y="756"/>
                    <a:pt x="401" y="757"/>
                    <a:pt x="398" y="758"/>
                  </a:cubicBezTo>
                  <a:cubicBezTo>
                    <a:pt x="397" y="758"/>
                    <a:pt x="397" y="758"/>
                    <a:pt x="396" y="758"/>
                  </a:cubicBezTo>
                  <a:cubicBezTo>
                    <a:pt x="394" y="758"/>
                    <a:pt x="394" y="758"/>
                    <a:pt x="394" y="758"/>
                  </a:cubicBezTo>
                  <a:cubicBezTo>
                    <a:pt x="389" y="758"/>
                    <a:pt x="389" y="758"/>
                    <a:pt x="389" y="758"/>
                  </a:cubicBezTo>
                  <a:cubicBezTo>
                    <a:pt x="377" y="758"/>
                    <a:pt x="377" y="758"/>
                    <a:pt x="377" y="758"/>
                  </a:cubicBezTo>
                  <a:cubicBezTo>
                    <a:pt x="362" y="787"/>
                    <a:pt x="362" y="787"/>
                    <a:pt x="362" y="787"/>
                  </a:cubicBezTo>
                  <a:cubicBezTo>
                    <a:pt x="354" y="801"/>
                    <a:pt x="354" y="801"/>
                    <a:pt x="354" y="801"/>
                  </a:cubicBezTo>
                  <a:cubicBezTo>
                    <a:pt x="352" y="804"/>
                    <a:pt x="352" y="804"/>
                    <a:pt x="352" y="804"/>
                  </a:cubicBezTo>
                  <a:cubicBezTo>
                    <a:pt x="352" y="805"/>
                    <a:pt x="351" y="806"/>
                    <a:pt x="350" y="807"/>
                  </a:cubicBezTo>
                  <a:cubicBezTo>
                    <a:pt x="349" y="809"/>
                    <a:pt x="348" y="811"/>
                    <a:pt x="346" y="813"/>
                  </a:cubicBezTo>
                  <a:cubicBezTo>
                    <a:pt x="345" y="815"/>
                    <a:pt x="343" y="816"/>
                    <a:pt x="342" y="817"/>
                  </a:cubicBezTo>
                  <a:cubicBezTo>
                    <a:pt x="341" y="817"/>
                    <a:pt x="341" y="818"/>
                    <a:pt x="341" y="818"/>
                  </a:cubicBezTo>
                  <a:cubicBezTo>
                    <a:pt x="341" y="818"/>
                    <a:pt x="341" y="817"/>
                    <a:pt x="342" y="817"/>
                  </a:cubicBezTo>
                  <a:cubicBezTo>
                    <a:pt x="343" y="816"/>
                    <a:pt x="345" y="815"/>
                    <a:pt x="346" y="813"/>
                  </a:cubicBezTo>
                  <a:cubicBezTo>
                    <a:pt x="348" y="811"/>
                    <a:pt x="349" y="809"/>
                    <a:pt x="350" y="807"/>
                  </a:cubicBezTo>
                  <a:cubicBezTo>
                    <a:pt x="351" y="806"/>
                    <a:pt x="352" y="805"/>
                    <a:pt x="352" y="804"/>
                  </a:cubicBezTo>
                  <a:cubicBezTo>
                    <a:pt x="354" y="801"/>
                    <a:pt x="354" y="801"/>
                    <a:pt x="354" y="801"/>
                  </a:cubicBezTo>
                  <a:cubicBezTo>
                    <a:pt x="361" y="787"/>
                    <a:pt x="361" y="787"/>
                    <a:pt x="361" y="787"/>
                  </a:cubicBezTo>
                  <a:cubicBezTo>
                    <a:pt x="377" y="757"/>
                    <a:pt x="377" y="757"/>
                    <a:pt x="377" y="757"/>
                  </a:cubicBezTo>
                  <a:cubicBezTo>
                    <a:pt x="389" y="757"/>
                    <a:pt x="389" y="757"/>
                    <a:pt x="389" y="757"/>
                  </a:cubicBezTo>
                  <a:cubicBezTo>
                    <a:pt x="394" y="757"/>
                    <a:pt x="394" y="757"/>
                    <a:pt x="394" y="757"/>
                  </a:cubicBezTo>
                  <a:cubicBezTo>
                    <a:pt x="396" y="757"/>
                    <a:pt x="396" y="757"/>
                    <a:pt x="396" y="757"/>
                  </a:cubicBezTo>
                  <a:cubicBezTo>
                    <a:pt x="397" y="757"/>
                    <a:pt x="398" y="757"/>
                    <a:pt x="398" y="757"/>
                  </a:cubicBezTo>
                  <a:cubicBezTo>
                    <a:pt x="401" y="757"/>
                    <a:pt x="403" y="755"/>
                    <a:pt x="405" y="753"/>
                  </a:cubicBezTo>
                  <a:cubicBezTo>
                    <a:pt x="406" y="751"/>
                    <a:pt x="407" y="748"/>
                    <a:pt x="408" y="746"/>
                  </a:cubicBezTo>
                  <a:cubicBezTo>
                    <a:pt x="408" y="745"/>
                    <a:pt x="407" y="745"/>
                    <a:pt x="407" y="746"/>
                  </a:cubicBezTo>
                  <a:cubicBezTo>
                    <a:pt x="406" y="746"/>
                    <a:pt x="406" y="748"/>
                    <a:pt x="405" y="750"/>
                  </a:cubicBezTo>
                  <a:cubicBezTo>
                    <a:pt x="404" y="751"/>
                    <a:pt x="403" y="752"/>
                    <a:pt x="402" y="753"/>
                  </a:cubicBezTo>
                  <a:cubicBezTo>
                    <a:pt x="401" y="754"/>
                    <a:pt x="399" y="755"/>
                    <a:pt x="398" y="755"/>
                  </a:cubicBezTo>
                  <a:cubicBezTo>
                    <a:pt x="397" y="755"/>
                    <a:pt x="397" y="755"/>
                    <a:pt x="397" y="755"/>
                  </a:cubicBezTo>
                  <a:cubicBezTo>
                    <a:pt x="396" y="755"/>
                    <a:pt x="396" y="755"/>
                    <a:pt x="396" y="755"/>
                  </a:cubicBezTo>
                  <a:cubicBezTo>
                    <a:pt x="396" y="755"/>
                    <a:pt x="396" y="755"/>
                    <a:pt x="396" y="755"/>
                  </a:cubicBezTo>
                  <a:cubicBezTo>
                    <a:pt x="394" y="755"/>
                    <a:pt x="394" y="755"/>
                    <a:pt x="394" y="755"/>
                  </a:cubicBezTo>
                  <a:cubicBezTo>
                    <a:pt x="390" y="755"/>
                    <a:pt x="390" y="755"/>
                    <a:pt x="390" y="755"/>
                  </a:cubicBezTo>
                  <a:cubicBezTo>
                    <a:pt x="376" y="755"/>
                    <a:pt x="376" y="755"/>
                    <a:pt x="376" y="755"/>
                  </a:cubicBezTo>
                  <a:cubicBezTo>
                    <a:pt x="366" y="774"/>
                    <a:pt x="366" y="774"/>
                    <a:pt x="366" y="774"/>
                  </a:cubicBezTo>
                  <a:cubicBezTo>
                    <a:pt x="363" y="780"/>
                    <a:pt x="360" y="785"/>
                    <a:pt x="358" y="789"/>
                  </a:cubicBezTo>
                  <a:cubicBezTo>
                    <a:pt x="353" y="798"/>
                    <a:pt x="353" y="798"/>
                    <a:pt x="353" y="798"/>
                  </a:cubicBezTo>
                  <a:cubicBezTo>
                    <a:pt x="351" y="802"/>
                    <a:pt x="351" y="802"/>
                    <a:pt x="351" y="802"/>
                  </a:cubicBezTo>
                  <a:cubicBezTo>
                    <a:pt x="350" y="803"/>
                    <a:pt x="350" y="804"/>
                    <a:pt x="349" y="804"/>
                  </a:cubicBezTo>
                  <a:cubicBezTo>
                    <a:pt x="349" y="805"/>
                    <a:pt x="349" y="806"/>
                    <a:pt x="348" y="806"/>
                  </a:cubicBezTo>
                  <a:cubicBezTo>
                    <a:pt x="347" y="809"/>
                    <a:pt x="345" y="811"/>
                    <a:pt x="342" y="813"/>
                  </a:cubicBezTo>
                  <a:cubicBezTo>
                    <a:pt x="340" y="815"/>
                    <a:pt x="338" y="817"/>
                    <a:pt x="336" y="818"/>
                  </a:cubicBezTo>
                  <a:cubicBezTo>
                    <a:pt x="335" y="818"/>
                    <a:pt x="335" y="818"/>
                    <a:pt x="335" y="818"/>
                  </a:cubicBezTo>
                  <a:cubicBezTo>
                    <a:pt x="331" y="819"/>
                    <a:pt x="326" y="820"/>
                    <a:pt x="320" y="821"/>
                  </a:cubicBezTo>
                  <a:cubicBezTo>
                    <a:pt x="315" y="821"/>
                    <a:pt x="310" y="821"/>
                    <a:pt x="304" y="821"/>
                  </a:cubicBezTo>
                  <a:cubicBezTo>
                    <a:pt x="293" y="821"/>
                    <a:pt x="282" y="821"/>
                    <a:pt x="270" y="820"/>
                  </a:cubicBezTo>
                  <a:cubicBezTo>
                    <a:pt x="265" y="819"/>
                    <a:pt x="259" y="818"/>
                    <a:pt x="254" y="818"/>
                  </a:cubicBezTo>
                  <a:cubicBezTo>
                    <a:pt x="252" y="817"/>
                    <a:pt x="251" y="817"/>
                    <a:pt x="250"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6"/>
                  </a:cubicBezTo>
                  <a:cubicBezTo>
                    <a:pt x="247" y="815"/>
                    <a:pt x="245" y="814"/>
                    <a:pt x="244" y="812"/>
                  </a:cubicBezTo>
                  <a:cubicBezTo>
                    <a:pt x="242" y="810"/>
                    <a:pt x="240" y="808"/>
                    <a:pt x="239" y="806"/>
                  </a:cubicBezTo>
                  <a:cubicBezTo>
                    <a:pt x="237" y="804"/>
                    <a:pt x="237" y="804"/>
                    <a:pt x="237" y="804"/>
                  </a:cubicBezTo>
                  <a:cubicBezTo>
                    <a:pt x="237" y="803"/>
                    <a:pt x="237" y="803"/>
                    <a:pt x="237" y="803"/>
                  </a:cubicBezTo>
                  <a:cubicBezTo>
                    <a:pt x="237" y="803"/>
                    <a:pt x="237" y="803"/>
                    <a:pt x="237" y="803"/>
                  </a:cubicBezTo>
                  <a:cubicBezTo>
                    <a:pt x="237" y="803"/>
                    <a:pt x="237" y="803"/>
                    <a:pt x="237" y="803"/>
                  </a:cubicBezTo>
                  <a:cubicBezTo>
                    <a:pt x="235" y="800"/>
                    <a:pt x="235" y="800"/>
                    <a:pt x="235" y="800"/>
                  </a:cubicBezTo>
                  <a:cubicBezTo>
                    <a:pt x="228" y="785"/>
                    <a:pt x="228" y="785"/>
                    <a:pt x="228" y="785"/>
                  </a:cubicBezTo>
                  <a:cubicBezTo>
                    <a:pt x="221" y="771"/>
                    <a:pt x="221" y="771"/>
                    <a:pt x="221" y="771"/>
                  </a:cubicBezTo>
                  <a:cubicBezTo>
                    <a:pt x="213" y="753"/>
                    <a:pt x="213" y="753"/>
                    <a:pt x="213" y="753"/>
                  </a:cubicBezTo>
                  <a:cubicBezTo>
                    <a:pt x="185" y="753"/>
                    <a:pt x="185" y="753"/>
                    <a:pt x="185" y="753"/>
                  </a:cubicBezTo>
                  <a:cubicBezTo>
                    <a:pt x="183" y="753"/>
                    <a:pt x="182" y="752"/>
                    <a:pt x="180" y="750"/>
                  </a:cubicBezTo>
                  <a:cubicBezTo>
                    <a:pt x="179" y="749"/>
                    <a:pt x="178" y="746"/>
                    <a:pt x="178" y="744"/>
                  </a:cubicBezTo>
                  <a:cubicBezTo>
                    <a:pt x="178" y="741"/>
                    <a:pt x="178" y="739"/>
                    <a:pt x="179" y="737"/>
                  </a:cubicBezTo>
                  <a:cubicBezTo>
                    <a:pt x="181" y="735"/>
                    <a:pt x="182" y="734"/>
                    <a:pt x="184" y="733"/>
                  </a:cubicBezTo>
                  <a:cubicBezTo>
                    <a:pt x="184" y="733"/>
                    <a:pt x="185" y="733"/>
                    <a:pt x="185" y="733"/>
                  </a:cubicBezTo>
                  <a:cubicBezTo>
                    <a:pt x="188" y="733"/>
                    <a:pt x="188" y="733"/>
                    <a:pt x="188" y="733"/>
                  </a:cubicBezTo>
                  <a:cubicBezTo>
                    <a:pt x="194" y="733"/>
                    <a:pt x="194" y="733"/>
                    <a:pt x="194" y="733"/>
                  </a:cubicBezTo>
                  <a:cubicBezTo>
                    <a:pt x="206" y="733"/>
                    <a:pt x="206" y="733"/>
                    <a:pt x="206" y="733"/>
                  </a:cubicBezTo>
                  <a:cubicBezTo>
                    <a:pt x="263" y="732"/>
                    <a:pt x="326" y="734"/>
                    <a:pt x="373" y="732"/>
                  </a:cubicBezTo>
                  <a:cubicBezTo>
                    <a:pt x="414" y="731"/>
                    <a:pt x="399" y="727"/>
                    <a:pt x="357" y="725"/>
                  </a:cubicBezTo>
                  <a:cubicBezTo>
                    <a:pt x="357" y="724"/>
                    <a:pt x="357" y="724"/>
                    <a:pt x="357" y="724"/>
                  </a:cubicBezTo>
                  <a:cubicBezTo>
                    <a:pt x="399" y="725"/>
                    <a:pt x="378" y="722"/>
                    <a:pt x="383" y="720"/>
                  </a:cubicBezTo>
                  <a:cubicBezTo>
                    <a:pt x="364" y="720"/>
                    <a:pt x="346" y="720"/>
                    <a:pt x="327" y="719"/>
                  </a:cubicBezTo>
                  <a:cubicBezTo>
                    <a:pt x="361" y="719"/>
                    <a:pt x="361" y="719"/>
                    <a:pt x="361" y="719"/>
                  </a:cubicBezTo>
                  <a:cubicBezTo>
                    <a:pt x="380" y="719"/>
                    <a:pt x="380" y="719"/>
                    <a:pt x="380" y="719"/>
                  </a:cubicBezTo>
                  <a:cubicBezTo>
                    <a:pt x="389" y="720"/>
                    <a:pt x="389" y="720"/>
                    <a:pt x="389" y="720"/>
                  </a:cubicBezTo>
                  <a:cubicBezTo>
                    <a:pt x="393" y="720"/>
                    <a:pt x="393" y="720"/>
                    <a:pt x="393" y="720"/>
                  </a:cubicBezTo>
                  <a:cubicBezTo>
                    <a:pt x="396" y="720"/>
                    <a:pt x="396" y="720"/>
                    <a:pt x="396" y="720"/>
                  </a:cubicBezTo>
                  <a:cubicBezTo>
                    <a:pt x="396" y="720"/>
                    <a:pt x="396" y="720"/>
                    <a:pt x="396" y="720"/>
                  </a:cubicBezTo>
                  <a:cubicBezTo>
                    <a:pt x="397" y="720"/>
                    <a:pt x="397" y="720"/>
                    <a:pt x="397" y="720"/>
                  </a:cubicBezTo>
                  <a:cubicBezTo>
                    <a:pt x="398" y="720"/>
                    <a:pt x="398" y="720"/>
                    <a:pt x="399" y="719"/>
                  </a:cubicBezTo>
                  <a:cubicBezTo>
                    <a:pt x="403" y="719"/>
                    <a:pt x="407" y="717"/>
                    <a:pt x="409" y="715"/>
                  </a:cubicBezTo>
                  <a:cubicBezTo>
                    <a:pt x="412" y="713"/>
                    <a:pt x="414" y="710"/>
                    <a:pt x="416" y="707"/>
                  </a:cubicBezTo>
                  <a:cubicBezTo>
                    <a:pt x="418" y="701"/>
                    <a:pt x="418" y="696"/>
                    <a:pt x="417" y="691"/>
                  </a:cubicBezTo>
                  <a:cubicBezTo>
                    <a:pt x="418" y="697"/>
                    <a:pt x="417" y="703"/>
                    <a:pt x="413" y="708"/>
                  </a:cubicBezTo>
                  <a:cubicBezTo>
                    <a:pt x="412" y="711"/>
                    <a:pt x="409" y="713"/>
                    <a:pt x="406" y="715"/>
                  </a:cubicBezTo>
                  <a:cubicBezTo>
                    <a:pt x="404" y="716"/>
                    <a:pt x="400" y="717"/>
                    <a:pt x="397" y="718"/>
                  </a:cubicBezTo>
                  <a:cubicBezTo>
                    <a:pt x="369" y="717"/>
                    <a:pt x="369" y="717"/>
                    <a:pt x="369" y="717"/>
                  </a:cubicBezTo>
                  <a:cubicBezTo>
                    <a:pt x="350" y="717"/>
                    <a:pt x="330" y="717"/>
                    <a:pt x="311" y="716"/>
                  </a:cubicBezTo>
                  <a:cubicBezTo>
                    <a:pt x="195" y="716"/>
                    <a:pt x="195" y="716"/>
                    <a:pt x="195" y="716"/>
                  </a:cubicBezTo>
                  <a:cubicBezTo>
                    <a:pt x="227" y="716"/>
                    <a:pt x="264" y="715"/>
                    <a:pt x="296" y="716"/>
                  </a:cubicBezTo>
                  <a:cubicBezTo>
                    <a:pt x="319" y="716"/>
                    <a:pt x="341" y="717"/>
                    <a:pt x="362" y="717"/>
                  </a:cubicBezTo>
                  <a:cubicBezTo>
                    <a:pt x="394" y="717"/>
                    <a:pt x="394" y="717"/>
                    <a:pt x="394" y="717"/>
                  </a:cubicBezTo>
                  <a:cubicBezTo>
                    <a:pt x="395" y="717"/>
                    <a:pt x="396" y="717"/>
                    <a:pt x="398" y="717"/>
                  </a:cubicBezTo>
                  <a:cubicBezTo>
                    <a:pt x="400" y="717"/>
                    <a:pt x="402" y="716"/>
                    <a:pt x="403" y="716"/>
                  </a:cubicBezTo>
                  <a:cubicBezTo>
                    <a:pt x="406" y="714"/>
                    <a:pt x="409" y="712"/>
                    <a:pt x="411" y="709"/>
                  </a:cubicBezTo>
                  <a:cubicBezTo>
                    <a:pt x="416" y="704"/>
                    <a:pt x="417" y="697"/>
                    <a:pt x="416" y="691"/>
                  </a:cubicBezTo>
                  <a:cubicBezTo>
                    <a:pt x="416" y="688"/>
                    <a:pt x="415" y="685"/>
                    <a:pt x="414" y="683"/>
                  </a:cubicBezTo>
                  <a:cubicBezTo>
                    <a:pt x="412" y="679"/>
                    <a:pt x="409" y="677"/>
                    <a:pt x="406" y="676"/>
                  </a:cubicBezTo>
                  <a:cubicBezTo>
                    <a:pt x="404" y="674"/>
                    <a:pt x="401" y="674"/>
                    <a:pt x="399" y="674"/>
                  </a:cubicBezTo>
                  <a:cubicBezTo>
                    <a:pt x="397" y="674"/>
                    <a:pt x="396" y="675"/>
                    <a:pt x="396" y="675"/>
                  </a:cubicBezTo>
                  <a:cubicBezTo>
                    <a:pt x="396" y="676"/>
                    <a:pt x="397" y="676"/>
                    <a:pt x="399" y="677"/>
                  </a:cubicBezTo>
                  <a:cubicBezTo>
                    <a:pt x="401" y="678"/>
                    <a:pt x="404" y="679"/>
                    <a:pt x="407" y="683"/>
                  </a:cubicBezTo>
                  <a:cubicBezTo>
                    <a:pt x="408" y="685"/>
                    <a:pt x="410" y="688"/>
                    <a:pt x="410" y="690"/>
                  </a:cubicBezTo>
                  <a:cubicBezTo>
                    <a:pt x="411" y="693"/>
                    <a:pt x="411" y="695"/>
                    <a:pt x="411" y="695"/>
                  </a:cubicBezTo>
                  <a:cubicBezTo>
                    <a:pt x="410" y="697"/>
                    <a:pt x="409" y="696"/>
                    <a:pt x="409" y="695"/>
                  </a:cubicBezTo>
                  <a:cubicBezTo>
                    <a:pt x="409" y="698"/>
                    <a:pt x="408" y="701"/>
                    <a:pt x="406" y="704"/>
                  </a:cubicBezTo>
                  <a:cubicBezTo>
                    <a:pt x="404" y="706"/>
                    <a:pt x="401" y="708"/>
                    <a:pt x="398" y="709"/>
                  </a:cubicBezTo>
                  <a:cubicBezTo>
                    <a:pt x="398" y="709"/>
                    <a:pt x="397" y="709"/>
                    <a:pt x="396" y="709"/>
                  </a:cubicBezTo>
                  <a:cubicBezTo>
                    <a:pt x="393" y="709"/>
                    <a:pt x="393" y="709"/>
                    <a:pt x="393" y="709"/>
                  </a:cubicBezTo>
                  <a:cubicBezTo>
                    <a:pt x="388" y="709"/>
                    <a:pt x="388" y="709"/>
                    <a:pt x="388" y="709"/>
                  </a:cubicBezTo>
                  <a:cubicBezTo>
                    <a:pt x="377" y="709"/>
                    <a:pt x="377" y="709"/>
                    <a:pt x="377" y="709"/>
                  </a:cubicBezTo>
                  <a:cubicBezTo>
                    <a:pt x="332" y="708"/>
                    <a:pt x="332" y="708"/>
                    <a:pt x="332" y="708"/>
                  </a:cubicBezTo>
                  <a:cubicBezTo>
                    <a:pt x="295" y="708"/>
                    <a:pt x="259" y="708"/>
                    <a:pt x="223" y="707"/>
                  </a:cubicBezTo>
                  <a:cubicBezTo>
                    <a:pt x="259" y="708"/>
                    <a:pt x="296" y="708"/>
                    <a:pt x="332" y="708"/>
                  </a:cubicBezTo>
                  <a:cubicBezTo>
                    <a:pt x="377" y="709"/>
                    <a:pt x="377" y="709"/>
                    <a:pt x="377" y="709"/>
                  </a:cubicBezTo>
                  <a:cubicBezTo>
                    <a:pt x="388" y="709"/>
                    <a:pt x="388" y="709"/>
                    <a:pt x="388" y="709"/>
                  </a:cubicBezTo>
                  <a:cubicBezTo>
                    <a:pt x="394" y="709"/>
                    <a:pt x="394" y="709"/>
                    <a:pt x="394" y="709"/>
                  </a:cubicBezTo>
                  <a:cubicBezTo>
                    <a:pt x="395" y="709"/>
                    <a:pt x="395" y="709"/>
                    <a:pt x="395" y="709"/>
                  </a:cubicBezTo>
                  <a:cubicBezTo>
                    <a:pt x="396" y="709"/>
                    <a:pt x="396" y="709"/>
                    <a:pt x="396" y="709"/>
                  </a:cubicBezTo>
                  <a:cubicBezTo>
                    <a:pt x="397" y="709"/>
                    <a:pt x="397" y="709"/>
                    <a:pt x="397" y="709"/>
                  </a:cubicBezTo>
                  <a:cubicBezTo>
                    <a:pt x="397" y="709"/>
                    <a:pt x="398" y="708"/>
                    <a:pt x="399" y="708"/>
                  </a:cubicBezTo>
                  <a:cubicBezTo>
                    <a:pt x="401" y="708"/>
                    <a:pt x="404" y="706"/>
                    <a:pt x="406" y="703"/>
                  </a:cubicBezTo>
                  <a:cubicBezTo>
                    <a:pt x="407" y="701"/>
                    <a:pt x="408" y="697"/>
                    <a:pt x="408" y="694"/>
                  </a:cubicBezTo>
                  <a:cubicBezTo>
                    <a:pt x="408" y="694"/>
                    <a:pt x="407" y="694"/>
                    <a:pt x="407" y="694"/>
                  </a:cubicBezTo>
                  <a:cubicBezTo>
                    <a:pt x="407" y="695"/>
                    <a:pt x="407" y="696"/>
                    <a:pt x="406" y="699"/>
                  </a:cubicBezTo>
                  <a:cubicBezTo>
                    <a:pt x="405" y="700"/>
                    <a:pt x="404" y="703"/>
                    <a:pt x="402" y="704"/>
                  </a:cubicBezTo>
                  <a:cubicBezTo>
                    <a:pt x="400" y="705"/>
                    <a:pt x="399" y="706"/>
                    <a:pt x="397" y="706"/>
                  </a:cubicBezTo>
                  <a:cubicBezTo>
                    <a:pt x="397" y="706"/>
                    <a:pt x="397" y="706"/>
                    <a:pt x="396" y="706"/>
                  </a:cubicBezTo>
                  <a:cubicBezTo>
                    <a:pt x="394" y="706"/>
                    <a:pt x="394" y="706"/>
                    <a:pt x="394" y="706"/>
                  </a:cubicBezTo>
                  <a:cubicBezTo>
                    <a:pt x="390" y="706"/>
                    <a:pt x="390" y="706"/>
                    <a:pt x="390" y="706"/>
                  </a:cubicBezTo>
                  <a:cubicBezTo>
                    <a:pt x="379" y="707"/>
                    <a:pt x="366" y="707"/>
                    <a:pt x="357" y="707"/>
                  </a:cubicBezTo>
                  <a:cubicBezTo>
                    <a:pt x="306" y="705"/>
                    <a:pt x="251" y="706"/>
                    <a:pt x="201" y="705"/>
                  </a:cubicBezTo>
                  <a:cubicBezTo>
                    <a:pt x="187" y="705"/>
                    <a:pt x="187" y="705"/>
                    <a:pt x="187" y="705"/>
                  </a:cubicBezTo>
                  <a:cubicBezTo>
                    <a:pt x="185" y="704"/>
                    <a:pt x="185" y="704"/>
                    <a:pt x="185" y="704"/>
                  </a:cubicBezTo>
                  <a:cubicBezTo>
                    <a:pt x="185" y="704"/>
                    <a:pt x="185" y="704"/>
                    <a:pt x="185" y="704"/>
                  </a:cubicBezTo>
                  <a:cubicBezTo>
                    <a:pt x="184" y="704"/>
                    <a:pt x="184" y="704"/>
                    <a:pt x="183" y="704"/>
                  </a:cubicBezTo>
                  <a:cubicBezTo>
                    <a:pt x="182" y="704"/>
                    <a:pt x="181" y="703"/>
                    <a:pt x="180" y="702"/>
                  </a:cubicBezTo>
                  <a:cubicBezTo>
                    <a:pt x="179" y="700"/>
                    <a:pt x="178" y="697"/>
                    <a:pt x="178" y="694"/>
                  </a:cubicBezTo>
                  <a:cubicBezTo>
                    <a:pt x="178" y="692"/>
                    <a:pt x="179" y="689"/>
                    <a:pt x="181" y="687"/>
                  </a:cubicBezTo>
                  <a:cubicBezTo>
                    <a:pt x="181" y="686"/>
                    <a:pt x="182" y="686"/>
                    <a:pt x="183" y="685"/>
                  </a:cubicBezTo>
                  <a:cubicBezTo>
                    <a:pt x="184" y="685"/>
                    <a:pt x="184" y="685"/>
                    <a:pt x="185" y="685"/>
                  </a:cubicBezTo>
                  <a:cubicBezTo>
                    <a:pt x="185" y="685"/>
                    <a:pt x="185" y="685"/>
                    <a:pt x="185" y="685"/>
                  </a:cubicBezTo>
                  <a:cubicBezTo>
                    <a:pt x="185" y="685"/>
                    <a:pt x="185" y="685"/>
                    <a:pt x="185" y="685"/>
                  </a:cubicBezTo>
                  <a:cubicBezTo>
                    <a:pt x="186" y="685"/>
                    <a:pt x="186" y="685"/>
                    <a:pt x="186" y="685"/>
                  </a:cubicBezTo>
                  <a:cubicBezTo>
                    <a:pt x="187" y="685"/>
                    <a:pt x="187" y="685"/>
                    <a:pt x="187" y="685"/>
                  </a:cubicBezTo>
                  <a:cubicBezTo>
                    <a:pt x="201" y="685"/>
                    <a:pt x="201" y="685"/>
                    <a:pt x="201" y="685"/>
                  </a:cubicBezTo>
                  <a:cubicBezTo>
                    <a:pt x="229" y="685"/>
                    <a:pt x="229" y="685"/>
                    <a:pt x="229" y="685"/>
                  </a:cubicBezTo>
                  <a:cubicBezTo>
                    <a:pt x="279" y="684"/>
                    <a:pt x="334" y="685"/>
                    <a:pt x="376" y="684"/>
                  </a:cubicBezTo>
                  <a:cubicBezTo>
                    <a:pt x="412" y="683"/>
                    <a:pt x="398" y="678"/>
                    <a:pt x="362" y="677"/>
                  </a:cubicBezTo>
                  <a:cubicBezTo>
                    <a:pt x="362" y="675"/>
                    <a:pt x="362" y="675"/>
                    <a:pt x="362" y="675"/>
                  </a:cubicBezTo>
                  <a:cubicBezTo>
                    <a:pt x="398" y="676"/>
                    <a:pt x="380" y="673"/>
                    <a:pt x="385" y="671"/>
                  </a:cubicBezTo>
                  <a:cubicBezTo>
                    <a:pt x="369" y="671"/>
                    <a:pt x="353" y="671"/>
                    <a:pt x="337" y="671"/>
                  </a:cubicBezTo>
                  <a:cubicBezTo>
                    <a:pt x="361" y="671"/>
                    <a:pt x="361" y="671"/>
                    <a:pt x="361" y="671"/>
                  </a:cubicBezTo>
                  <a:cubicBezTo>
                    <a:pt x="380" y="671"/>
                    <a:pt x="380" y="671"/>
                    <a:pt x="380" y="671"/>
                  </a:cubicBezTo>
                  <a:cubicBezTo>
                    <a:pt x="389" y="671"/>
                    <a:pt x="389" y="671"/>
                    <a:pt x="389" y="671"/>
                  </a:cubicBezTo>
                  <a:cubicBezTo>
                    <a:pt x="393" y="671"/>
                    <a:pt x="393" y="671"/>
                    <a:pt x="393" y="671"/>
                  </a:cubicBezTo>
                  <a:cubicBezTo>
                    <a:pt x="396" y="671"/>
                    <a:pt x="396" y="671"/>
                    <a:pt x="396" y="671"/>
                  </a:cubicBezTo>
                  <a:cubicBezTo>
                    <a:pt x="396" y="671"/>
                    <a:pt x="396" y="671"/>
                    <a:pt x="396" y="671"/>
                  </a:cubicBezTo>
                  <a:cubicBezTo>
                    <a:pt x="397" y="671"/>
                    <a:pt x="397" y="671"/>
                    <a:pt x="397" y="671"/>
                  </a:cubicBezTo>
                  <a:cubicBezTo>
                    <a:pt x="398" y="671"/>
                    <a:pt x="399" y="671"/>
                    <a:pt x="399" y="671"/>
                  </a:cubicBezTo>
                  <a:cubicBezTo>
                    <a:pt x="403" y="670"/>
                    <a:pt x="407" y="668"/>
                    <a:pt x="409" y="666"/>
                  </a:cubicBezTo>
                  <a:cubicBezTo>
                    <a:pt x="412" y="664"/>
                    <a:pt x="414" y="661"/>
                    <a:pt x="416" y="658"/>
                  </a:cubicBezTo>
                  <a:cubicBezTo>
                    <a:pt x="418" y="653"/>
                    <a:pt x="418" y="647"/>
                    <a:pt x="417" y="642"/>
                  </a:cubicBezTo>
                  <a:cubicBezTo>
                    <a:pt x="418" y="648"/>
                    <a:pt x="417" y="655"/>
                    <a:pt x="413" y="660"/>
                  </a:cubicBezTo>
                  <a:cubicBezTo>
                    <a:pt x="412" y="662"/>
                    <a:pt x="409" y="665"/>
                    <a:pt x="407" y="666"/>
                  </a:cubicBezTo>
                  <a:cubicBezTo>
                    <a:pt x="404" y="668"/>
                    <a:pt x="400" y="669"/>
                    <a:pt x="397" y="669"/>
                  </a:cubicBezTo>
                  <a:cubicBezTo>
                    <a:pt x="369" y="669"/>
                    <a:pt x="369" y="669"/>
                    <a:pt x="369" y="669"/>
                  </a:cubicBezTo>
                  <a:cubicBezTo>
                    <a:pt x="350" y="668"/>
                    <a:pt x="330" y="668"/>
                    <a:pt x="311" y="668"/>
                  </a:cubicBezTo>
                  <a:cubicBezTo>
                    <a:pt x="195" y="667"/>
                    <a:pt x="195" y="667"/>
                    <a:pt x="195" y="667"/>
                  </a:cubicBezTo>
                  <a:cubicBezTo>
                    <a:pt x="227" y="667"/>
                    <a:pt x="264" y="667"/>
                    <a:pt x="296" y="668"/>
                  </a:cubicBezTo>
                  <a:cubicBezTo>
                    <a:pt x="319" y="668"/>
                    <a:pt x="341" y="668"/>
                    <a:pt x="362" y="668"/>
                  </a:cubicBezTo>
                  <a:cubicBezTo>
                    <a:pt x="394" y="668"/>
                    <a:pt x="394" y="668"/>
                    <a:pt x="394" y="668"/>
                  </a:cubicBezTo>
                  <a:cubicBezTo>
                    <a:pt x="396" y="668"/>
                    <a:pt x="396" y="668"/>
                    <a:pt x="396" y="668"/>
                  </a:cubicBezTo>
                  <a:cubicBezTo>
                    <a:pt x="396" y="668"/>
                    <a:pt x="396" y="668"/>
                    <a:pt x="396" y="668"/>
                  </a:cubicBezTo>
                  <a:cubicBezTo>
                    <a:pt x="397" y="668"/>
                    <a:pt x="397" y="668"/>
                    <a:pt x="397" y="668"/>
                  </a:cubicBezTo>
                  <a:cubicBezTo>
                    <a:pt x="397" y="668"/>
                    <a:pt x="398" y="668"/>
                    <a:pt x="398" y="668"/>
                  </a:cubicBezTo>
                  <a:cubicBezTo>
                    <a:pt x="400" y="668"/>
                    <a:pt x="402" y="668"/>
                    <a:pt x="403" y="667"/>
                  </a:cubicBezTo>
                  <a:cubicBezTo>
                    <a:pt x="407" y="666"/>
                    <a:pt x="409" y="663"/>
                    <a:pt x="411" y="661"/>
                  </a:cubicBezTo>
                  <a:cubicBezTo>
                    <a:pt x="416" y="656"/>
                    <a:pt x="417" y="649"/>
                    <a:pt x="416" y="642"/>
                  </a:cubicBezTo>
                  <a:cubicBezTo>
                    <a:pt x="416" y="639"/>
                    <a:pt x="415" y="637"/>
                    <a:pt x="414" y="634"/>
                  </a:cubicBezTo>
                  <a:cubicBezTo>
                    <a:pt x="412" y="631"/>
                    <a:pt x="409" y="629"/>
                    <a:pt x="406" y="627"/>
                  </a:cubicBezTo>
                  <a:cubicBezTo>
                    <a:pt x="404" y="626"/>
                    <a:pt x="401" y="625"/>
                    <a:pt x="399" y="626"/>
                  </a:cubicBezTo>
                  <a:cubicBezTo>
                    <a:pt x="397" y="626"/>
                    <a:pt x="396" y="626"/>
                    <a:pt x="396" y="627"/>
                  </a:cubicBezTo>
                  <a:cubicBezTo>
                    <a:pt x="396" y="627"/>
                    <a:pt x="397" y="628"/>
                    <a:pt x="399" y="628"/>
                  </a:cubicBezTo>
                  <a:cubicBezTo>
                    <a:pt x="401" y="629"/>
                    <a:pt x="404" y="631"/>
                    <a:pt x="407" y="634"/>
                  </a:cubicBezTo>
                  <a:cubicBezTo>
                    <a:pt x="408" y="636"/>
                    <a:pt x="410" y="639"/>
                    <a:pt x="410" y="642"/>
                  </a:cubicBezTo>
                  <a:cubicBezTo>
                    <a:pt x="411" y="645"/>
                    <a:pt x="411" y="647"/>
                    <a:pt x="411" y="647"/>
                  </a:cubicBezTo>
                  <a:cubicBezTo>
                    <a:pt x="410" y="648"/>
                    <a:pt x="409" y="647"/>
                    <a:pt x="409" y="646"/>
                  </a:cubicBezTo>
                  <a:cubicBezTo>
                    <a:pt x="409" y="650"/>
                    <a:pt x="408" y="653"/>
                    <a:pt x="406" y="655"/>
                  </a:cubicBezTo>
                  <a:cubicBezTo>
                    <a:pt x="404" y="658"/>
                    <a:pt x="401" y="660"/>
                    <a:pt x="398" y="660"/>
                  </a:cubicBezTo>
                  <a:cubicBezTo>
                    <a:pt x="398" y="660"/>
                    <a:pt x="397" y="660"/>
                    <a:pt x="396" y="660"/>
                  </a:cubicBezTo>
                  <a:cubicBezTo>
                    <a:pt x="394" y="660"/>
                    <a:pt x="394" y="660"/>
                    <a:pt x="394" y="660"/>
                  </a:cubicBezTo>
                  <a:cubicBezTo>
                    <a:pt x="388" y="660"/>
                    <a:pt x="388" y="660"/>
                    <a:pt x="388" y="660"/>
                  </a:cubicBezTo>
                  <a:cubicBezTo>
                    <a:pt x="377" y="660"/>
                    <a:pt x="377" y="660"/>
                    <a:pt x="377" y="660"/>
                  </a:cubicBezTo>
                  <a:cubicBezTo>
                    <a:pt x="332" y="660"/>
                    <a:pt x="332" y="660"/>
                    <a:pt x="332" y="660"/>
                  </a:cubicBezTo>
                  <a:cubicBezTo>
                    <a:pt x="295" y="660"/>
                    <a:pt x="259" y="659"/>
                    <a:pt x="223" y="658"/>
                  </a:cubicBezTo>
                  <a:cubicBezTo>
                    <a:pt x="259" y="659"/>
                    <a:pt x="296" y="660"/>
                    <a:pt x="332" y="660"/>
                  </a:cubicBezTo>
                  <a:cubicBezTo>
                    <a:pt x="377" y="660"/>
                    <a:pt x="377" y="660"/>
                    <a:pt x="377" y="660"/>
                  </a:cubicBezTo>
                  <a:cubicBezTo>
                    <a:pt x="388" y="660"/>
                    <a:pt x="388" y="660"/>
                    <a:pt x="388" y="660"/>
                  </a:cubicBezTo>
                  <a:cubicBezTo>
                    <a:pt x="394" y="660"/>
                    <a:pt x="394" y="660"/>
                    <a:pt x="394" y="660"/>
                  </a:cubicBezTo>
                  <a:cubicBezTo>
                    <a:pt x="395" y="660"/>
                    <a:pt x="395" y="660"/>
                    <a:pt x="395" y="660"/>
                  </a:cubicBezTo>
                  <a:cubicBezTo>
                    <a:pt x="396" y="660"/>
                    <a:pt x="396" y="660"/>
                    <a:pt x="396" y="660"/>
                  </a:cubicBezTo>
                  <a:cubicBezTo>
                    <a:pt x="397" y="660"/>
                    <a:pt x="397" y="660"/>
                    <a:pt x="397" y="660"/>
                  </a:cubicBezTo>
                  <a:cubicBezTo>
                    <a:pt x="397" y="660"/>
                    <a:pt x="398" y="660"/>
                    <a:pt x="399" y="660"/>
                  </a:cubicBezTo>
                  <a:cubicBezTo>
                    <a:pt x="402" y="659"/>
                    <a:pt x="404" y="657"/>
                    <a:pt x="406" y="654"/>
                  </a:cubicBezTo>
                  <a:cubicBezTo>
                    <a:pt x="407" y="652"/>
                    <a:pt x="408" y="649"/>
                    <a:pt x="408" y="646"/>
                  </a:cubicBezTo>
                  <a:cubicBezTo>
                    <a:pt x="408" y="645"/>
                    <a:pt x="407" y="645"/>
                    <a:pt x="407" y="646"/>
                  </a:cubicBezTo>
                  <a:cubicBezTo>
                    <a:pt x="407" y="646"/>
                    <a:pt x="407" y="648"/>
                    <a:pt x="406" y="650"/>
                  </a:cubicBezTo>
                  <a:cubicBezTo>
                    <a:pt x="405" y="651"/>
                    <a:pt x="404" y="654"/>
                    <a:pt x="402" y="656"/>
                  </a:cubicBezTo>
                  <a:cubicBezTo>
                    <a:pt x="400" y="657"/>
                    <a:pt x="399" y="658"/>
                    <a:pt x="397" y="658"/>
                  </a:cubicBezTo>
                  <a:cubicBezTo>
                    <a:pt x="397" y="658"/>
                    <a:pt x="397" y="658"/>
                    <a:pt x="396" y="658"/>
                  </a:cubicBezTo>
                  <a:cubicBezTo>
                    <a:pt x="394" y="658"/>
                    <a:pt x="394" y="658"/>
                    <a:pt x="394" y="658"/>
                  </a:cubicBezTo>
                  <a:cubicBezTo>
                    <a:pt x="390" y="658"/>
                    <a:pt x="390" y="658"/>
                    <a:pt x="390" y="658"/>
                  </a:cubicBezTo>
                  <a:cubicBezTo>
                    <a:pt x="379" y="658"/>
                    <a:pt x="366" y="658"/>
                    <a:pt x="357" y="658"/>
                  </a:cubicBezTo>
                  <a:cubicBezTo>
                    <a:pt x="306" y="657"/>
                    <a:pt x="251" y="657"/>
                    <a:pt x="201" y="656"/>
                  </a:cubicBezTo>
                  <a:cubicBezTo>
                    <a:pt x="187" y="656"/>
                    <a:pt x="187" y="656"/>
                    <a:pt x="187" y="656"/>
                  </a:cubicBezTo>
                  <a:cubicBezTo>
                    <a:pt x="185" y="656"/>
                    <a:pt x="185" y="656"/>
                    <a:pt x="185" y="656"/>
                  </a:cubicBezTo>
                  <a:cubicBezTo>
                    <a:pt x="185" y="656"/>
                    <a:pt x="185" y="656"/>
                    <a:pt x="185" y="656"/>
                  </a:cubicBezTo>
                  <a:cubicBezTo>
                    <a:pt x="184" y="656"/>
                    <a:pt x="184" y="656"/>
                    <a:pt x="183" y="655"/>
                  </a:cubicBezTo>
                  <a:cubicBezTo>
                    <a:pt x="182" y="655"/>
                    <a:pt x="181" y="654"/>
                    <a:pt x="180" y="653"/>
                  </a:cubicBezTo>
                  <a:cubicBezTo>
                    <a:pt x="179" y="652"/>
                    <a:pt x="178" y="649"/>
                    <a:pt x="178" y="646"/>
                  </a:cubicBezTo>
                  <a:cubicBezTo>
                    <a:pt x="178" y="643"/>
                    <a:pt x="179" y="640"/>
                    <a:pt x="181" y="638"/>
                  </a:cubicBezTo>
                  <a:cubicBezTo>
                    <a:pt x="181" y="638"/>
                    <a:pt x="182" y="637"/>
                    <a:pt x="183" y="637"/>
                  </a:cubicBezTo>
                  <a:cubicBezTo>
                    <a:pt x="184" y="636"/>
                    <a:pt x="184" y="636"/>
                    <a:pt x="185" y="636"/>
                  </a:cubicBezTo>
                  <a:cubicBezTo>
                    <a:pt x="185" y="636"/>
                    <a:pt x="185" y="636"/>
                    <a:pt x="185" y="636"/>
                  </a:cubicBezTo>
                  <a:cubicBezTo>
                    <a:pt x="185" y="636"/>
                    <a:pt x="185" y="636"/>
                    <a:pt x="185" y="636"/>
                  </a:cubicBezTo>
                  <a:cubicBezTo>
                    <a:pt x="186" y="636"/>
                    <a:pt x="186" y="636"/>
                    <a:pt x="186" y="636"/>
                  </a:cubicBezTo>
                  <a:cubicBezTo>
                    <a:pt x="187" y="636"/>
                    <a:pt x="187" y="636"/>
                    <a:pt x="187" y="636"/>
                  </a:cubicBezTo>
                  <a:cubicBezTo>
                    <a:pt x="201" y="636"/>
                    <a:pt x="201" y="636"/>
                    <a:pt x="201" y="636"/>
                  </a:cubicBezTo>
                  <a:cubicBezTo>
                    <a:pt x="229" y="636"/>
                    <a:pt x="229" y="636"/>
                    <a:pt x="229" y="636"/>
                  </a:cubicBezTo>
                  <a:cubicBezTo>
                    <a:pt x="279" y="635"/>
                    <a:pt x="334" y="636"/>
                    <a:pt x="376" y="635"/>
                  </a:cubicBezTo>
                  <a:cubicBezTo>
                    <a:pt x="412" y="634"/>
                    <a:pt x="398" y="630"/>
                    <a:pt x="362" y="628"/>
                  </a:cubicBezTo>
                  <a:cubicBezTo>
                    <a:pt x="362" y="627"/>
                    <a:pt x="362" y="627"/>
                    <a:pt x="362" y="627"/>
                  </a:cubicBezTo>
                  <a:cubicBezTo>
                    <a:pt x="393" y="627"/>
                    <a:pt x="385" y="625"/>
                    <a:pt x="384" y="624"/>
                  </a:cubicBezTo>
                  <a:cubicBezTo>
                    <a:pt x="391" y="624"/>
                    <a:pt x="391" y="624"/>
                    <a:pt x="391" y="624"/>
                  </a:cubicBezTo>
                  <a:cubicBezTo>
                    <a:pt x="392" y="624"/>
                    <a:pt x="392" y="624"/>
                    <a:pt x="392" y="624"/>
                  </a:cubicBezTo>
                  <a:cubicBezTo>
                    <a:pt x="393" y="624"/>
                    <a:pt x="393" y="624"/>
                    <a:pt x="393" y="624"/>
                  </a:cubicBezTo>
                  <a:cubicBezTo>
                    <a:pt x="394" y="624"/>
                    <a:pt x="394" y="624"/>
                    <a:pt x="394" y="624"/>
                  </a:cubicBezTo>
                  <a:cubicBezTo>
                    <a:pt x="395" y="624"/>
                    <a:pt x="397" y="623"/>
                    <a:pt x="398" y="623"/>
                  </a:cubicBezTo>
                  <a:cubicBezTo>
                    <a:pt x="400" y="623"/>
                    <a:pt x="403" y="622"/>
                    <a:pt x="405" y="620"/>
                  </a:cubicBezTo>
                  <a:cubicBezTo>
                    <a:pt x="410" y="617"/>
                    <a:pt x="414" y="613"/>
                    <a:pt x="415" y="608"/>
                  </a:cubicBezTo>
                  <a:cubicBezTo>
                    <a:pt x="416" y="605"/>
                    <a:pt x="417" y="603"/>
                    <a:pt x="417" y="600"/>
                  </a:cubicBezTo>
                  <a:cubicBezTo>
                    <a:pt x="417" y="594"/>
                    <a:pt x="417" y="594"/>
                    <a:pt x="417" y="594"/>
                  </a:cubicBezTo>
                  <a:cubicBezTo>
                    <a:pt x="417" y="571"/>
                    <a:pt x="417" y="571"/>
                    <a:pt x="417" y="571"/>
                  </a:cubicBezTo>
                  <a:cubicBezTo>
                    <a:pt x="417" y="550"/>
                    <a:pt x="417" y="550"/>
                    <a:pt x="417" y="550"/>
                  </a:cubicBezTo>
                  <a:cubicBezTo>
                    <a:pt x="417" y="549"/>
                    <a:pt x="417" y="549"/>
                    <a:pt x="417" y="549"/>
                  </a:cubicBezTo>
                  <a:cubicBezTo>
                    <a:pt x="420" y="548"/>
                    <a:pt x="420" y="548"/>
                    <a:pt x="420" y="548"/>
                  </a:cubicBezTo>
                  <a:cubicBezTo>
                    <a:pt x="423" y="546"/>
                    <a:pt x="427" y="544"/>
                    <a:pt x="430" y="542"/>
                  </a:cubicBezTo>
                  <a:cubicBezTo>
                    <a:pt x="427" y="544"/>
                    <a:pt x="423" y="546"/>
                    <a:pt x="420" y="548"/>
                  </a:cubicBezTo>
                  <a:cubicBezTo>
                    <a:pt x="417" y="549"/>
                    <a:pt x="417" y="549"/>
                    <a:pt x="417" y="549"/>
                  </a:cubicBezTo>
                  <a:cubicBezTo>
                    <a:pt x="417" y="549"/>
                    <a:pt x="417" y="549"/>
                    <a:pt x="417" y="550"/>
                  </a:cubicBezTo>
                  <a:cubicBezTo>
                    <a:pt x="417" y="572"/>
                    <a:pt x="417" y="572"/>
                    <a:pt x="417" y="572"/>
                  </a:cubicBezTo>
                  <a:cubicBezTo>
                    <a:pt x="417" y="595"/>
                    <a:pt x="417" y="595"/>
                    <a:pt x="417" y="595"/>
                  </a:cubicBezTo>
                  <a:cubicBezTo>
                    <a:pt x="417" y="601"/>
                    <a:pt x="417" y="601"/>
                    <a:pt x="417" y="601"/>
                  </a:cubicBezTo>
                  <a:cubicBezTo>
                    <a:pt x="417" y="603"/>
                    <a:pt x="416" y="606"/>
                    <a:pt x="415" y="609"/>
                  </a:cubicBezTo>
                  <a:cubicBezTo>
                    <a:pt x="413" y="614"/>
                    <a:pt x="409" y="618"/>
                    <a:pt x="405" y="621"/>
                  </a:cubicBezTo>
                  <a:cubicBezTo>
                    <a:pt x="402" y="622"/>
                    <a:pt x="400" y="623"/>
                    <a:pt x="397" y="623"/>
                  </a:cubicBezTo>
                  <a:cubicBezTo>
                    <a:pt x="396" y="623"/>
                    <a:pt x="394" y="624"/>
                    <a:pt x="393" y="624"/>
                  </a:cubicBezTo>
                  <a:cubicBezTo>
                    <a:pt x="390" y="624"/>
                    <a:pt x="390" y="624"/>
                    <a:pt x="390" y="624"/>
                  </a:cubicBezTo>
                  <a:cubicBezTo>
                    <a:pt x="384" y="624"/>
                    <a:pt x="384" y="624"/>
                    <a:pt x="384" y="624"/>
                  </a:cubicBezTo>
                  <a:cubicBezTo>
                    <a:pt x="384" y="623"/>
                    <a:pt x="384" y="623"/>
                    <a:pt x="385" y="623"/>
                  </a:cubicBezTo>
                  <a:cubicBezTo>
                    <a:pt x="379" y="623"/>
                    <a:pt x="374" y="623"/>
                    <a:pt x="369" y="623"/>
                  </a:cubicBezTo>
                  <a:cubicBezTo>
                    <a:pt x="390" y="623"/>
                    <a:pt x="390" y="623"/>
                    <a:pt x="390" y="623"/>
                  </a:cubicBezTo>
                  <a:cubicBezTo>
                    <a:pt x="393" y="623"/>
                    <a:pt x="393" y="623"/>
                    <a:pt x="393" y="623"/>
                  </a:cubicBezTo>
                  <a:cubicBezTo>
                    <a:pt x="394" y="623"/>
                    <a:pt x="395" y="623"/>
                    <a:pt x="397" y="622"/>
                  </a:cubicBezTo>
                  <a:cubicBezTo>
                    <a:pt x="399" y="622"/>
                    <a:pt x="402" y="621"/>
                    <a:pt x="404" y="620"/>
                  </a:cubicBezTo>
                  <a:cubicBezTo>
                    <a:pt x="409" y="617"/>
                    <a:pt x="413" y="612"/>
                    <a:pt x="414" y="607"/>
                  </a:cubicBezTo>
                  <a:cubicBezTo>
                    <a:pt x="415" y="606"/>
                    <a:pt x="415" y="605"/>
                    <a:pt x="415" y="603"/>
                  </a:cubicBezTo>
                  <a:cubicBezTo>
                    <a:pt x="416" y="603"/>
                    <a:pt x="416" y="602"/>
                    <a:pt x="416" y="601"/>
                  </a:cubicBezTo>
                  <a:cubicBezTo>
                    <a:pt x="416" y="601"/>
                    <a:pt x="416" y="600"/>
                    <a:pt x="416" y="599"/>
                  </a:cubicBezTo>
                  <a:cubicBezTo>
                    <a:pt x="416" y="593"/>
                    <a:pt x="416" y="593"/>
                    <a:pt x="416" y="593"/>
                  </a:cubicBezTo>
                  <a:cubicBezTo>
                    <a:pt x="416" y="581"/>
                    <a:pt x="416" y="581"/>
                    <a:pt x="416" y="581"/>
                  </a:cubicBezTo>
                  <a:cubicBezTo>
                    <a:pt x="416" y="557"/>
                    <a:pt x="416" y="557"/>
                    <a:pt x="416" y="557"/>
                  </a:cubicBezTo>
                  <a:cubicBezTo>
                    <a:pt x="416" y="549"/>
                    <a:pt x="416" y="549"/>
                    <a:pt x="416" y="549"/>
                  </a:cubicBezTo>
                  <a:cubicBezTo>
                    <a:pt x="416" y="548"/>
                    <a:pt x="416" y="548"/>
                    <a:pt x="416" y="548"/>
                  </a:cubicBezTo>
                  <a:cubicBezTo>
                    <a:pt x="416" y="548"/>
                    <a:pt x="416" y="548"/>
                    <a:pt x="416" y="548"/>
                  </a:cubicBezTo>
                  <a:cubicBezTo>
                    <a:pt x="417" y="548"/>
                    <a:pt x="417" y="548"/>
                    <a:pt x="417" y="548"/>
                  </a:cubicBezTo>
                  <a:cubicBezTo>
                    <a:pt x="419" y="547"/>
                    <a:pt x="421" y="546"/>
                    <a:pt x="423" y="545"/>
                  </a:cubicBezTo>
                  <a:cubicBezTo>
                    <a:pt x="430" y="541"/>
                    <a:pt x="437" y="537"/>
                    <a:pt x="444" y="533"/>
                  </a:cubicBezTo>
                  <a:cubicBezTo>
                    <a:pt x="445" y="534"/>
                    <a:pt x="445" y="534"/>
                    <a:pt x="445" y="534"/>
                  </a:cubicBezTo>
                  <a:cubicBezTo>
                    <a:pt x="476" y="514"/>
                    <a:pt x="504" y="488"/>
                    <a:pt x="526" y="458"/>
                  </a:cubicBezTo>
                  <a:cubicBezTo>
                    <a:pt x="548" y="428"/>
                    <a:pt x="564" y="394"/>
                    <a:pt x="574" y="357"/>
                  </a:cubicBezTo>
                  <a:cubicBezTo>
                    <a:pt x="583" y="321"/>
                    <a:pt x="585" y="283"/>
                    <a:pt x="579" y="245"/>
                  </a:cubicBezTo>
                  <a:cubicBezTo>
                    <a:pt x="574" y="208"/>
                    <a:pt x="561" y="171"/>
                    <a:pt x="542" y="139"/>
                  </a:cubicBezTo>
                  <a:close/>
                  <a:moveTo>
                    <a:pt x="338" y="819"/>
                  </a:moveTo>
                  <a:cubicBezTo>
                    <a:pt x="339" y="819"/>
                    <a:pt x="340" y="819"/>
                    <a:pt x="340" y="818"/>
                  </a:cubicBezTo>
                  <a:cubicBezTo>
                    <a:pt x="340" y="819"/>
                    <a:pt x="339" y="819"/>
                    <a:pt x="338" y="819"/>
                  </a:cubicBezTo>
                  <a:close/>
                  <a:moveTo>
                    <a:pt x="256" y="820"/>
                  </a:moveTo>
                  <a:cubicBezTo>
                    <a:pt x="265" y="821"/>
                    <a:pt x="274" y="822"/>
                    <a:pt x="283" y="823"/>
                  </a:cubicBezTo>
                  <a:cubicBezTo>
                    <a:pt x="292" y="823"/>
                    <a:pt x="301" y="824"/>
                    <a:pt x="310" y="824"/>
                  </a:cubicBezTo>
                  <a:cubicBezTo>
                    <a:pt x="315" y="824"/>
                    <a:pt x="319" y="823"/>
                    <a:pt x="324" y="823"/>
                  </a:cubicBezTo>
                  <a:cubicBezTo>
                    <a:pt x="328" y="822"/>
                    <a:pt x="333" y="822"/>
                    <a:pt x="336" y="820"/>
                  </a:cubicBezTo>
                  <a:cubicBezTo>
                    <a:pt x="337" y="820"/>
                    <a:pt x="337" y="820"/>
                    <a:pt x="337" y="820"/>
                  </a:cubicBezTo>
                  <a:cubicBezTo>
                    <a:pt x="337" y="820"/>
                    <a:pt x="337" y="820"/>
                    <a:pt x="338" y="819"/>
                  </a:cubicBezTo>
                  <a:cubicBezTo>
                    <a:pt x="337" y="820"/>
                    <a:pt x="337" y="820"/>
                    <a:pt x="337" y="820"/>
                  </a:cubicBezTo>
                  <a:cubicBezTo>
                    <a:pt x="336" y="820"/>
                    <a:pt x="336" y="820"/>
                    <a:pt x="336" y="820"/>
                  </a:cubicBezTo>
                  <a:cubicBezTo>
                    <a:pt x="332" y="822"/>
                    <a:pt x="328" y="822"/>
                    <a:pt x="324" y="823"/>
                  </a:cubicBezTo>
                  <a:cubicBezTo>
                    <a:pt x="319" y="823"/>
                    <a:pt x="315" y="824"/>
                    <a:pt x="310" y="824"/>
                  </a:cubicBezTo>
                  <a:cubicBezTo>
                    <a:pt x="301" y="824"/>
                    <a:pt x="292" y="824"/>
                    <a:pt x="283" y="823"/>
                  </a:cubicBezTo>
                  <a:cubicBezTo>
                    <a:pt x="274" y="822"/>
                    <a:pt x="264" y="821"/>
                    <a:pt x="256" y="820"/>
                  </a:cubicBezTo>
                  <a:cubicBezTo>
                    <a:pt x="253" y="820"/>
                    <a:pt x="251" y="820"/>
                    <a:pt x="249" y="819"/>
                  </a:cubicBezTo>
                  <a:cubicBezTo>
                    <a:pt x="249" y="819"/>
                    <a:pt x="249" y="819"/>
                    <a:pt x="248" y="819"/>
                  </a:cubicBezTo>
                  <a:cubicBezTo>
                    <a:pt x="248" y="819"/>
                    <a:pt x="248" y="819"/>
                    <a:pt x="248" y="819"/>
                  </a:cubicBezTo>
                  <a:cubicBezTo>
                    <a:pt x="249" y="819"/>
                    <a:pt x="249" y="819"/>
                    <a:pt x="249" y="819"/>
                  </a:cubicBezTo>
                  <a:cubicBezTo>
                    <a:pt x="249" y="819"/>
                    <a:pt x="249" y="819"/>
                    <a:pt x="249" y="819"/>
                  </a:cubicBezTo>
                  <a:cubicBezTo>
                    <a:pt x="249" y="819"/>
                    <a:pt x="249" y="819"/>
                    <a:pt x="249" y="819"/>
                  </a:cubicBezTo>
                  <a:cubicBezTo>
                    <a:pt x="251" y="820"/>
                    <a:pt x="254" y="820"/>
                    <a:pt x="256" y="820"/>
                  </a:cubicBezTo>
                  <a:close/>
                  <a:moveTo>
                    <a:pt x="249" y="817"/>
                  </a:moveTo>
                  <a:cubicBezTo>
                    <a:pt x="249" y="817"/>
                    <a:pt x="249" y="817"/>
                    <a:pt x="249" y="817"/>
                  </a:cubicBezTo>
                  <a:cubicBezTo>
                    <a:pt x="249" y="817"/>
                    <a:pt x="249" y="817"/>
                    <a:pt x="249" y="817"/>
                  </a:cubicBezTo>
                  <a:cubicBezTo>
                    <a:pt x="249" y="817"/>
                    <a:pt x="249" y="817"/>
                    <a:pt x="249" y="817"/>
                  </a:cubicBezTo>
                  <a:close/>
                  <a:moveTo>
                    <a:pt x="249" y="819"/>
                  </a:moveTo>
                  <a:cubicBezTo>
                    <a:pt x="249" y="819"/>
                    <a:pt x="249" y="819"/>
                    <a:pt x="249" y="819"/>
                  </a:cubicBezTo>
                  <a:cubicBezTo>
                    <a:pt x="248" y="819"/>
                    <a:pt x="248" y="819"/>
                    <a:pt x="248" y="819"/>
                  </a:cubicBezTo>
                  <a:cubicBezTo>
                    <a:pt x="248" y="819"/>
                    <a:pt x="248" y="819"/>
                    <a:pt x="248" y="819"/>
                  </a:cubicBezTo>
                  <a:cubicBezTo>
                    <a:pt x="249" y="819"/>
                    <a:pt x="249" y="819"/>
                    <a:pt x="249" y="819"/>
                  </a:cubicBezTo>
                  <a:close/>
                  <a:moveTo>
                    <a:pt x="246" y="817"/>
                  </a:moveTo>
                  <a:cubicBezTo>
                    <a:pt x="246" y="818"/>
                    <a:pt x="247" y="818"/>
                    <a:pt x="248" y="818"/>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8"/>
                  </a:cubicBezTo>
                  <a:cubicBezTo>
                    <a:pt x="247" y="818"/>
                    <a:pt x="246" y="817"/>
                    <a:pt x="245" y="817"/>
                  </a:cubicBezTo>
                  <a:cubicBezTo>
                    <a:pt x="243" y="814"/>
                    <a:pt x="240" y="811"/>
                    <a:pt x="237" y="807"/>
                  </a:cubicBezTo>
                  <a:cubicBezTo>
                    <a:pt x="240" y="811"/>
                    <a:pt x="243" y="814"/>
                    <a:pt x="246" y="817"/>
                  </a:cubicBezTo>
                  <a:close/>
                  <a:moveTo>
                    <a:pt x="230" y="813"/>
                  </a:moveTo>
                  <a:cubicBezTo>
                    <a:pt x="230" y="812"/>
                    <a:pt x="230" y="812"/>
                    <a:pt x="230" y="812"/>
                  </a:cubicBezTo>
                  <a:cubicBezTo>
                    <a:pt x="228" y="811"/>
                    <a:pt x="228" y="811"/>
                    <a:pt x="228" y="811"/>
                  </a:cubicBezTo>
                  <a:cubicBezTo>
                    <a:pt x="228" y="810"/>
                    <a:pt x="228" y="810"/>
                    <a:pt x="228" y="810"/>
                  </a:cubicBezTo>
                  <a:cubicBezTo>
                    <a:pt x="227" y="809"/>
                    <a:pt x="227" y="809"/>
                    <a:pt x="227" y="809"/>
                  </a:cubicBezTo>
                  <a:cubicBezTo>
                    <a:pt x="227" y="808"/>
                    <a:pt x="227" y="808"/>
                    <a:pt x="227" y="808"/>
                  </a:cubicBezTo>
                  <a:cubicBezTo>
                    <a:pt x="223" y="800"/>
                    <a:pt x="223" y="800"/>
                    <a:pt x="223" y="800"/>
                  </a:cubicBezTo>
                  <a:cubicBezTo>
                    <a:pt x="215" y="784"/>
                    <a:pt x="215" y="784"/>
                    <a:pt x="215" y="784"/>
                  </a:cubicBezTo>
                  <a:cubicBezTo>
                    <a:pt x="220" y="793"/>
                    <a:pt x="224" y="804"/>
                    <a:pt x="230" y="813"/>
                  </a:cubicBezTo>
                  <a:close/>
                  <a:moveTo>
                    <a:pt x="190" y="672"/>
                  </a:moveTo>
                  <a:cubicBezTo>
                    <a:pt x="187" y="672"/>
                    <a:pt x="187" y="672"/>
                    <a:pt x="187" y="672"/>
                  </a:cubicBezTo>
                  <a:cubicBezTo>
                    <a:pt x="185" y="672"/>
                    <a:pt x="185" y="672"/>
                    <a:pt x="185" y="672"/>
                  </a:cubicBezTo>
                  <a:cubicBezTo>
                    <a:pt x="185" y="672"/>
                    <a:pt x="184" y="672"/>
                    <a:pt x="183" y="672"/>
                  </a:cubicBezTo>
                  <a:cubicBezTo>
                    <a:pt x="180" y="672"/>
                    <a:pt x="177" y="673"/>
                    <a:pt x="175" y="675"/>
                  </a:cubicBezTo>
                  <a:cubicBezTo>
                    <a:pt x="172" y="677"/>
                    <a:pt x="170" y="679"/>
                    <a:pt x="169" y="681"/>
                  </a:cubicBezTo>
                  <a:cubicBezTo>
                    <a:pt x="166" y="686"/>
                    <a:pt x="165" y="691"/>
                    <a:pt x="165" y="696"/>
                  </a:cubicBezTo>
                  <a:cubicBezTo>
                    <a:pt x="165" y="702"/>
                    <a:pt x="167" y="707"/>
                    <a:pt x="171" y="711"/>
                  </a:cubicBezTo>
                  <a:cubicBezTo>
                    <a:pt x="173" y="713"/>
                    <a:pt x="175" y="715"/>
                    <a:pt x="178" y="716"/>
                  </a:cubicBezTo>
                  <a:cubicBezTo>
                    <a:pt x="179" y="716"/>
                    <a:pt x="181" y="717"/>
                    <a:pt x="182" y="717"/>
                  </a:cubicBezTo>
                  <a:cubicBezTo>
                    <a:pt x="183" y="717"/>
                    <a:pt x="184" y="717"/>
                    <a:pt x="184" y="717"/>
                  </a:cubicBezTo>
                  <a:cubicBezTo>
                    <a:pt x="185" y="717"/>
                    <a:pt x="185" y="717"/>
                    <a:pt x="185" y="717"/>
                  </a:cubicBezTo>
                  <a:cubicBezTo>
                    <a:pt x="186" y="717"/>
                    <a:pt x="186" y="717"/>
                    <a:pt x="186" y="717"/>
                  </a:cubicBezTo>
                  <a:cubicBezTo>
                    <a:pt x="199" y="717"/>
                    <a:pt x="199" y="717"/>
                    <a:pt x="199" y="717"/>
                  </a:cubicBezTo>
                  <a:cubicBezTo>
                    <a:pt x="224" y="718"/>
                    <a:pt x="224" y="718"/>
                    <a:pt x="224" y="718"/>
                  </a:cubicBezTo>
                  <a:cubicBezTo>
                    <a:pt x="257" y="718"/>
                    <a:pt x="290" y="718"/>
                    <a:pt x="325" y="718"/>
                  </a:cubicBezTo>
                  <a:cubicBezTo>
                    <a:pt x="325" y="719"/>
                    <a:pt x="325" y="719"/>
                    <a:pt x="325" y="719"/>
                  </a:cubicBezTo>
                  <a:cubicBezTo>
                    <a:pt x="323" y="719"/>
                    <a:pt x="322" y="719"/>
                    <a:pt x="321" y="719"/>
                  </a:cubicBezTo>
                  <a:cubicBezTo>
                    <a:pt x="300" y="719"/>
                    <a:pt x="300" y="719"/>
                    <a:pt x="300" y="719"/>
                  </a:cubicBezTo>
                  <a:cubicBezTo>
                    <a:pt x="297" y="719"/>
                    <a:pt x="297" y="719"/>
                    <a:pt x="297" y="719"/>
                  </a:cubicBezTo>
                  <a:cubicBezTo>
                    <a:pt x="272" y="719"/>
                    <a:pt x="247" y="718"/>
                    <a:pt x="223" y="718"/>
                  </a:cubicBezTo>
                  <a:cubicBezTo>
                    <a:pt x="198" y="718"/>
                    <a:pt x="198" y="718"/>
                    <a:pt x="198" y="718"/>
                  </a:cubicBezTo>
                  <a:cubicBezTo>
                    <a:pt x="186" y="718"/>
                    <a:pt x="186" y="718"/>
                    <a:pt x="186" y="718"/>
                  </a:cubicBezTo>
                  <a:cubicBezTo>
                    <a:pt x="185" y="718"/>
                    <a:pt x="185" y="718"/>
                    <a:pt x="185" y="718"/>
                  </a:cubicBezTo>
                  <a:cubicBezTo>
                    <a:pt x="184" y="718"/>
                    <a:pt x="184" y="718"/>
                    <a:pt x="184" y="718"/>
                  </a:cubicBezTo>
                  <a:cubicBezTo>
                    <a:pt x="183" y="718"/>
                    <a:pt x="182" y="718"/>
                    <a:pt x="181" y="718"/>
                  </a:cubicBezTo>
                  <a:cubicBezTo>
                    <a:pt x="180" y="718"/>
                    <a:pt x="178" y="717"/>
                    <a:pt x="177" y="716"/>
                  </a:cubicBezTo>
                  <a:cubicBezTo>
                    <a:pt x="174" y="715"/>
                    <a:pt x="172" y="713"/>
                    <a:pt x="170" y="711"/>
                  </a:cubicBezTo>
                  <a:cubicBezTo>
                    <a:pt x="166" y="707"/>
                    <a:pt x="164" y="702"/>
                    <a:pt x="164" y="696"/>
                  </a:cubicBezTo>
                  <a:cubicBezTo>
                    <a:pt x="164" y="691"/>
                    <a:pt x="165" y="685"/>
                    <a:pt x="168" y="680"/>
                  </a:cubicBezTo>
                  <a:cubicBezTo>
                    <a:pt x="170" y="678"/>
                    <a:pt x="172" y="676"/>
                    <a:pt x="174" y="674"/>
                  </a:cubicBezTo>
                  <a:cubicBezTo>
                    <a:pt x="177" y="673"/>
                    <a:pt x="180" y="671"/>
                    <a:pt x="183" y="671"/>
                  </a:cubicBezTo>
                  <a:cubicBezTo>
                    <a:pt x="183" y="671"/>
                    <a:pt x="184" y="671"/>
                    <a:pt x="185" y="671"/>
                  </a:cubicBezTo>
                  <a:cubicBezTo>
                    <a:pt x="187" y="671"/>
                    <a:pt x="187" y="671"/>
                    <a:pt x="187" y="671"/>
                  </a:cubicBezTo>
                  <a:cubicBezTo>
                    <a:pt x="190" y="671"/>
                    <a:pt x="190" y="671"/>
                    <a:pt x="190" y="671"/>
                  </a:cubicBezTo>
                  <a:cubicBezTo>
                    <a:pt x="196" y="671"/>
                    <a:pt x="196" y="671"/>
                    <a:pt x="196" y="671"/>
                  </a:cubicBezTo>
                  <a:cubicBezTo>
                    <a:pt x="196" y="671"/>
                    <a:pt x="194" y="671"/>
                    <a:pt x="197" y="671"/>
                  </a:cubicBezTo>
                  <a:lnTo>
                    <a:pt x="190" y="672"/>
                  </a:lnTo>
                  <a:close/>
                  <a:moveTo>
                    <a:pt x="136" y="380"/>
                  </a:moveTo>
                  <a:cubicBezTo>
                    <a:pt x="135" y="376"/>
                    <a:pt x="135" y="371"/>
                    <a:pt x="136" y="368"/>
                  </a:cubicBezTo>
                  <a:cubicBezTo>
                    <a:pt x="137" y="364"/>
                    <a:pt x="139" y="361"/>
                    <a:pt x="143" y="359"/>
                  </a:cubicBezTo>
                  <a:cubicBezTo>
                    <a:pt x="146" y="356"/>
                    <a:pt x="150" y="355"/>
                    <a:pt x="154" y="354"/>
                  </a:cubicBezTo>
                  <a:cubicBezTo>
                    <a:pt x="158" y="354"/>
                    <a:pt x="162" y="355"/>
                    <a:pt x="166" y="357"/>
                  </a:cubicBezTo>
                  <a:cubicBezTo>
                    <a:pt x="170" y="359"/>
                    <a:pt x="174" y="362"/>
                    <a:pt x="177" y="366"/>
                  </a:cubicBezTo>
                  <a:cubicBezTo>
                    <a:pt x="180" y="369"/>
                    <a:pt x="183" y="373"/>
                    <a:pt x="185" y="377"/>
                  </a:cubicBezTo>
                  <a:cubicBezTo>
                    <a:pt x="188" y="384"/>
                    <a:pt x="188" y="384"/>
                    <a:pt x="188" y="384"/>
                  </a:cubicBezTo>
                  <a:cubicBezTo>
                    <a:pt x="194" y="396"/>
                    <a:pt x="194" y="396"/>
                    <a:pt x="194" y="396"/>
                  </a:cubicBezTo>
                  <a:cubicBezTo>
                    <a:pt x="196" y="395"/>
                    <a:pt x="198" y="394"/>
                    <a:pt x="200" y="393"/>
                  </a:cubicBezTo>
                  <a:cubicBezTo>
                    <a:pt x="201" y="393"/>
                    <a:pt x="201" y="392"/>
                    <a:pt x="202" y="392"/>
                  </a:cubicBezTo>
                  <a:cubicBezTo>
                    <a:pt x="203" y="391"/>
                    <a:pt x="204" y="391"/>
                    <a:pt x="205" y="390"/>
                  </a:cubicBezTo>
                  <a:cubicBezTo>
                    <a:pt x="207" y="389"/>
                    <a:pt x="207" y="389"/>
                    <a:pt x="207" y="389"/>
                  </a:cubicBezTo>
                  <a:cubicBezTo>
                    <a:pt x="209" y="388"/>
                    <a:pt x="209" y="388"/>
                    <a:pt x="209" y="388"/>
                  </a:cubicBezTo>
                  <a:cubicBezTo>
                    <a:pt x="210" y="387"/>
                    <a:pt x="211" y="386"/>
                    <a:pt x="213" y="386"/>
                  </a:cubicBezTo>
                  <a:cubicBezTo>
                    <a:pt x="217" y="383"/>
                    <a:pt x="221" y="380"/>
                    <a:pt x="225" y="376"/>
                  </a:cubicBezTo>
                  <a:cubicBezTo>
                    <a:pt x="229" y="373"/>
                    <a:pt x="233" y="369"/>
                    <a:pt x="237" y="366"/>
                  </a:cubicBezTo>
                  <a:cubicBezTo>
                    <a:pt x="239" y="364"/>
                    <a:pt x="240" y="362"/>
                    <a:pt x="242" y="360"/>
                  </a:cubicBezTo>
                  <a:cubicBezTo>
                    <a:pt x="244" y="358"/>
                    <a:pt x="244" y="358"/>
                    <a:pt x="244" y="358"/>
                  </a:cubicBezTo>
                  <a:cubicBezTo>
                    <a:pt x="246" y="356"/>
                    <a:pt x="246" y="356"/>
                    <a:pt x="246" y="356"/>
                  </a:cubicBezTo>
                  <a:cubicBezTo>
                    <a:pt x="247" y="354"/>
                    <a:pt x="249" y="353"/>
                    <a:pt x="250" y="351"/>
                  </a:cubicBezTo>
                  <a:cubicBezTo>
                    <a:pt x="249" y="349"/>
                    <a:pt x="247" y="348"/>
                    <a:pt x="246" y="346"/>
                  </a:cubicBezTo>
                  <a:cubicBezTo>
                    <a:pt x="245" y="345"/>
                    <a:pt x="245" y="345"/>
                    <a:pt x="245" y="345"/>
                  </a:cubicBezTo>
                  <a:cubicBezTo>
                    <a:pt x="245" y="344"/>
                    <a:pt x="245" y="344"/>
                    <a:pt x="245" y="344"/>
                  </a:cubicBezTo>
                  <a:cubicBezTo>
                    <a:pt x="245" y="343"/>
                    <a:pt x="244" y="343"/>
                    <a:pt x="244" y="342"/>
                  </a:cubicBezTo>
                  <a:cubicBezTo>
                    <a:pt x="243" y="340"/>
                    <a:pt x="242" y="338"/>
                    <a:pt x="242" y="336"/>
                  </a:cubicBezTo>
                  <a:cubicBezTo>
                    <a:pt x="242" y="335"/>
                    <a:pt x="241" y="334"/>
                    <a:pt x="241" y="333"/>
                  </a:cubicBezTo>
                  <a:cubicBezTo>
                    <a:pt x="241" y="332"/>
                    <a:pt x="241" y="332"/>
                    <a:pt x="241" y="331"/>
                  </a:cubicBezTo>
                  <a:cubicBezTo>
                    <a:pt x="241" y="331"/>
                    <a:pt x="241" y="330"/>
                    <a:pt x="241" y="330"/>
                  </a:cubicBezTo>
                  <a:cubicBezTo>
                    <a:pt x="241" y="328"/>
                    <a:pt x="241" y="325"/>
                    <a:pt x="241" y="323"/>
                  </a:cubicBezTo>
                  <a:cubicBezTo>
                    <a:pt x="242" y="314"/>
                    <a:pt x="246" y="306"/>
                    <a:pt x="251" y="298"/>
                  </a:cubicBezTo>
                  <a:cubicBezTo>
                    <a:pt x="253" y="295"/>
                    <a:pt x="256" y="291"/>
                    <a:pt x="260" y="289"/>
                  </a:cubicBezTo>
                  <a:cubicBezTo>
                    <a:pt x="263" y="287"/>
                    <a:pt x="267" y="286"/>
                    <a:pt x="271" y="286"/>
                  </a:cubicBezTo>
                  <a:cubicBezTo>
                    <a:pt x="274" y="287"/>
                    <a:pt x="278" y="288"/>
                    <a:pt x="281" y="291"/>
                  </a:cubicBezTo>
                  <a:cubicBezTo>
                    <a:pt x="285" y="293"/>
                    <a:pt x="287" y="297"/>
                    <a:pt x="288" y="300"/>
                  </a:cubicBezTo>
                  <a:cubicBezTo>
                    <a:pt x="291" y="307"/>
                    <a:pt x="288" y="316"/>
                    <a:pt x="284" y="324"/>
                  </a:cubicBezTo>
                  <a:cubicBezTo>
                    <a:pt x="282" y="328"/>
                    <a:pt x="279" y="332"/>
                    <a:pt x="276" y="335"/>
                  </a:cubicBezTo>
                  <a:cubicBezTo>
                    <a:pt x="275" y="337"/>
                    <a:pt x="275" y="337"/>
                    <a:pt x="275" y="337"/>
                  </a:cubicBezTo>
                  <a:cubicBezTo>
                    <a:pt x="273" y="339"/>
                    <a:pt x="273" y="339"/>
                    <a:pt x="273" y="339"/>
                  </a:cubicBezTo>
                  <a:cubicBezTo>
                    <a:pt x="269" y="344"/>
                    <a:pt x="269" y="344"/>
                    <a:pt x="269" y="344"/>
                  </a:cubicBezTo>
                  <a:cubicBezTo>
                    <a:pt x="268" y="346"/>
                    <a:pt x="267" y="347"/>
                    <a:pt x="267" y="349"/>
                  </a:cubicBezTo>
                  <a:cubicBezTo>
                    <a:pt x="267" y="349"/>
                    <a:pt x="267" y="350"/>
                    <a:pt x="267" y="350"/>
                  </a:cubicBezTo>
                  <a:cubicBezTo>
                    <a:pt x="267" y="351"/>
                    <a:pt x="267" y="351"/>
                    <a:pt x="267" y="351"/>
                  </a:cubicBezTo>
                  <a:cubicBezTo>
                    <a:pt x="267" y="351"/>
                    <a:pt x="267" y="351"/>
                    <a:pt x="268" y="351"/>
                  </a:cubicBezTo>
                  <a:cubicBezTo>
                    <a:pt x="268" y="352"/>
                    <a:pt x="268" y="352"/>
                    <a:pt x="268" y="352"/>
                  </a:cubicBezTo>
                  <a:cubicBezTo>
                    <a:pt x="268" y="352"/>
                    <a:pt x="269" y="353"/>
                    <a:pt x="270" y="353"/>
                  </a:cubicBezTo>
                  <a:cubicBezTo>
                    <a:pt x="270" y="354"/>
                    <a:pt x="271" y="354"/>
                    <a:pt x="272" y="354"/>
                  </a:cubicBezTo>
                  <a:cubicBezTo>
                    <a:pt x="274" y="355"/>
                    <a:pt x="276" y="356"/>
                    <a:pt x="277" y="356"/>
                  </a:cubicBezTo>
                  <a:cubicBezTo>
                    <a:pt x="278" y="356"/>
                    <a:pt x="279" y="357"/>
                    <a:pt x="280" y="357"/>
                  </a:cubicBezTo>
                  <a:cubicBezTo>
                    <a:pt x="283" y="357"/>
                    <a:pt x="283" y="357"/>
                    <a:pt x="283" y="357"/>
                  </a:cubicBezTo>
                  <a:cubicBezTo>
                    <a:pt x="285" y="358"/>
                    <a:pt x="286" y="358"/>
                    <a:pt x="287" y="358"/>
                  </a:cubicBezTo>
                  <a:cubicBezTo>
                    <a:pt x="292" y="359"/>
                    <a:pt x="297" y="359"/>
                    <a:pt x="303" y="359"/>
                  </a:cubicBezTo>
                  <a:cubicBezTo>
                    <a:pt x="308" y="359"/>
                    <a:pt x="313" y="359"/>
                    <a:pt x="318" y="358"/>
                  </a:cubicBezTo>
                  <a:cubicBezTo>
                    <a:pt x="321" y="357"/>
                    <a:pt x="323" y="356"/>
                    <a:pt x="326" y="355"/>
                  </a:cubicBezTo>
                  <a:cubicBezTo>
                    <a:pt x="327" y="355"/>
                    <a:pt x="327" y="355"/>
                    <a:pt x="327" y="355"/>
                  </a:cubicBezTo>
                  <a:cubicBezTo>
                    <a:pt x="328" y="355"/>
                    <a:pt x="328" y="355"/>
                    <a:pt x="328" y="355"/>
                  </a:cubicBezTo>
                  <a:cubicBezTo>
                    <a:pt x="331" y="353"/>
                    <a:pt x="331" y="353"/>
                    <a:pt x="331" y="353"/>
                  </a:cubicBezTo>
                  <a:cubicBezTo>
                    <a:pt x="333" y="353"/>
                    <a:pt x="335" y="352"/>
                    <a:pt x="337" y="351"/>
                  </a:cubicBezTo>
                  <a:cubicBezTo>
                    <a:pt x="336" y="348"/>
                    <a:pt x="336" y="345"/>
                    <a:pt x="335" y="342"/>
                  </a:cubicBezTo>
                  <a:cubicBezTo>
                    <a:pt x="335" y="340"/>
                    <a:pt x="335" y="340"/>
                    <a:pt x="335" y="340"/>
                  </a:cubicBezTo>
                  <a:cubicBezTo>
                    <a:pt x="335" y="339"/>
                    <a:pt x="335" y="339"/>
                    <a:pt x="335" y="339"/>
                  </a:cubicBezTo>
                  <a:cubicBezTo>
                    <a:pt x="334" y="337"/>
                    <a:pt x="334" y="337"/>
                    <a:pt x="334" y="337"/>
                  </a:cubicBezTo>
                  <a:cubicBezTo>
                    <a:pt x="334" y="333"/>
                    <a:pt x="334" y="330"/>
                    <a:pt x="334" y="327"/>
                  </a:cubicBezTo>
                  <a:cubicBezTo>
                    <a:pt x="334" y="320"/>
                    <a:pt x="336" y="314"/>
                    <a:pt x="339" y="309"/>
                  </a:cubicBezTo>
                  <a:cubicBezTo>
                    <a:pt x="340" y="307"/>
                    <a:pt x="342" y="304"/>
                    <a:pt x="345" y="302"/>
                  </a:cubicBezTo>
                  <a:cubicBezTo>
                    <a:pt x="346" y="301"/>
                    <a:pt x="347" y="300"/>
                    <a:pt x="348" y="299"/>
                  </a:cubicBezTo>
                  <a:cubicBezTo>
                    <a:pt x="349" y="298"/>
                    <a:pt x="350" y="297"/>
                    <a:pt x="352" y="297"/>
                  </a:cubicBezTo>
                  <a:cubicBezTo>
                    <a:pt x="357" y="294"/>
                    <a:pt x="363" y="294"/>
                    <a:pt x="367" y="296"/>
                  </a:cubicBezTo>
                  <a:cubicBezTo>
                    <a:pt x="369" y="296"/>
                    <a:pt x="370" y="297"/>
                    <a:pt x="371" y="297"/>
                  </a:cubicBezTo>
                  <a:cubicBezTo>
                    <a:pt x="371" y="298"/>
                    <a:pt x="372" y="298"/>
                    <a:pt x="372" y="299"/>
                  </a:cubicBezTo>
                  <a:cubicBezTo>
                    <a:pt x="373" y="299"/>
                    <a:pt x="373" y="300"/>
                    <a:pt x="374" y="300"/>
                  </a:cubicBezTo>
                  <a:cubicBezTo>
                    <a:pt x="375" y="303"/>
                    <a:pt x="377" y="305"/>
                    <a:pt x="378" y="308"/>
                  </a:cubicBezTo>
                  <a:cubicBezTo>
                    <a:pt x="380" y="313"/>
                    <a:pt x="380" y="319"/>
                    <a:pt x="378" y="325"/>
                  </a:cubicBezTo>
                  <a:cubicBezTo>
                    <a:pt x="376" y="330"/>
                    <a:pt x="372" y="336"/>
                    <a:pt x="367" y="340"/>
                  </a:cubicBezTo>
                  <a:cubicBezTo>
                    <a:pt x="365" y="343"/>
                    <a:pt x="363" y="345"/>
                    <a:pt x="360" y="347"/>
                  </a:cubicBezTo>
                  <a:cubicBezTo>
                    <a:pt x="359" y="347"/>
                    <a:pt x="359" y="348"/>
                    <a:pt x="358" y="348"/>
                  </a:cubicBezTo>
                  <a:cubicBezTo>
                    <a:pt x="357" y="349"/>
                    <a:pt x="357" y="349"/>
                    <a:pt x="357" y="349"/>
                  </a:cubicBezTo>
                  <a:cubicBezTo>
                    <a:pt x="356" y="350"/>
                    <a:pt x="356" y="350"/>
                    <a:pt x="356" y="350"/>
                  </a:cubicBezTo>
                  <a:cubicBezTo>
                    <a:pt x="353" y="352"/>
                    <a:pt x="351" y="353"/>
                    <a:pt x="348" y="355"/>
                  </a:cubicBezTo>
                  <a:cubicBezTo>
                    <a:pt x="349" y="357"/>
                    <a:pt x="349" y="359"/>
                    <a:pt x="350" y="361"/>
                  </a:cubicBezTo>
                  <a:cubicBezTo>
                    <a:pt x="350" y="362"/>
                    <a:pt x="351" y="363"/>
                    <a:pt x="351" y="364"/>
                  </a:cubicBezTo>
                  <a:cubicBezTo>
                    <a:pt x="352" y="366"/>
                    <a:pt x="352" y="366"/>
                    <a:pt x="352" y="366"/>
                  </a:cubicBezTo>
                  <a:cubicBezTo>
                    <a:pt x="353" y="369"/>
                    <a:pt x="354" y="371"/>
                    <a:pt x="356" y="373"/>
                  </a:cubicBezTo>
                  <a:cubicBezTo>
                    <a:pt x="358" y="378"/>
                    <a:pt x="361" y="382"/>
                    <a:pt x="364" y="387"/>
                  </a:cubicBezTo>
                  <a:cubicBezTo>
                    <a:pt x="367" y="391"/>
                    <a:pt x="371" y="395"/>
                    <a:pt x="375" y="398"/>
                  </a:cubicBezTo>
                  <a:cubicBezTo>
                    <a:pt x="376" y="399"/>
                    <a:pt x="377" y="400"/>
                    <a:pt x="378" y="400"/>
                  </a:cubicBezTo>
                  <a:cubicBezTo>
                    <a:pt x="379" y="401"/>
                    <a:pt x="379" y="401"/>
                    <a:pt x="380" y="402"/>
                  </a:cubicBezTo>
                  <a:cubicBezTo>
                    <a:pt x="381" y="402"/>
                    <a:pt x="381" y="402"/>
                    <a:pt x="381" y="402"/>
                  </a:cubicBezTo>
                  <a:cubicBezTo>
                    <a:pt x="381" y="402"/>
                    <a:pt x="381" y="402"/>
                    <a:pt x="381" y="402"/>
                  </a:cubicBezTo>
                  <a:cubicBezTo>
                    <a:pt x="383" y="403"/>
                    <a:pt x="383" y="403"/>
                    <a:pt x="383" y="403"/>
                  </a:cubicBezTo>
                  <a:cubicBezTo>
                    <a:pt x="384" y="404"/>
                    <a:pt x="386" y="405"/>
                    <a:pt x="388" y="406"/>
                  </a:cubicBezTo>
                  <a:cubicBezTo>
                    <a:pt x="391" y="407"/>
                    <a:pt x="391" y="407"/>
                    <a:pt x="391" y="407"/>
                  </a:cubicBezTo>
                  <a:cubicBezTo>
                    <a:pt x="392" y="408"/>
                    <a:pt x="392" y="408"/>
                    <a:pt x="392" y="408"/>
                  </a:cubicBezTo>
                  <a:cubicBezTo>
                    <a:pt x="393" y="408"/>
                    <a:pt x="393" y="408"/>
                    <a:pt x="394" y="408"/>
                  </a:cubicBezTo>
                  <a:cubicBezTo>
                    <a:pt x="401" y="393"/>
                    <a:pt x="401" y="393"/>
                    <a:pt x="401" y="393"/>
                  </a:cubicBezTo>
                  <a:cubicBezTo>
                    <a:pt x="406" y="383"/>
                    <a:pt x="406" y="383"/>
                    <a:pt x="406" y="383"/>
                  </a:cubicBezTo>
                  <a:cubicBezTo>
                    <a:pt x="408" y="379"/>
                    <a:pt x="408" y="379"/>
                    <a:pt x="408" y="379"/>
                  </a:cubicBezTo>
                  <a:cubicBezTo>
                    <a:pt x="409" y="378"/>
                    <a:pt x="409" y="378"/>
                    <a:pt x="409" y="378"/>
                  </a:cubicBezTo>
                  <a:cubicBezTo>
                    <a:pt x="409" y="377"/>
                    <a:pt x="409" y="377"/>
                    <a:pt x="409" y="377"/>
                  </a:cubicBezTo>
                  <a:cubicBezTo>
                    <a:pt x="410" y="376"/>
                    <a:pt x="410" y="375"/>
                    <a:pt x="411" y="375"/>
                  </a:cubicBezTo>
                  <a:cubicBezTo>
                    <a:pt x="413" y="372"/>
                    <a:pt x="415" y="370"/>
                    <a:pt x="417" y="367"/>
                  </a:cubicBezTo>
                  <a:cubicBezTo>
                    <a:pt x="420" y="365"/>
                    <a:pt x="422" y="363"/>
                    <a:pt x="425" y="362"/>
                  </a:cubicBezTo>
                  <a:cubicBezTo>
                    <a:pt x="426" y="361"/>
                    <a:pt x="427" y="361"/>
                    <a:pt x="429" y="361"/>
                  </a:cubicBezTo>
                  <a:cubicBezTo>
                    <a:pt x="430" y="361"/>
                    <a:pt x="431" y="361"/>
                    <a:pt x="432" y="361"/>
                  </a:cubicBezTo>
                  <a:cubicBezTo>
                    <a:pt x="437" y="362"/>
                    <a:pt x="441" y="366"/>
                    <a:pt x="444" y="372"/>
                  </a:cubicBezTo>
                  <a:cubicBezTo>
                    <a:pt x="446" y="377"/>
                    <a:pt x="447" y="384"/>
                    <a:pt x="446" y="390"/>
                  </a:cubicBezTo>
                  <a:cubicBezTo>
                    <a:pt x="445" y="393"/>
                    <a:pt x="445" y="396"/>
                    <a:pt x="443" y="399"/>
                  </a:cubicBezTo>
                  <a:cubicBezTo>
                    <a:pt x="442" y="402"/>
                    <a:pt x="440" y="405"/>
                    <a:pt x="438" y="407"/>
                  </a:cubicBezTo>
                  <a:cubicBezTo>
                    <a:pt x="434" y="411"/>
                    <a:pt x="429" y="415"/>
                    <a:pt x="423" y="417"/>
                  </a:cubicBezTo>
                  <a:cubicBezTo>
                    <a:pt x="420" y="418"/>
                    <a:pt x="416" y="418"/>
                    <a:pt x="413" y="418"/>
                  </a:cubicBezTo>
                  <a:cubicBezTo>
                    <a:pt x="411" y="418"/>
                    <a:pt x="410" y="419"/>
                    <a:pt x="408" y="419"/>
                  </a:cubicBezTo>
                  <a:cubicBezTo>
                    <a:pt x="407" y="418"/>
                    <a:pt x="407" y="418"/>
                    <a:pt x="407" y="418"/>
                  </a:cubicBezTo>
                  <a:cubicBezTo>
                    <a:pt x="407" y="418"/>
                    <a:pt x="406" y="418"/>
                    <a:pt x="406" y="418"/>
                  </a:cubicBezTo>
                  <a:cubicBezTo>
                    <a:pt x="405" y="418"/>
                    <a:pt x="404" y="418"/>
                    <a:pt x="404" y="418"/>
                  </a:cubicBezTo>
                  <a:cubicBezTo>
                    <a:pt x="399" y="418"/>
                    <a:pt x="399" y="418"/>
                    <a:pt x="399" y="418"/>
                  </a:cubicBezTo>
                  <a:cubicBezTo>
                    <a:pt x="398" y="419"/>
                    <a:pt x="397" y="421"/>
                    <a:pt x="397" y="423"/>
                  </a:cubicBezTo>
                  <a:cubicBezTo>
                    <a:pt x="395" y="427"/>
                    <a:pt x="395" y="427"/>
                    <a:pt x="395" y="427"/>
                  </a:cubicBezTo>
                  <a:cubicBezTo>
                    <a:pt x="392" y="432"/>
                    <a:pt x="392" y="432"/>
                    <a:pt x="392" y="432"/>
                  </a:cubicBezTo>
                  <a:cubicBezTo>
                    <a:pt x="387" y="443"/>
                    <a:pt x="387" y="443"/>
                    <a:pt x="387" y="443"/>
                  </a:cubicBezTo>
                  <a:cubicBezTo>
                    <a:pt x="384" y="451"/>
                    <a:pt x="381" y="458"/>
                    <a:pt x="378" y="465"/>
                  </a:cubicBezTo>
                  <a:cubicBezTo>
                    <a:pt x="372" y="480"/>
                    <a:pt x="367" y="495"/>
                    <a:pt x="361" y="510"/>
                  </a:cubicBezTo>
                  <a:cubicBezTo>
                    <a:pt x="351" y="539"/>
                    <a:pt x="341" y="570"/>
                    <a:pt x="332" y="600"/>
                  </a:cubicBezTo>
                  <a:cubicBezTo>
                    <a:pt x="327" y="617"/>
                    <a:pt x="327" y="617"/>
                    <a:pt x="327" y="617"/>
                  </a:cubicBezTo>
                  <a:cubicBezTo>
                    <a:pt x="326" y="622"/>
                    <a:pt x="326" y="622"/>
                    <a:pt x="326" y="622"/>
                  </a:cubicBezTo>
                  <a:cubicBezTo>
                    <a:pt x="325" y="622"/>
                    <a:pt x="325" y="622"/>
                    <a:pt x="325" y="622"/>
                  </a:cubicBezTo>
                  <a:cubicBezTo>
                    <a:pt x="330" y="603"/>
                    <a:pt x="330" y="603"/>
                    <a:pt x="330" y="603"/>
                  </a:cubicBezTo>
                  <a:cubicBezTo>
                    <a:pt x="334" y="592"/>
                    <a:pt x="334" y="592"/>
                    <a:pt x="334" y="592"/>
                  </a:cubicBezTo>
                  <a:cubicBezTo>
                    <a:pt x="342" y="563"/>
                    <a:pt x="352" y="534"/>
                    <a:pt x="362" y="506"/>
                  </a:cubicBezTo>
                  <a:cubicBezTo>
                    <a:pt x="367" y="491"/>
                    <a:pt x="373" y="477"/>
                    <a:pt x="378" y="463"/>
                  </a:cubicBezTo>
                  <a:cubicBezTo>
                    <a:pt x="381" y="456"/>
                    <a:pt x="384" y="449"/>
                    <a:pt x="387" y="442"/>
                  </a:cubicBezTo>
                  <a:cubicBezTo>
                    <a:pt x="392" y="432"/>
                    <a:pt x="392" y="432"/>
                    <a:pt x="392" y="432"/>
                  </a:cubicBezTo>
                  <a:cubicBezTo>
                    <a:pt x="394" y="426"/>
                    <a:pt x="394" y="426"/>
                    <a:pt x="394" y="426"/>
                  </a:cubicBezTo>
                  <a:cubicBezTo>
                    <a:pt x="398" y="417"/>
                    <a:pt x="398" y="417"/>
                    <a:pt x="398" y="417"/>
                  </a:cubicBezTo>
                  <a:cubicBezTo>
                    <a:pt x="403" y="418"/>
                    <a:pt x="403" y="418"/>
                    <a:pt x="403" y="418"/>
                  </a:cubicBezTo>
                  <a:cubicBezTo>
                    <a:pt x="404" y="418"/>
                    <a:pt x="405" y="418"/>
                    <a:pt x="406" y="418"/>
                  </a:cubicBezTo>
                  <a:cubicBezTo>
                    <a:pt x="406" y="418"/>
                    <a:pt x="407" y="418"/>
                    <a:pt x="407" y="418"/>
                  </a:cubicBezTo>
                  <a:cubicBezTo>
                    <a:pt x="408" y="418"/>
                    <a:pt x="408" y="418"/>
                    <a:pt x="408" y="418"/>
                  </a:cubicBezTo>
                  <a:cubicBezTo>
                    <a:pt x="410" y="418"/>
                    <a:pt x="411" y="418"/>
                    <a:pt x="413" y="418"/>
                  </a:cubicBezTo>
                  <a:cubicBezTo>
                    <a:pt x="416" y="417"/>
                    <a:pt x="419" y="417"/>
                    <a:pt x="422" y="416"/>
                  </a:cubicBezTo>
                  <a:cubicBezTo>
                    <a:pt x="428" y="414"/>
                    <a:pt x="434" y="411"/>
                    <a:pt x="438" y="406"/>
                  </a:cubicBezTo>
                  <a:cubicBezTo>
                    <a:pt x="440" y="404"/>
                    <a:pt x="442" y="402"/>
                    <a:pt x="443" y="399"/>
                  </a:cubicBezTo>
                  <a:cubicBezTo>
                    <a:pt x="444" y="396"/>
                    <a:pt x="445" y="393"/>
                    <a:pt x="445" y="390"/>
                  </a:cubicBezTo>
                  <a:cubicBezTo>
                    <a:pt x="446" y="384"/>
                    <a:pt x="446" y="377"/>
                    <a:pt x="443" y="372"/>
                  </a:cubicBezTo>
                  <a:cubicBezTo>
                    <a:pt x="441" y="367"/>
                    <a:pt x="436" y="362"/>
                    <a:pt x="432" y="362"/>
                  </a:cubicBezTo>
                  <a:cubicBezTo>
                    <a:pt x="431" y="362"/>
                    <a:pt x="431" y="362"/>
                    <a:pt x="430" y="361"/>
                  </a:cubicBezTo>
                  <a:cubicBezTo>
                    <a:pt x="430" y="361"/>
                    <a:pt x="429" y="362"/>
                    <a:pt x="429" y="362"/>
                  </a:cubicBezTo>
                  <a:cubicBezTo>
                    <a:pt x="428" y="362"/>
                    <a:pt x="426" y="362"/>
                    <a:pt x="425" y="363"/>
                  </a:cubicBezTo>
                  <a:cubicBezTo>
                    <a:pt x="423" y="364"/>
                    <a:pt x="420" y="366"/>
                    <a:pt x="418" y="368"/>
                  </a:cubicBezTo>
                  <a:cubicBezTo>
                    <a:pt x="415" y="370"/>
                    <a:pt x="413" y="373"/>
                    <a:pt x="411" y="375"/>
                  </a:cubicBezTo>
                  <a:cubicBezTo>
                    <a:pt x="411" y="376"/>
                    <a:pt x="410" y="377"/>
                    <a:pt x="410" y="377"/>
                  </a:cubicBezTo>
                  <a:cubicBezTo>
                    <a:pt x="409" y="378"/>
                    <a:pt x="409" y="378"/>
                    <a:pt x="409" y="378"/>
                  </a:cubicBezTo>
                  <a:cubicBezTo>
                    <a:pt x="409" y="379"/>
                    <a:pt x="409" y="379"/>
                    <a:pt x="409" y="379"/>
                  </a:cubicBezTo>
                  <a:cubicBezTo>
                    <a:pt x="406" y="384"/>
                    <a:pt x="406" y="384"/>
                    <a:pt x="406" y="384"/>
                  </a:cubicBezTo>
                  <a:cubicBezTo>
                    <a:pt x="402" y="394"/>
                    <a:pt x="402" y="394"/>
                    <a:pt x="402" y="394"/>
                  </a:cubicBezTo>
                  <a:cubicBezTo>
                    <a:pt x="394" y="409"/>
                    <a:pt x="394" y="409"/>
                    <a:pt x="394" y="409"/>
                  </a:cubicBezTo>
                  <a:cubicBezTo>
                    <a:pt x="394" y="409"/>
                    <a:pt x="393" y="409"/>
                    <a:pt x="393" y="409"/>
                  </a:cubicBezTo>
                  <a:cubicBezTo>
                    <a:pt x="391" y="408"/>
                    <a:pt x="391" y="408"/>
                    <a:pt x="391" y="408"/>
                  </a:cubicBezTo>
                  <a:cubicBezTo>
                    <a:pt x="388" y="407"/>
                    <a:pt x="388" y="407"/>
                    <a:pt x="388" y="407"/>
                  </a:cubicBezTo>
                  <a:cubicBezTo>
                    <a:pt x="386" y="406"/>
                    <a:pt x="384" y="405"/>
                    <a:pt x="382" y="404"/>
                  </a:cubicBezTo>
                  <a:cubicBezTo>
                    <a:pt x="381" y="403"/>
                    <a:pt x="381" y="403"/>
                    <a:pt x="381" y="403"/>
                  </a:cubicBezTo>
                  <a:cubicBezTo>
                    <a:pt x="380" y="403"/>
                    <a:pt x="380" y="403"/>
                    <a:pt x="380" y="403"/>
                  </a:cubicBezTo>
                  <a:cubicBezTo>
                    <a:pt x="380" y="402"/>
                    <a:pt x="380" y="402"/>
                    <a:pt x="380" y="402"/>
                  </a:cubicBezTo>
                  <a:cubicBezTo>
                    <a:pt x="379" y="402"/>
                    <a:pt x="378" y="402"/>
                    <a:pt x="378" y="401"/>
                  </a:cubicBezTo>
                  <a:cubicBezTo>
                    <a:pt x="377" y="400"/>
                    <a:pt x="376" y="400"/>
                    <a:pt x="375" y="399"/>
                  </a:cubicBezTo>
                  <a:cubicBezTo>
                    <a:pt x="370" y="395"/>
                    <a:pt x="367" y="391"/>
                    <a:pt x="363" y="387"/>
                  </a:cubicBezTo>
                  <a:cubicBezTo>
                    <a:pt x="360" y="383"/>
                    <a:pt x="357" y="378"/>
                    <a:pt x="355" y="374"/>
                  </a:cubicBezTo>
                  <a:cubicBezTo>
                    <a:pt x="354" y="371"/>
                    <a:pt x="352" y="369"/>
                    <a:pt x="351" y="367"/>
                  </a:cubicBezTo>
                  <a:cubicBezTo>
                    <a:pt x="351" y="366"/>
                    <a:pt x="351" y="366"/>
                    <a:pt x="351" y="366"/>
                  </a:cubicBezTo>
                  <a:cubicBezTo>
                    <a:pt x="350" y="364"/>
                    <a:pt x="350" y="364"/>
                    <a:pt x="350" y="364"/>
                  </a:cubicBezTo>
                  <a:cubicBezTo>
                    <a:pt x="350" y="363"/>
                    <a:pt x="350" y="362"/>
                    <a:pt x="349" y="361"/>
                  </a:cubicBezTo>
                  <a:cubicBezTo>
                    <a:pt x="348" y="359"/>
                    <a:pt x="348" y="357"/>
                    <a:pt x="347" y="355"/>
                  </a:cubicBezTo>
                  <a:cubicBezTo>
                    <a:pt x="350" y="353"/>
                    <a:pt x="352" y="351"/>
                    <a:pt x="355" y="349"/>
                  </a:cubicBezTo>
                  <a:cubicBezTo>
                    <a:pt x="357" y="348"/>
                    <a:pt x="357" y="348"/>
                    <a:pt x="357" y="348"/>
                  </a:cubicBezTo>
                  <a:cubicBezTo>
                    <a:pt x="358" y="348"/>
                    <a:pt x="358" y="348"/>
                    <a:pt x="358" y="348"/>
                  </a:cubicBezTo>
                  <a:cubicBezTo>
                    <a:pt x="358" y="347"/>
                    <a:pt x="359" y="347"/>
                    <a:pt x="359" y="346"/>
                  </a:cubicBezTo>
                  <a:cubicBezTo>
                    <a:pt x="362" y="344"/>
                    <a:pt x="364" y="342"/>
                    <a:pt x="367" y="340"/>
                  </a:cubicBezTo>
                  <a:cubicBezTo>
                    <a:pt x="371" y="335"/>
                    <a:pt x="375" y="330"/>
                    <a:pt x="377" y="325"/>
                  </a:cubicBezTo>
                  <a:cubicBezTo>
                    <a:pt x="379" y="319"/>
                    <a:pt x="379" y="313"/>
                    <a:pt x="377" y="308"/>
                  </a:cubicBezTo>
                  <a:cubicBezTo>
                    <a:pt x="376" y="306"/>
                    <a:pt x="375" y="303"/>
                    <a:pt x="373" y="301"/>
                  </a:cubicBezTo>
                  <a:cubicBezTo>
                    <a:pt x="372" y="301"/>
                    <a:pt x="372" y="300"/>
                    <a:pt x="371" y="299"/>
                  </a:cubicBezTo>
                  <a:cubicBezTo>
                    <a:pt x="371" y="299"/>
                    <a:pt x="371" y="299"/>
                    <a:pt x="370" y="298"/>
                  </a:cubicBezTo>
                  <a:cubicBezTo>
                    <a:pt x="369" y="297"/>
                    <a:pt x="368" y="297"/>
                    <a:pt x="367" y="296"/>
                  </a:cubicBezTo>
                  <a:cubicBezTo>
                    <a:pt x="363" y="295"/>
                    <a:pt x="357" y="295"/>
                    <a:pt x="352" y="298"/>
                  </a:cubicBezTo>
                  <a:cubicBezTo>
                    <a:pt x="351" y="298"/>
                    <a:pt x="350" y="299"/>
                    <a:pt x="349" y="300"/>
                  </a:cubicBezTo>
                  <a:cubicBezTo>
                    <a:pt x="347" y="301"/>
                    <a:pt x="346" y="302"/>
                    <a:pt x="345" y="303"/>
                  </a:cubicBezTo>
                  <a:cubicBezTo>
                    <a:pt x="343" y="305"/>
                    <a:pt x="341" y="307"/>
                    <a:pt x="340" y="310"/>
                  </a:cubicBezTo>
                  <a:cubicBezTo>
                    <a:pt x="337" y="315"/>
                    <a:pt x="335" y="321"/>
                    <a:pt x="335" y="327"/>
                  </a:cubicBezTo>
                  <a:cubicBezTo>
                    <a:pt x="335" y="330"/>
                    <a:pt x="335" y="333"/>
                    <a:pt x="335" y="337"/>
                  </a:cubicBezTo>
                  <a:cubicBezTo>
                    <a:pt x="336" y="339"/>
                    <a:pt x="336" y="339"/>
                    <a:pt x="336" y="339"/>
                  </a:cubicBezTo>
                  <a:cubicBezTo>
                    <a:pt x="336" y="340"/>
                    <a:pt x="336" y="340"/>
                    <a:pt x="336" y="340"/>
                  </a:cubicBezTo>
                  <a:cubicBezTo>
                    <a:pt x="336" y="342"/>
                    <a:pt x="336" y="342"/>
                    <a:pt x="336" y="342"/>
                  </a:cubicBezTo>
                  <a:cubicBezTo>
                    <a:pt x="336" y="343"/>
                    <a:pt x="336" y="343"/>
                    <a:pt x="336" y="343"/>
                  </a:cubicBezTo>
                  <a:cubicBezTo>
                    <a:pt x="337" y="344"/>
                    <a:pt x="337" y="344"/>
                    <a:pt x="337" y="344"/>
                  </a:cubicBezTo>
                  <a:cubicBezTo>
                    <a:pt x="337" y="347"/>
                    <a:pt x="337" y="347"/>
                    <a:pt x="337" y="347"/>
                  </a:cubicBezTo>
                  <a:cubicBezTo>
                    <a:pt x="338" y="351"/>
                    <a:pt x="338" y="351"/>
                    <a:pt x="338" y="351"/>
                  </a:cubicBezTo>
                  <a:cubicBezTo>
                    <a:pt x="336" y="352"/>
                    <a:pt x="334" y="353"/>
                    <a:pt x="332" y="354"/>
                  </a:cubicBezTo>
                  <a:cubicBezTo>
                    <a:pt x="331" y="355"/>
                    <a:pt x="330" y="355"/>
                    <a:pt x="329" y="355"/>
                  </a:cubicBezTo>
                  <a:cubicBezTo>
                    <a:pt x="328" y="356"/>
                    <a:pt x="328" y="356"/>
                    <a:pt x="328" y="356"/>
                  </a:cubicBezTo>
                  <a:cubicBezTo>
                    <a:pt x="326" y="356"/>
                    <a:pt x="326" y="356"/>
                    <a:pt x="326" y="356"/>
                  </a:cubicBezTo>
                  <a:cubicBezTo>
                    <a:pt x="324" y="357"/>
                    <a:pt x="321" y="358"/>
                    <a:pt x="318" y="359"/>
                  </a:cubicBezTo>
                  <a:cubicBezTo>
                    <a:pt x="313" y="360"/>
                    <a:pt x="308" y="360"/>
                    <a:pt x="303" y="360"/>
                  </a:cubicBezTo>
                  <a:cubicBezTo>
                    <a:pt x="297" y="360"/>
                    <a:pt x="292" y="360"/>
                    <a:pt x="287" y="359"/>
                  </a:cubicBezTo>
                  <a:cubicBezTo>
                    <a:pt x="286" y="359"/>
                    <a:pt x="284" y="359"/>
                    <a:pt x="283" y="358"/>
                  </a:cubicBezTo>
                  <a:cubicBezTo>
                    <a:pt x="282" y="358"/>
                    <a:pt x="281" y="358"/>
                    <a:pt x="280" y="358"/>
                  </a:cubicBezTo>
                  <a:cubicBezTo>
                    <a:pt x="279" y="358"/>
                    <a:pt x="278" y="357"/>
                    <a:pt x="277" y="357"/>
                  </a:cubicBezTo>
                  <a:cubicBezTo>
                    <a:pt x="275" y="357"/>
                    <a:pt x="273" y="356"/>
                    <a:pt x="271" y="355"/>
                  </a:cubicBezTo>
                  <a:cubicBezTo>
                    <a:pt x="270" y="355"/>
                    <a:pt x="269" y="354"/>
                    <a:pt x="268" y="354"/>
                  </a:cubicBezTo>
                  <a:cubicBezTo>
                    <a:pt x="268" y="353"/>
                    <a:pt x="267" y="353"/>
                    <a:pt x="267" y="352"/>
                  </a:cubicBezTo>
                  <a:cubicBezTo>
                    <a:pt x="266" y="352"/>
                    <a:pt x="266" y="351"/>
                    <a:pt x="266" y="351"/>
                  </a:cubicBezTo>
                  <a:cubicBezTo>
                    <a:pt x="266" y="350"/>
                    <a:pt x="266" y="350"/>
                    <a:pt x="266" y="350"/>
                  </a:cubicBezTo>
                  <a:cubicBezTo>
                    <a:pt x="266" y="350"/>
                    <a:pt x="266" y="349"/>
                    <a:pt x="265" y="349"/>
                  </a:cubicBezTo>
                  <a:cubicBezTo>
                    <a:pt x="265" y="348"/>
                    <a:pt x="266" y="346"/>
                    <a:pt x="268" y="344"/>
                  </a:cubicBezTo>
                  <a:cubicBezTo>
                    <a:pt x="272" y="339"/>
                    <a:pt x="272" y="339"/>
                    <a:pt x="272" y="339"/>
                  </a:cubicBezTo>
                  <a:cubicBezTo>
                    <a:pt x="274" y="336"/>
                    <a:pt x="274" y="336"/>
                    <a:pt x="274" y="336"/>
                  </a:cubicBezTo>
                  <a:cubicBezTo>
                    <a:pt x="275" y="335"/>
                    <a:pt x="275" y="335"/>
                    <a:pt x="275" y="335"/>
                  </a:cubicBezTo>
                  <a:cubicBezTo>
                    <a:pt x="278" y="331"/>
                    <a:pt x="281" y="327"/>
                    <a:pt x="283" y="323"/>
                  </a:cubicBezTo>
                  <a:cubicBezTo>
                    <a:pt x="285" y="319"/>
                    <a:pt x="287" y="315"/>
                    <a:pt x="288" y="311"/>
                  </a:cubicBezTo>
                  <a:cubicBezTo>
                    <a:pt x="289" y="307"/>
                    <a:pt x="289" y="304"/>
                    <a:pt x="288" y="300"/>
                  </a:cubicBezTo>
                  <a:cubicBezTo>
                    <a:pt x="286" y="297"/>
                    <a:pt x="284" y="294"/>
                    <a:pt x="281" y="292"/>
                  </a:cubicBezTo>
                  <a:cubicBezTo>
                    <a:pt x="277" y="289"/>
                    <a:pt x="274" y="288"/>
                    <a:pt x="270" y="287"/>
                  </a:cubicBezTo>
                  <a:cubicBezTo>
                    <a:pt x="267" y="287"/>
                    <a:pt x="264" y="288"/>
                    <a:pt x="260" y="290"/>
                  </a:cubicBezTo>
                  <a:cubicBezTo>
                    <a:pt x="257" y="292"/>
                    <a:pt x="254" y="295"/>
                    <a:pt x="252" y="299"/>
                  </a:cubicBezTo>
                  <a:cubicBezTo>
                    <a:pt x="247" y="306"/>
                    <a:pt x="243" y="315"/>
                    <a:pt x="242" y="323"/>
                  </a:cubicBezTo>
                  <a:cubicBezTo>
                    <a:pt x="242" y="326"/>
                    <a:pt x="242" y="328"/>
                    <a:pt x="242" y="330"/>
                  </a:cubicBezTo>
                  <a:cubicBezTo>
                    <a:pt x="242" y="330"/>
                    <a:pt x="242" y="331"/>
                    <a:pt x="242" y="331"/>
                  </a:cubicBezTo>
                  <a:cubicBezTo>
                    <a:pt x="242" y="332"/>
                    <a:pt x="242" y="332"/>
                    <a:pt x="242" y="333"/>
                  </a:cubicBezTo>
                  <a:cubicBezTo>
                    <a:pt x="242" y="334"/>
                    <a:pt x="243" y="335"/>
                    <a:pt x="243" y="336"/>
                  </a:cubicBezTo>
                  <a:cubicBezTo>
                    <a:pt x="243" y="338"/>
                    <a:pt x="244" y="340"/>
                    <a:pt x="245" y="342"/>
                  </a:cubicBezTo>
                  <a:cubicBezTo>
                    <a:pt x="245" y="342"/>
                    <a:pt x="245" y="343"/>
                    <a:pt x="246" y="343"/>
                  </a:cubicBezTo>
                  <a:cubicBezTo>
                    <a:pt x="246" y="343"/>
                    <a:pt x="246" y="343"/>
                    <a:pt x="246" y="344"/>
                  </a:cubicBezTo>
                  <a:cubicBezTo>
                    <a:pt x="247" y="346"/>
                    <a:pt x="247" y="346"/>
                    <a:pt x="247" y="346"/>
                  </a:cubicBezTo>
                  <a:cubicBezTo>
                    <a:pt x="248" y="347"/>
                    <a:pt x="250" y="349"/>
                    <a:pt x="251" y="351"/>
                  </a:cubicBezTo>
                  <a:cubicBezTo>
                    <a:pt x="250" y="353"/>
                    <a:pt x="248" y="355"/>
                    <a:pt x="247" y="356"/>
                  </a:cubicBezTo>
                  <a:cubicBezTo>
                    <a:pt x="246" y="357"/>
                    <a:pt x="245" y="358"/>
                    <a:pt x="244" y="359"/>
                  </a:cubicBezTo>
                  <a:cubicBezTo>
                    <a:pt x="243" y="361"/>
                    <a:pt x="243" y="361"/>
                    <a:pt x="243" y="361"/>
                  </a:cubicBezTo>
                  <a:cubicBezTo>
                    <a:pt x="241" y="363"/>
                    <a:pt x="239" y="365"/>
                    <a:pt x="237" y="366"/>
                  </a:cubicBezTo>
                  <a:cubicBezTo>
                    <a:pt x="234" y="370"/>
                    <a:pt x="230" y="374"/>
                    <a:pt x="226" y="377"/>
                  </a:cubicBezTo>
                  <a:cubicBezTo>
                    <a:pt x="222" y="380"/>
                    <a:pt x="217" y="384"/>
                    <a:pt x="213" y="387"/>
                  </a:cubicBezTo>
                  <a:cubicBezTo>
                    <a:pt x="212" y="387"/>
                    <a:pt x="211" y="388"/>
                    <a:pt x="210" y="389"/>
                  </a:cubicBezTo>
                  <a:cubicBezTo>
                    <a:pt x="208" y="390"/>
                    <a:pt x="208" y="390"/>
                    <a:pt x="208" y="390"/>
                  </a:cubicBezTo>
                  <a:cubicBezTo>
                    <a:pt x="207" y="390"/>
                    <a:pt x="207" y="390"/>
                    <a:pt x="207" y="390"/>
                  </a:cubicBezTo>
                  <a:cubicBezTo>
                    <a:pt x="206" y="391"/>
                    <a:pt x="206" y="391"/>
                    <a:pt x="206" y="391"/>
                  </a:cubicBezTo>
                  <a:cubicBezTo>
                    <a:pt x="205" y="392"/>
                    <a:pt x="204" y="392"/>
                    <a:pt x="203" y="393"/>
                  </a:cubicBezTo>
                  <a:cubicBezTo>
                    <a:pt x="202" y="393"/>
                    <a:pt x="201" y="394"/>
                    <a:pt x="200" y="394"/>
                  </a:cubicBezTo>
                  <a:cubicBezTo>
                    <a:pt x="198" y="395"/>
                    <a:pt x="196" y="396"/>
                    <a:pt x="194" y="397"/>
                  </a:cubicBezTo>
                  <a:cubicBezTo>
                    <a:pt x="187" y="385"/>
                    <a:pt x="187" y="385"/>
                    <a:pt x="187" y="385"/>
                  </a:cubicBezTo>
                  <a:cubicBezTo>
                    <a:pt x="184" y="378"/>
                    <a:pt x="184" y="378"/>
                    <a:pt x="184" y="378"/>
                  </a:cubicBezTo>
                  <a:cubicBezTo>
                    <a:pt x="182" y="374"/>
                    <a:pt x="179" y="370"/>
                    <a:pt x="177" y="367"/>
                  </a:cubicBezTo>
                  <a:cubicBezTo>
                    <a:pt x="174" y="363"/>
                    <a:pt x="170" y="360"/>
                    <a:pt x="167" y="358"/>
                  </a:cubicBezTo>
                  <a:cubicBezTo>
                    <a:pt x="163" y="356"/>
                    <a:pt x="159" y="355"/>
                    <a:pt x="155" y="355"/>
                  </a:cubicBezTo>
                  <a:cubicBezTo>
                    <a:pt x="152" y="355"/>
                    <a:pt x="148" y="356"/>
                    <a:pt x="144" y="358"/>
                  </a:cubicBezTo>
                  <a:cubicBezTo>
                    <a:pt x="141" y="361"/>
                    <a:pt x="138" y="363"/>
                    <a:pt x="137" y="367"/>
                  </a:cubicBezTo>
                  <a:cubicBezTo>
                    <a:pt x="136" y="370"/>
                    <a:pt x="135" y="374"/>
                    <a:pt x="136" y="378"/>
                  </a:cubicBezTo>
                  <a:cubicBezTo>
                    <a:pt x="137" y="382"/>
                    <a:pt x="139" y="386"/>
                    <a:pt x="141" y="389"/>
                  </a:cubicBezTo>
                  <a:cubicBezTo>
                    <a:pt x="141" y="388"/>
                    <a:pt x="139" y="386"/>
                    <a:pt x="139" y="386"/>
                  </a:cubicBezTo>
                  <a:cubicBezTo>
                    <a:pt x="139" y="385"/>
                    <a:pt x="139" y="386"/>
                    <a:pt x="139" y="387"/>
                  </a:cubicBezTo>
                  <a:cubicBezTo>
                    <a:pt x="140" y="388"/>
                    <a:pt x="141" y="389"/>
                    <a:pt x="142" y="392"/>
                  </a:cubicBezTo>
                  <a:cubicBezTo>
                    <a:pt x="140" y="388"/>
                    <a:pt x="137" y="384"/>
                    <a:pt x="136" y="380"/>
                  </a:cubicBezTo>
                  <a:close/>
                  <a:moveTo>
                    <a:pt x="183" y="623"/>
                  </a:moveTo>
                  <a:cubicBezTo>
                    <a:pt x="180" y="624"/>
                    <a:pt x="177" y="625"/>
                    <a:pt x="175" y="626"/>
                  </a:cubicBezTo>
                  <a:cubicBezTo>
                    <a:pt x="172" y="628"/>
                    <a:pt x="170" y="630"/>
                    <a:pt x="169" y="632"/>
                  </a:cubicBezTo>
                  <a:cubicBezTo>
                    <a:pt x="166" y="637"/>
                    <a:pt x="165" y="642"/>
                    <a:pt x="165" y="648"/>
                  </a:cubicBezTo>
                  <a:cubicBezTo>
                    <a:pt x="165" y="653"/>
                    <a:pt x="167" y="658"/>
                    <a:pt x="171" y="662"/>
                  </a:cubicBezTo>
                  <a:cubicBezTo>
                    <a:pt x="173" y="664"/>
                    <a:pt x="175" y="666"/>
                    <a:pt x="178" y="667"/>
                  </a:cubicBezTo>
                  <a:cubicBezTo>
                    <a:pt x="179" y="668"/>
                    <a:pt x="181" y="668"/>
                    <a:pt x="182" y="668"/>
                  </a:cubicBezTo>
                  <a:cubicBezTo>
                    <a:pt x="183" y="669"/>
                    <a:pt x="184" y="669"/>
                    <a:pt x="184" y="669"/>
                  </a:cubicBezTo>
                  <a:cubicBezTo>
                    <a:pt x="185" y="669"/>
                    <a:pt x="185" y="669"/>
                    <a:pt x="185" y="669"/>
                  </a:cubicBezTo>
                  <a:cubicBezTo>
                    <a:pt x="186" y="669"/>
                    <a:pt x="186" y="669"/>
                    <a:pt x="186" y="669"/>
                  </a:cubicBezTo>
                  <a:cubicBezTo>
                    <a:pt x="199" y="669"/>
                    <a:pt x="199" y="669"/>
                    <a:pt x="199" y="669"/>
                  </a:cubicBezTo>
                  <a:cubicBezTo>
                    <a:pt x="224" y="669"/>
                    <a:pt x="224" y="669"/>
                    <a:pt x="224" y="669"/>
                  </a:cubicBezTo>
                  <a:cubicBezTo>
                    <a:pt x="257" y="669"/>
                    <a:pt x="290" y="670"/>
                    <a:pt x="325" y="669"/>
                  </a:cubicBezTo>
                  <a:cubicBezTo>
                    <a:pt x="325" y="670"/>
                    <a:pt x="325" y="670"/>
                    <a:pt x="325" y="670"/>
                  </a:cubicBezTo>
                  <a:cubicBezTo>
                    <a:pt x="311" y="670"/>
                    <a:pt x="311" y="670"/>
                    <a:pt x="311" y="670"/>
                  </a:cubicBezTo>
                  <a:cubicBezTo>
                    <a:pt x="298" y="670"/>
                    <a:pt x="298" y="670"/>
                    <a:pt x="298" y="670"/>
                  </a:cubicBezTo>
                  <a:cubicBezTo>
                    <a:pt x="273" y="670"/>
                    <a:pt x="248" y="670"/>
                    <a:pt x="223" y="670"/>
                  </a:cubicBezTo>
                  <a:cubicBezTo>
                    <a:pt x="198" y="670"/>
                    <a:pt x="198" y="670"/>
                    <a:pt x="198" y="670"/>
                  </a:cubicBezTo>
                  <a:cubicBezTo>
                    <a:pt x="186" y="670"/>
                    <a:pt x="186" y="670"/>
                    <a:pt x="186" y="670"/>
                  </a:cubicBezTo>
                  <a:cubicBezTo>
                    <a:pt x="185" y="670"/>
                    <a:pt x="185" y="670"/>
                    <a:pt x="185" y="670"/>
                  </a:cubicBezTo>
                  <a:cubicBezTo>
                    <a:pt x="184" y="670"/>
                    <a:pt x="184" y="670"/>
                    <a:pt x="184" y="670"/>
                  </a:cubicBezTo>
                  <a:cubicBezTo>
                    <a:pt x="183" y="670"/>
                    <a:pt x="182" y="669"/>
                    <a:pt x="181" y="669"/>
                  </a:cubicBezTo>
                  <a:cubicBezTo>
                    <a:pt x="180" y="669"/>
                    <a:pt x="178" y="669"/>
                    <a:pt x="177" y="668"/>
                  </a:cubicBezTo>
                  <a:cubicBezTo>
                    <a:pt x="174" y="667"/>
                    <a:pt x="172" y="665"/>
                    <a:pt x="170" y="663"/>
                  </a:cubicBezTo>
                  <a:cubicBezTo>
                    <a:pt x="166" y="658"/>
                    <a:pt x="164" y="653"/>
                    <a:pt x="164" y="648"/>
                  </a:cubicBezTo>
                  <a:cubicBezTo>
                    <a:pt x="164" y="642"/>
                    <a:pt x="165" y="637"/>
                    <a:pt x="168" y="632"/>
                  </a:cubicBezTo>
                  <a:cubicBezTo>
                    <a:pt x="170" y="630"/>
                    <a:pt x="172" y="627"/>
                    <a:pt x="174" y="626"/>
                  </a:cubicBezTo>
                  <a:cubicBezTo>
                    <a:pt x="176" y="624"/>
                    <a:pt x="179" y="623"/>
                    <a:pt x="182" y="623"/>
                  </a:cubicBezTo>
                  <a:cubicBezTo>
                    <a:pt x="182" y="623"/>
                    <a:pt x="183" y="623"/>
                    <a:pt x="183" y="623"/>
                  </a:cubicBezTo>
                  <a:cubicBezTo>
                    <a:pt x="183" y="623"/>
                    <a:pt x="183" y="623"/>
                    <a:pt x="183" y="623"/>
                  </a:cubicBezTo>
                  <a:close/>
                  <a:moveTo>
                    <a:pt x="248" y="379"/>
                  </a:moveTo>
                  <a:cubicBezTo>
                    <a:pt x="251" y="377"/>
                    <a:pt x="253" y="375"/>
                    <a:pt x="255" y="372"/>
                  </a:cubicBezTo>
                  <a:cubicBezTo>
                    <a:pt x="259" y="368"/>
                    <a:pt x="259" y="368"/>
                    <a:pt x="259" y="368"/>
                  </a:cubicBezTo>
                  <a:cubicBezTo>
                    <a:pt x="260" y="368"/>
                    <a:pt x="261" y="369"/>
                    <a:pt x="262" y="369"/>
                  </a:cubicBezTo>
                  <a:cubicBezTo>
                    <a:pt x="262" y="369"/>
                    <a:pt x="262" y="369"/>
                    <a:pt x="262" y="369"/>
                  </a:cubicBezTo>
                  <a:cubicBezTo>
                    <a:pt x="263" y="370"/>
                    <a:pt x="263" y="370"/>
                    <a:pt x="263" y="370"/>
                  </a:cubicBezTo>
                  <a:cubicBezTo>
                    <a:pt x="264" y="370"/>
                    <a:pt x="264" y="370"/>
                    <a:pt x="264" y="370"/>
                  </a:cubicBezTo>
                  <a:cubicBezTo>
                    <a:pt x="266" y="371"/>
                    <a:pt x="266" y="371"/>
                    <a:pt x="266" y="371"/>
                  </a:cubicBezTo>
                  <a:cubicBezTo>
                    <a:pt x="270" y="372"/>
                    <a:pt x="273" y="373"/>
                    <a:pt x="276" y="374"/>
                  </a:cubicBezTo>
                  <a:cubicBezTo>
                    <a:pt x="283" y="376"/>
                    <a:pt x="290" y="377"/>
                    <a:pt x="297" y="377"/>
                  </a:cubicBezTo>
                  <a:cubicBezTo>
                    <a:pt x="304" y="377"/>
                    <a:pt x="311" y="377"/>
                    <a:pt x="318" y="376"/>
                  </a:cubicBezTo>
                  <a:cubicBezTo>
                    <a:pt x="321" y="375"/>
                    <a:pt x="324" y="375"/>
                    <a:pt x="328" y="374"/>
                  </a:cubicBezTo>
                  <a:cubicBezTo>
                    <a:pt x="330" y="373"/>
                    <a:pt x="330" y="373"/>
                    <a:pt x="330" y="373"/>
                  </a:cubicBezTo>
                  <a:cubicBezTo>
                    <a:pt x="332" y="372"/>
                    <a:pt x="332" y="372"/>
                    <a:pt x="332" y="372"/>
                  </a:cubicBezTo>
                  <a:cubicBezTo>
                    <a:pt x="333" y="372"/>
                    <a:pt x="334" y="372"/>
                    <a:pt x="334" y="371"/>
                  </a:cubicBezTo>
                  <a:cubicBezTo>
                    <a:pt x="334" y="372"/>
                    <a:pt x="334" y="372"/>
                    <a:pt x="335" y="372"/>
                  </a:cubicBezTo>
                  <a:cubicBezTo>
                    <a:pt x="335" y="373"/>
                    <a:pt x="335" y="373"/>
                    <a:pt x="335" y="374"/>
                  </a:cubicBezTo>
                  <a:cubicBezTo>
                    <a:pt x="336" y="375"/>
                    <a:pt x="336" y="375"/>
                    <a:pt x="336" y="375"/>
                  </a:cubicBezTo>
                  <a:cubicBezTo>
                    <a:pt x="336" y="376"/>
                    <a:pt x="336" y="376"/>
                    <a:pt x="336" y="376"/>
                  </a:cubicBezTo>
                  <a:cubicBezTo>
                    <a:pt x="336" y="376"/>
                    <a:pt x="337" y="377"/>
                    <a:pt x="337" y="378"/>
                  </a:cubicBezTo>
                  <a:cubicBezTo>
                    <a:pt x="338" y="380"/>
                    <a:pt x="340" y="383"/>
                    <a:pt x="341" y="386"/>
                  </a:cubicBezTo>
                  <a:cubicBezTo>
                    <a:pt x="345" y="391"/>
                    <a:pt x="348" y="396"/>
                    <a:pt x="352" y="400"/>
                  </a:cubicBezTo>
                  <a:cubicBezTo>
                    <a:pt x="356" y="405"/>
                    <a:pt x="361" y="409"/>
                    <a:pt x="365" y="413"/>
                  </a:cubicBezTo>
                  <a:cubicBezTo>
                    <a:pt x="368" y="415"/>
                    <a:pt x="370" y="416"/>
                    <a:pt x="373" y="418"/>
                  </a:cubicBezTo>
                  <a:cubicBezTo>
                    <a:pt x="375" y="419"/>
                    <a:pt x="375" y="419"/>
                    <a:pt x="375" y="419"/>
                  </a:cubicBezTo>
                  <a:cubicBezTo>
                    <a:pt x="376" y="420"/>
                    <a:pt x="376" y="420"/>
                    <a:pt x="376" y="420"/>
                  </a:cubicBezTo>
                  <a:cubicBezTo>
                    <a:pt x="376" y="420"/>
                    <a:pt x="377" y="420"/>
                    <a:pt x="378" y="421"/>
                  </a:cubicBezTo>
                  <a:cubicBezTo>
                    <a:pt x="372" y="434"/>
                    <a:pt x="372" y="434"/>
                    <a:pt x="372" y="434"/>
                  </a:cubicBezTo>
                  <a:cubicBezTo>
                    <a:pt x="369" y="440"/>
                    <a:pt x="367" y="445"/>
                    <a:pt x="364" y="451"/>
                  </a:cubicBezTo>
                  <a:cubicBezTo>
                    <a:pt x="359" y="462"/>
                    <a:pt x="355" y="473"/>
                    <a:pt x="350" y="484"/>
                  </a:cubicBezTo>
                  <a:cubicBezTo>
                    <a:pt x="355" y="473"/>
                    <a:pt x="359" y="462"/>
                    <a:pt x="364" y="451"/>
                  </a:cubicBezTo>
                  <a:cubicBezTo>
                    <a:pt x="367" y="445"/>
                    <a:pt x="369" y="439"/>
                    <a:pt x="371" y="434"/>
                  </a:cubicBezTo>
                  <a:cubicBezTo>
                    <a:pt x="377" y="421"/>
                    <a:pt x="377" y="421"/>
                    <a:pt x="377" y="421"/>
                  </a:cubicBezTo>
                  <a:cubicBezTo>
                    <a:pt x="377" y="420"/>
                    <a:pt x="376" y="420"/>
                    <a:pt x="376" y="420"/>
                  </a:cubicBezTo>
                  <a:cubicBezTo>
                    <a:pt x="375" y="419"/>
                    <a:pt x="375" y="419"/>
                    <a:pt x="375" y="419"/>
                  </a:cubicBezTo>
                  <a:cubicBezTo>
                    <a:pt x="373" y="418"/>
                    <a:pt x="373" y="418"/>
                    <a:pt x="373" y="418"/>
                  </a:cubicBezTo>
                  <a:cubicBezTo>
                    <a:pt x="370" y="417"/>
                    <a:pt x="368" y="415"/>
                    <a:pt x="365" y="413"/>
                  </a:cubicBezTo>
                  <a:cubicBezTo>
                    <a:pt x="360" y="409"/>
                    <a:pt x="356" y="405"/>
                    <a:pt x="352" y="400"/>
                  </a:cubicBezTo>
                  <a:cubicBezTo>
                    <a:pt x="348" y="396"/>
                    <a:pt x="344" y="391"/>
                    <a:pt x="341" y="386"/>
                  </a:cubicBezTo>
                  <a:cubicBezTo>
                    <a:pt x="340" y="383"/>
                    <a:pt x="338" y="380"/>
                    <a:pt x="337" y="378"/>
                  </a:cubicBezTo>
                  <a:cubicBezTo>
                    <a:pt x="336" y="376"/>
                    <a:pt x="336" y="376"/>
                    <a:pt x="336" y="376"/>
                  </a:cubicBezTo>
                  <a:cubicBezTo>
                    <a:pt x="336" y="375"/>
                    <a:pt x="336" y="375"/>
                    <a:pt x="336" y="375"/>
                  </a:cubicBezTo>
                  <a:cubicBezTo>
                    <a:pt x="335" y="374"/>
                    <a:pt x="335" y="374"/>
                    <a:pt x="335" y="374"/>
                  </a:cubicBezTo>
                  <a:cubicBezTo>
                    <a:pt x="335" y="373"/>
                    <a:pt x="335" y="373"/>
                    <a:pt x="335" y="372"/>
                  </a:cubicBezTo>
                  <a:cubicBezTo>
                    <a:pt x="334" y="372"/>
                    <a:pt x="334" y="372"/>
                    <a:pt x="334" y="371"/>
                  </a:cubicBezTo>
                  <a:cubicBezTo>
                    <a:pt x="334" y="372"/>
                    <a:pt x="333" y="372"/>
                    <a:pt x="332" y="372"/>
                  </a:cubicBezTo>
                  <a:cubicBezTo>
                    <a:pt x="330" y="373"/>
                    <a:pt x="330" y="373"/>
                    <a:pt x="330" y="373"/>
                  </a:cubicBezTo>
                  <a:cubicBezTo>
                    <a:pt x="328" y="374"/>
                    <a:pt x="328" y="374"/>
                    <a:pt x="328" y="374"/>
                  </a:cubicBezTo>
                  <a:cubicBezTo>
                    <a:pt x="324" y="375"/>
                    <a:pt x="321" y="375"/>
                    <a:pt x="318" y="376"/>
                  </a:cubicBezTo>
                  <a:cubicBezTo>
                    <a:pt x="311" y="377"/>
                    <a:pt x="304" y="378"/>
                    <a:pt x="297" y="377"/>
                  </a:cubicBezTo>
                  <a:cubicBezTo>
                    <a:pt x="290" y="377"/>
                    <a:pt x="283" y="376"/>
                    <a:pt x="276" y="374"/>
                  </a:cubicBezTo>
                  <a:cubicBezTo>
                    <a:pt x="273" y="374"/>
                    <a:pt x="270" y="373"/>
                    <a:pt x="266" y="371"/>
                  </a:cubicBezTo>
                  <a:cubicBezTo>
                    <a:pt x="265" y="371"/>
                    <a:pt x="265" y="371"/>
                    <a:pt x="264" y="370"/>
                  </a:cubicBezTo>
                  <a:cubicBezTo>
                    <a:pt x="263" y="370"/>
                    <a:pt x="263" y="370"/>
                    <a:pt x="263" y="370"/>
                  </a:cubicBezTo>
                  <a:cubicBezTo>
                    <a:pt x="262" y="370"/>
                    <a:pt x="262" y="370"/>
                    <a:pt x="262" y="370"/>
                  </a:cubicBezTo>
                  <a:cubicBezTo>
                    <a:pt x="262" y="369"/>
                    <a:pt x="262" y="369"/>
                    <a:pt x="262" y="369"/>
                  </a:cubicBezTo>
                  <a:cubicBezTo>
                    <a:pt x="261" y="369"/>
                    <a:pt x="260" y="369"/>
                    <a:pt x="259" y="368"/>
                  </a:cubicBezTo>
                  <a:cubicBezTo>
                    <a:pt x="258" y="369"/>
                    <a:pt x="257" y="370"/>
                    <a:pt x="255" y="373"/>
                  </a:cubicBezTo>
                  <a:cubicBezTo>
                    <a:pt x="253" y="375"/>
                    <a:pt x="250" y="377"/>
                    <a:pt x="248" y="379"/>
                  </a:cubicBezTo>
                  <a:cubicBezTo>
                    <a:pt x="244" y="384"/>
                    <a:pt x="239" y="388"/>
                    <a:pt x="235" y="392"/>
                  </a:cubicBezTo>
                  <a:cubicBezTo>
                    <a:pt x="234" y="393"/>
                    <a:pt x="235" y="393"/>
                    <a:pt x="236" y="393"/>
                  </a:cubicBezTo>
                  <a:cubicBezTo>
                    <a:pt x="236" y="392"/>
                    <a:pt x="238" y="391"/>
                    <a:pt x="242" y="388"/>
                  </a:cubicBezTo>
                  <a:cubicBezTo>
                    <a:pt x="244" y="386"/>
                    <a:pt x="247" y="384"/>
                    <a:pt x="251" y="380"/>
                  </a:cubicBezTo>
                  <a:cubicBezTo>
                    <a:pt x="252" y="378"/>
                    <a:pt x="254" y="377"/>
                    <a:pt x="256" y="374"/>
                  </a:cubicBezTo>
                  <a:cubicBezTo>
                    <a:pt x="259" y="372"/>
                    <a:pt x="259" y="372"/>
                    <a:pt x="259" y="372"/>
                  </a:cubicBezTo>
                  <a:cubicBezTo>
                    <a:pt x="259" y="371"/>
                    <a:pt x="259" y="371"/>
                    <a:pt x="260" y="371"/>
                  </a:cubicBezTo>
                  <a:cubicBezTo>
                    <a:pt x="260" y="371"/>
                    <a:pt x="260" y="371"/>
                    <a:pt x="260" y="371"/>
                  </a:cubicBezTo>
                  <a:cubicBezTo>
                    <a:pt x="261" y="371"/>
                    <a:pt x="261" y="371"/>
                    <a:pt x="261" y="371"/>
                  </a:cubicBezTo>
                  <a:cubicBezTo>
                    <a:pt x="262" y="372"/>
                    <a:pt x="262" y="372"/>
                    <a:pt x="262" y="372"/>
                  </a:cubicBezTo>
                  <a:cubicBezTo>
                    <a:pt x="264" y="373"/>
                    <a:pt x="266" y="374"/>
                    <a:pt x="268" y="374"/>
                  </a:cubicBezTo>
                  <a:cubicBezTo>
                    <a:pt x="273" y="376"/>
                    <a:pt x="277" y="377"/>
                    <a:pt x="282" y="378"/>
                  </a:cubicBezTo>
                  <a:cubicBezTo>
                    <a:pt x="291" y="379"/>
                    <a:pt x="299" y="379"/>
                    <a:pt x="307" y="379"/>
                  </a:cubicBezTo>
                  <a:cubicBezTo>
                    <a:pt x="312" y="379"/>
                    <a:pt x="317" y="378"/>
                    <a:pt x="323" y="377"/>
                  </a:cubicBezTo>
                  <a:cubicBezTo>
                    <a:pt x="325" y="377"/>
                    <a:pt x="328" y="376"/>
                    <a:pt x="331" y="375"/>
                  </a:cubicBezTo>
                  <a:cubicBezTo>
                    <a:pt x="332" y="375"/>
                    <a:pt x="332" y="375"/>
                    <a:pt x="332" y="375"/>
                  </a:cubicBezTo>
                  <a:cubicBezTo>
                    <a:pt x="333" y="374"/>
                    <a:pt x="333" y="374"/>
                    <a:pt x="333" y="374"/>
                  </a:cubicBezTo>
                  <a:cubicBezTo>
                    <a:pt x="333" y="375"/>
                    <a:pt x="333" y="375"/>
                    <a:pt x="333" y="375"/>
                  </a:cubicBezTo>
                  <a:cubicBezTo>
                    <a:pt x="334" y="376"/>
                    <a:pt x="334" y="376"/>
                    <a:pt x="334" y="376"/>
                  </a:cubicBezTo>
                  <a:cubicBezTo>
                    <a:pt x="334" y="376"/>
                    <a:pt x="334" y="376"/>
                    <a:pt x="334" y="376"/>
                  </a:cubicBezTo>
                  <a:cubicBezTo>
                    <a:pt x="334" y="377"/>
                    <a:pt x="334" y="377"/>
                    <a:pt x="334" y="377"/>
                  </a:cubicBezTo>
                  <a:cubicBezTo>
                    <a:pt x="334" y="378"/>
                    <a:pt x="334" y="378"/>
                    <a:pt x="334" y="378"/>
                  </a:cubicBezTo>
                  <a:cubicBezTo>
                    <a:pt x="336" y="380"/>
                    <a:pt x="337" y="383"/>
                    <a:pt x="339" y="386"/>
                  </a:cubicBezTo>
                  <a:cubicBezTo>
                    <a:pt x="342" y="391"/>
                    <a:pt x="345" y="397"/>
                    <a:pt x="350" y="401"/>
                  </a:cubicBezTo>
                  <a:cubicBezTo>
                    <a:pt x="354" y="406"/>
                    <a:pt x="358" y="411"/>
                    <a:pt x="363" y="415"/>
                  </a:cubicBezTo>
                  <a:cubicBezTo>
                    <a:pt x="366" y="417"/>
                    <a:pt x="369" y="418"/>
                    <a:pt x="371" y="420"/>
                  </a:cubicBezTo>
                  <a:cubicBezTo>
                    <a:pt x="374" y="421"/>
                    <a:pt x="374" y="421"/>
                    <a:pt x="374" y="421"/>
                  </a:cubicBezTo>
                  <a:cubicBezTo>
                    <a:pt x="374" y="422"/>
                    <a:pt x="374" y="422"/>
                    <a:pt x="374" y="422"/>
                  </a:cubicBezTo>
                  <a:cubicBezTo>
                    <a:pt x="374" y="422"/>
                    <a:pt x="374" y="422"/>
                    <a:pt x="374" y="423"/>
                  </a:cubicBezTo>
                  <a:cubicBezTo>
                    <a:pt x="372" y="428"/>
                    <a:pt x="372" y="428"/>
                    <a:pt x="372" y="428"/>
                  </a:cubicBezTo>
                  <a:cubicBezTo>
                    <a:pt x="366" y="440"/>
                    <a:pt x="366" y="440"/>
                    <a:pt x="366" y="440"/>
                  </a:cubicBezTo>
                  <a:cubicBezTo>
                    <a:pt x="363" y="448"/>
                    <a:pt x="360" y="456"/>
                    <a:pt x="356" y="464"/>
                  </a:cubicBezTo>
                  <a:cubicBezTo>
                    <a:pt x="350" y="480"/>
                    <a:pt x="344" y="495"/>
                    <a:pt x="338" y="511"/>
                  </a:cubicBezTo>
                  <a:cubicBezTo>
                    <a:pt x="330" y="534"/>
                    <a:pt x="322" y="557"/>
                    <a:pt x="315" y="580"/>
                  </a:cubicBezTo>
                  <a:cubicBezTo>
                    <a:pt x="314" y="585"/>
                    <a:pt x="312" y="591"/>
                    <a:pt x="310" y="597"/>
                  </a:cubicBezTo>
                  <a:cubicBezTo>
                    <a:pt x="308" y="606"/>
                    <a:pt x="308" y="606"/>
                    <a:pt x="308" y="606"/>
                  </a:cubicBezTo>
                  <a:cubicBezTo>
                    <a:pt x="307" y="608"/>
                    <a:pt x="307" y="608"/>
                    <a:pt x="307" y="608"/>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6" y="609"/>
                    <a:pt x="306" y="609"/>
                    <a:pt x="306" y="609"/>
                  </a:cubicBezTo>
                  <a:cubicBezTo>
                    <a:pt x="304" y="609"/>
                    <a:pt x="304" y="609"/>
                    <a:pt x="304" y="609"/>
                  </a:cubicBezTo>
                  <a:cubicBezTo>
                    <a:pt x="295" y="609"/>
                    <a:pt x="295" y="609"/>
                    <a:pt x="295" y="609"/>
                  </a:cubicBezTo>
                  <a:cubicBezTo>
                    <a:pt x="286" y="609"/>
                    <a:pt x="286" y="609"/>
                    <a:pt x="286" y="609"/>
                  </a:cubicBezTo>
                  <a:cubicBezTo>
                    <a:pt x="286" y="609"/>
                    <a:pt x="286" y="609"/>
                    <a:pt x="286" y="609"/>
                  </a:cubicBezTo>
                  <a:cubicBezTo>
                    <a:pt x="286" y="609"/>
                    <a:pt x="286" y="609"/>
                    <a:pt x="286" y="609"/>
                  </a:cubicBezTo>
                  <a:cubicBezTo>
                    <a:pt x="280" y="587"/>
                    <a:pt x="280" y="587"/>
                    <a:pt x="280" y="587"/>
                  </a:cubicBezTo>
                  <a:cubicBezTo>
                    <a:pt x="277" y="579"/>
                    <a:pt x="275" y="571"/>
                    <a:pt x="272" y="563"/>
                  </a:cubicBezTo>
                  <a:cubicBezTo>
                    <a:pt x="267" y="547"/>
                    <a:pt x="262" y="531"/>
                    <a:pt x="256" y="515"/>
                  </a:cubicBezTo>
                  <a:cubicBezTo>
                    <a:pt x="246" y="484"/>
                    <a:pt x="234" y="454"/>
                    <a:pt x="222" y="429"/>
                  </a:cubicBezTo>
                  <a:cubicBezTo>
                    <a:pt x="217" y="418"/>
                    <a:pt x="214" y="411"/>
                    <a:pt x="211" y="408"/>
                  </a:cubicBezTo>
                  <a:cubicBezTo>
                    <a:pt x="210" y="406"/>
                    <a:pt x="210" y="405"/>
                    <a:pt x="209" y="405"/>
                  </a:cubicBezTo>
                  <a:cubicBezTo>
                    <a:pt x="212" y="404"/>
                    <a:pt x="215" y="402"/>
                    <a:pt x="220" y="400"/>
                  </a:cubicBezTo>
                  <a:cubicBezTo>
                    <a:pt x="223" y="398"/>
                    <a:pt x="226" y="395"/>
                    <a:pt x="229" y="393"/>
                  </a:cubicBezTo>
                  <a:cubicBezTo>
                    <a:pt x="232" y="391"/>
                    <a:pt x="234" y="389"/>
                    <a:pt x="234" y="389"/>
                  </a:cubicBezTo>
                  <a:cubicBezTo>
                    <a:pt x="237" y="388"/>
                    <a:pt x="236" y="389"/>
                    <a:pt x="235" y="391"/>
                  </a:cubicBezTo>
                  <a:cubicBezTo>
                    <a:pt x="240" y="387"/>
                    <a:pt x="244" y="383"/>
                    <a:pt x="248" y="379"/>
                  </a:cubicBezTo>
                  <a:close/>
                  <a:moveTo>
                    <a:pt x="318" y="622"/>
                  </a:moveTo>
                  <a:cubicBezTo>
                    <a:pt x="319" y="621"/>
                    <a:pt x="319" y="621"/>
                    <a:pt x="319" y="621"/>
                  </a:cubicBezTo>
                  <a:cubicBezTo>
                    <a:pt x="323" y="606"/>
                    <a:pt x="323" y="606"/>
                    <a:pt x="323" y="606"/>
                  </a:cubicBezTo>
                  <a:cubicBezTo>
                    <a:pt x="325" y="599"/>
                    <a:pt x="327" y="592"/>
                    <a:pt x="329" y="585"/>
                  </a:cubicBezTo>
                  <a:cubicBezTo>
                    <a:pt x="337" y="557"/>
                    <a:pt x="346" y="530"/>
                    <a:pt x="356" y="502"/>
                  </a:cubicBezTo>
                  <a:cubicBezTo>
                    <a:pt x="361" y="489"/>
                    <a:pt x="366" y="475"/>
                    <a:pt x="372" y="462"/>
                  </a:cubicBezTo>
                  <a:cubicBezTo>
                    <a:pt x="374" y="455"/>
                    <a:pt x="377" y="448"/>
                    <a:pt x="380" y="442"/>
                  </a:cubicBezTo>
                  <a:cubicBezTo>
                    <a:pt x="385" y="432"/>
                    <a:pt x="385" y="432"/>
                    <a:pt x="385" y="432"/>
                  </a:cubicBezTo>
                  <a:cubicBezTo>
                    <a:pt x="392" y="416"/>
                    <a:pt x="392" y="416"/>
                    <a:pt x="392" y="416"/>
                  </a:cubicBezTo>
                  <a:cubicBezTo>
                    <a:pt x="386" y="413"/>
                    <a:pt x="386" y="413"/>
                    <a:pt x="386" y="413"/>
                  </a:cubicBezTo>
                  <a:cubicBezTo>
                    <a:pt x="385" y="412"/>
                    <a:pt x="384" y="412"/>
                    <a:pt x="383" y="411"/>
                  </a:cubicBezTo>
                  <a:cubicBezTo>
                    <a:pt x="381" y="410"/>
                    <a:pt x="381" y="410"/>
                    <a:pt x="381" y="410"/>
                  </a:cubicBezTo>
                  <a:cubicBezTo>
                    <a:pt x="381" y="410"/>
                    <a:pt x="381" y="410"/>
                    <a:pt x="380" y="410"/>
                  </a:cubicBezTo>
                  <a:cubicBezTo>
                    <a:pt x="380" y="410"/>
                    <a:pt x="380" y="410"/>
                    <a:pt x="380" y="410"/>
                  </a:cubicBezTo>
                  <a:cubicBezTo>
                    <a:pt x="378" y="409"/>
                    <a:pt x="376" y="407"/>
                    <a:pt x="374" y="406"/>
                  </a:cubicBezTo>
                  <a:cubicBezTo>
                    <a:pt x="371" y="404"/>
                    <a:pt x="367" y="401"/>
                    <a:pt x="364" y="398"/>
                  </a:cubicBezTo>
                  <a:cubicBezTo>
                    <a:pt x="358" y="392"/>
                    <a:pt x="353" y="385"/>
                    <a:pt x="349" y="377"/>
                  </a:cubicBezTo>
                  <a:cubicBezTo>
                    <a:pt x="353" y="385"/>
                    <a:pt x="358" y="392"/>
                    <a:pt x="364" y="398"/>
                  </a:cubicBezTo>
                  <a:cubicBezTo>
                    <a:pt x="367" y="401"/>
                    <a:pt x="371" y="404"/>
                    <a:pt x="374" y="406"/>
                  </a:cubicBezTo>
                  <a:cubicBezTo>
                    <a:pt x="376" y="407"/>
                    <a:pt x="378" y="409"/>
                    <a:pt x="380" y="410"/>
                  </a:cubicBezTo>
                  <a:cubicBezTo>
                    <a:pt x="383" y="412"/>
                    <a:pt x="388" y="414"/>
                    <a:pt x="391" y="416"/>
                  </a:cubicBezTo>
                  <a:cubicBezTo>
                    <a:pt x="384" y="433"/>
                    <a:pt x="384" y="433"/>
                    <a:pt x="384" y="433"/>
                  </a:cubicBezTo>
                  <a:cubicBezTo>
                    <a:pt x="379" y="445"/>
                    <a:pt x="379" y="445"/>
                    <a:pt x="379" y="445"/>
                  </a:cubicBezTo>
                  <a:cubicBezTo>
                    <a:pt x="375" y="452"/>
                    <a:pt x="372" y="460"/>
                    <a:pt x="369" y="468"/>
                  </a:cubicBezTo>
                  <a:cubicBezTo>
                    <a:pt x="363" y="483"/>
                    <a:pt x="357" y="499"/>
                    <a:pt x="351" y="515"/>
                  </a:cubicBezTo>
                  <a:cubicBezTo>
                    <a:pt x="340" y="546"/>
                    <a:pt x="330" y="578"/>
                    <a:pt x="321" y="612"/>
                  </a:cubicBezTo>
                  <a:cubicBezTo>
                    <a:pt x="321" y="611"/>
                    <a:pt x="321" y="609"/>
                    <a:pt x="320" y="612"/>
                  </a:cubicBezTo>
                  <a:cubicBezTo>
                    <a:pt x="329" y="579"/>
                    <a:pt x="339" y="546"/>
                    <a:pt x="350" y="515"/>
                  </a:cubicBezTo>
                  <a:cubicBezTo>
                    <a:pt x="356" y="499"/>
                    <a:pt x="362" y="483"/>
                    <a:pt x="368" y="468"/>
                  </a:cubicBezTo>
                  <a:cubicBezTo>
                    <a:pt x="371" y="460"/>
                    <a:pt x="375" y="452"/>
                    <a:pt x="378" y="444"/>
                  </a:cubicBezTo>
                  <a:cubicBezTo>
                    <a:pt x="383" y="433"/>
                    <a:pt x="383" y="433"/>
                    <a:pt x="383" y="433"/>
                  </a:cubicBezTo>
                  <a:cubicBezTo>
                    <a:pt x="391" y="416"/>
                    <a:pt x="391" y="416"/>
                    <a:pt x="391" y="416"/>
                  </a:cubicBezTo>
                  <a:cubicBezTo>
                    <a:pt x="384" y="413"/>
                    <a:pt x="384" y="413"/>
                    <a:pt x="384" y="413"/>
                  </a:cubicBezTo>
                  <a:cubicBezTo>
                    <a:pt x="383" y="413"/>
                    <a:pt x="383" y="412"/>
                    <a:pt x="382" y="412"/>
                  </a:cubicBezTo>
                  <a:cubicBezTo>
                    <a:pt x="380" y="411"/>
                    <a:pt x="380" y="411"/>
                    <a:pt x="380" y="411"/>
                  </a:cubicBezTo>
                  <a:cubicBezTo>
                    <a:pt x="379" y="410"/>
                    <a:pt x="379" y="410"/>
                    <a:pt x="379" y="410"/>
                  </a:cubicBezTo>
                  <a:cubicBezTo>
                    <a:pt x="377" y="409"/>
                    <a:pt x="375" y="408"/>
                    <a:pt x="373" y="406"/>
                  </a:cubicBezTo>
                  <a:cubicBezTo>
                    <a:pt x="369" y="404"/>
                    <a:pt x="366" y="401"/>
                    <a:pt x="363" y="397"/>
                  </a:cubicBezTo>
                  <a:cubicBezTo>
                    <a:pt x="356" y="391"/>
                    <a:pt x="350" y="383"/>
                    <a:pt x="346" y="374"/>
                  </a:cubicBezTo>
                  <a:cubicBezTo>
                    <a:pt x="347" y="374"/>
                    <a:pt x="347" y="374"/>
                    <a:pt x="347" y="374"/>
                  </a:cubicBezTo>
                  <a:cubicBezTo>
                    <a:pt x="347" y="373"/>
                    <a:pt x="346" y="372"/>
                    <a:pt x="346" y="372"/>
                  </a:cubicBezTo>
                  <a:cubicBezTo>
                    <a:pt x="346" y="371"/>
                    <a:pt x="346" y="371"/>
                    <a:pt x="346" y="371"/>
                  </a:cubicBezTo>
                  <a:cubicBezTo>
                    <a:pt x="345" y="371"/>
                    <a:pt x="345" y="371"/>
                    <a:pt x="345" y="371"/>
                  </a:cubicBezTo>
                  <a:cubicBezTo>
                    <a:pt x="345" y="370"/>
                    <a:pt x="345" y="370"/>
                    <a:pt x="345" y="370"/>
                  </a:cubicBezTo>
                  <a:cubicBezTo>
                    <a:pt x="344" y="368"/>
                    <a:pt x="344" y="368"/>
                    <a:pt x="344" y="368"/>
                  </a:cubicBezTo>
                  <a:cubicBezTo>
                    <a:pt x="343" y="364"/>
                    <a:pt x="342" y="361"/>
                    <a:pt x="340" y="358"/>
                  </a:cubicBezTo>
                  <a:cubicBezTo>
                    <a:pt x="337" y="359"/>
                    <a:pt x="334" y="360"/>
                    <a:pt x="331" y="361"/>
                  </a:cubicBezTo>
                  <a:cubicBezTo>
                    <a:pt x="330" y="362"/>
                    <a:pt x="330" y="362"/>
                    <a:pt x="329" y="362"/>
                  </a:cubicBezTo>
                  <a:cubicBezTo>
                    <a:pt x="327" y="363"/>
                    <a:pt x="327" y="363"/>
                    <a:pt x="327" y="363"/>
                  </a:cubicBezTo>
                  <a:cubicBezTo>
                    <a:pt x="325" y="363"/>
                    <a:pt x="325" y="363"/>
                    <a:pt x="325" y="363"/>
                  </a:cubicBezTo>
                  <a:cubicBezTo>
                    <a:pt x="322" y="364"/>
                    <a:pt x="319" y="365"/>
                    <a:pt x="316" y="365"/>
                  </a:cubicBezTo>
                  <a:cubicBezTo>
                    <a:pt x="310" y="366"/>
                    <a:pt x="304" y="367"/>
                    <a:pt x="297" y="367"/>
                  </a:cubicBezTo>
                  <a:cubicBezTo>
                    <a:pt x="291" y="366"/>
                    <a:pt x="285" y="365"/>
                    <a:pt x="279" y="364"/>
                  </a:cubicBezTo>
                  <a:cubicBezTo>
                    <a:pt x="276" y="363"/>
                    <a:pt x="273" y="362"/>
                    <a:pt x="270" y="361"/>
                  </a:cubicBezTo>
                  <a:cubicBezTo>
                    <a:pt x="269" y="361"/>
                    <a:pt x="269" y="361"/>
                    <a:pt x="268" y="360"/>
                  </a:cubicBezTo>
                  <a:cubicBezTo>
                    <a:pt x="267" y="360"/>
                    <a:pt x="267" y="360"/>
                    <a:pt x="267" y="360"/>
                  </a:cubicBezTo>
                  <a:cubicBezTo>
                    <a:pt x="266" y="360"/>
                    <a:pt x="266" y="360"/>
                    <a:pt x="266" y="360"/>
                  </a:cubicBezTo>
                  <a:cubicBezTo>
                    <a:pt x="265" y="359"/>
                    <a:pt x="265" y="359"/>
                    <a:pt x="265" y="359"/>
                  </a:cubicBezTo>
                  <a:cubicBezTo>
                    <a:pt x="263" y="358"/>
                    <a:pt x="263" y="358"/>
                    <a:pt x="263" y="358"/>
                  </a:cubicBezTo>
                  <a:cubicBezTo>
                    <a:pt x="261" y="357"/>
                    <a:pt x="261" y="357"/>
                    <a:pt x="261" y="357"/>
                  </a:cubicBezTo>
                  <a:cubicBezTo>
                    <a:pt x="256" y="354"/>
                    <a:pt x="256" y="354"/>
                    <a:pt x="256" y="354"/>
                  </a:cubicBezTo>
                  <a:cubicBezTo>
                    <a:pt x="251" y="361"/>
                    <a:pt x="251" y="361"/>
                    <a:pt x="251" y="361"/>
                  </a:cubicBezTo>
                  <a:cubicBezTo>
                    <a:pt x="248" y="364"/>
                    <a:pt x="248" y="364"/>
                    <a:pt x="248" y="364"/>
                  </a:cubicBezTo>
                  <a:cubicBezTo>
                    <a:pt x="246" y="366"/>
                    <a:pt x="246" y="366"/>
                    <a:pt x="246" y="366"/>
                  </a:cubicBezTo>
                  <a:cubicBezTo>
                    <a:pt x="243" y="369"/>
                    <a:pt x="243" y="369"/>
                    <a:pt x="243" y="369"/>
                  </a:cubicBezTo>
                  <a:cubicBezTo>
                    <a:pt x="241" y="371"/>
                    <a:pt x="239" y="373"/>
                    <a:pt x="237" y="375"/>
                  </a:cubicBezTo>
                  <a:cubicBezTo>
                    <a:pt x="233" y="379"/>
                    <a:pt x="230" y="383"/>
                    <a:pt x="226" y="386"/>
                  </a:cubicBezTo>
                  <a:cubicBezTo>
                    <a:pt x="231" y="383"/>
                    <a:pt x="236" y="378"/>
                    <a:pt x="241" y="374"/>
                  </a:cubicBezTo>
                  <a:cubicBezTo>
                    <a:pt x="243" y="372"/>
                    <a:pt x="245" y="370"/>
                    <a:pt x="247" y="367"/>
                  </a:cubicBezTo>
                  <a:cubicBezTo>
                    <a:pt x="249" y="366"/>
                    <a:pt x="249" y="366"/>
                    <a:pt x="249" y="366"/>
                  </a:cubicBezTo>
                  <a:cubicBezTo>
                    <a:pt x="250" y="365"/>
                    <a:pt x="250" y="365"/>
                    <a:pt x="250" y="365"/>
                  </a:cubicBezTo>
                  <a:cubicBezTo>
                    <a:pt x="251" y="363"/>
                    <a:pt x="251" y="363"/>
                    <a:pt x="251" y="363"/>
                  </a:cubicBezTo>
                  <a:cubicBezTo>
                    <a:pt x="257" y="357"/>
                    <a:pt x="257" y="357"/>
                    <a:pt x="257" y="357"/>
                  </a:cubicBezTo>
                  <a:cubicBezTo>
                    <a:pt x="261" y="359"/>
                    <a:pt x="261" y="359"/>
                    <a:pt x="261" y="359"/>
                  </a:cubicBezTo>
                  <a:cubicBezTo>
                    <a:pt x="263" y="360"/>
                    <a:pt x="263" y="360"/>
                    <a:pt x="263" y="360"/>
                  </a:cubicBezTo>
                  <a:cubicBezTo>
                    <a:pt x="264" y="361"/>
                    <a:pt x="264" y="361"/>
                    <a:pt x="264" y="361"/>
                  </a:cubicBezTo>
                  <a:cubicBezTo>
                    <a:pt x="266" y="362"/>
                    <a:pt x="266" y="362"/>
                    <a:pt x="267" y="362"/>
                  </a:cubicBezTo>
                  <a:cubicBezTo>
                    <a:pt x="269" y="363"/>
                    <a:pt x="269" y="363"/>
                    <a:pt x="269" y="363"/>
                  </a:cubicBezTo>
                  <a:cubicBezTo>
                    <a:pt x="272" y="364"/>
                    <a:pt x="275" y="365"/>
                    <a:pt x="278" y="366"/>
                  </a:cubicBezTo>
                  <a:cubicBezTo>
                    <a:pt x="284" y="367"/>
                    <a:pt x="291" y="368"/>
                    <a:pt x="297" y="369"/>
                  </a:cubicBezTo>
                  <a:cubicBezTo>
                    <a:pt x="303" y="369"/>
                    <a:pt x="310" y="369"/>
                    <a:pt x="316" y="368"/>
                  </a:cubicBezTo>
                  <a:cubicBezTo>
                    <a:pt x="319" y="367"/>
                    <a:pt x="322" y="367"/>
                    <a:pt x="325" y="366"/>
                  </a:cubicBezTo>
                  <a:cubicBezTo>
                    <a:pt x="328" y="365"/>
                    <a:pt x="328" y="365"/>
                    <a:pt x="328" y="365"/>
                  </a:cubicBezTo>
                  <a:cubicBezTo>
                    <a:pt x="329" y="365"/>
                    <a:pt x="329" y="365"/>
                    <a:pt x="329" y="365"/>
                  </a:cubicBezTo>
                  <a:cubicBezTo>
                    <a:pt x="330" y="364"/>
                    <a:pt x="331" y="364"/>
                    <a:pt x="331" y="364"/>
                  </a:cubicBezTo>
                  <a:cubicBezTo>
                    <a:pt x="334" y="363"/>
                    <a:pt x="336" y="362"/>
                    <a:pt x="339" y="361"/>
                  </a:cubicBezTo>
                  <a:cubicBezTo>
                    <a:pt x="342" y="368"/>
                    <a:pt x="342" y="368"/>
                    <a:pt x="342" y="368"/>
                  </a:cubicBezTo>
                  <a:cubicBezTo>
                    <a:pt x="342" y="369"/>
                    <a:pt x="342" y="370"/>
                    <a:pt x="343" y="371"/>
                  </a:cubicBezTo>
                  <a:cubicBezTo>
                    <a:pt x="343" y="372"/>
                    <a:pt x="343" y="372"/>
                    <a:pt x="343" y="372"/>
                  </a:cubicBezTo>
                  <a:cubicBezTo>
                    <a:pt x="343" y="372"/>
                    <a:pt x="343" y="372"/>
                    <a:pt x="343" y="372"/>
                  </a:cubicBezTo>
                  <a:cubicBezTo>
                    <a:pt x="344" y="373"/>
                    <a:pt x="344" y="373"/>
                    <a:pt x="344" y="373"/>
                  </a:cubicBezTo>
                  <a:cubicBezTo>
                    <a:pt x="345" y="376"/>
                    <a:pt x="346" y="378"/>
                    <a:pt x="348" y="381"/>
                  </a:cubicBezTo>
                  <a:cubicBezTo>
                    <a:pt x="351" y="386"/>
                    <a:pt x="354" y="390"/>
                    <a:pt x="358" y="394"/>
                  </a:cubicBezTo>
                  <a:cubicBezTo>
                    <a:pt x="361" y="399"/>
                    <a:pt x="366" y="403"/>
                    <a:pt x="370" y="406"/>
                  </a:cubicBezTo>
                  <a:cubicBezTo>
                    <a:pt x="372" y="408"/>
                    <a:pt x="375" y="409"/>
                    <a:pt x="377" y="411"/>
                  </a:cubicBezTo>
                  <a:cubicBezTo>
                    <a:pt x="378" y="411"/>
                    <a:pt x="378" y="411"/>
                    <a:pt x="378" y="411"/>
                  </a:cubicBezTo>
                  <a:cubicBezTo>
                    <a:pt x="379" y="412"/>
                    <a:pt x="379" y="412"/>
                    <a:pt x="379" y="412"/>
                  </a:cubicBezTo>
                  <a:cubicBezTo>
                    <a:pt x="380" y="413"/>
                    <a:pt x="381" y="413"/>
                    <a:pt x="382" y="414"/>
                  </a:cubicBezTo>
                  <a:cubicBezTo>
                    <a:pt x="384" y="415"/>
                    <a:pt x="386" y="416"/>
                    <a:pt x="388" y="417"/>
                  </a:cubicBezTo>
                  <a:cubicBezTo>
                    <a:pt x="381" y="433"/>
                    <a:pt x="381" y="433"/>
                    <a:pt x="381" y="433"/>
                  </a:cubicBezTo>
                  <a:cubicBezTo>
                    <a:pt x="376" y="445"/>
                    <a:pt x="376" y="445"/>
                    <a:pt x="376" y="445"/>
                  </a:cubicBezTo>
                  <a:cubicBezTo>
                    <a:pt x="372" y="454"/>
                    <a:pt x="369" y="462"/>
                    <a:pt x="365" y="471"/>
                  </a:cubicBezTo>
                  <a:cubicBezTo>
                    <a:pt x="359" y="488"/>
                    <a:pt x="352" y="504"/>
                    <a:pt x="346" y="521"/>
                  </a:cubicBezTo>
                  <a:cubicBezTo>
                    <a:pt x="352" y="505"/>
                    <a:pt x="358" y="488"/>
                    <a:pt x="365" y="471"/>
                  </a:cubicBezTo>
                  <a:cubicBezTo>
                    <a:pt x="368" y="462"/>
                    <a:pt x="372" y="454"/>
                    <a:pt x="375" y="445"/>
                  </a:cubicBezTo>
                  <a:cubicBezTo>
                    <a:pt x="377" y="441"/>
                    <a:pt x="379" y="437"/>
                    <a:pt x="381" y="433"/>
                  </a:cubicBezTo>
                  <a:cubicBezTo>
                    <a:pt x="388" y="417"/>
                    <a:pt x="388" y="417"/>
                    <a:pt x="388" y="417"/>
                  </a:cubicBezTo>
                  <a:cubicBezTo>
                    <a:pt x="385" y="416"/>
                    <a:pt x="382" y="414"/>
                    <a:pt x="380" y="413"/>
                  </a:cubicBezTo>
                  <a:cubicBezTo>
                    <a:pt x="380" y="413"/>
                    <a:pt x="379" y="413"/>
                    <a:pt x="379" y="412"/>
                  </a:cubicBezTo>
                  <a:cubicBezTo>
                    <a:pt x="378" y="412"/>
                    <a:pt x="378" y="412"/>
                    <a:pt x="378" y="412"/>
                  </a:cubicBezTo>
                  <a:cubicBezTo>
                    <a:pt x="377" y="411"/>
                    <a:pt x="377" y="411"/>
                    <a:pt x="377" y="411"/>
                  </a:cubicBezTo>
                  <a:cubicBezTo>
                    <a:pt x="376" y="411"/>
                    <a:pt x="375" y="410"/>
                    <a:pt x="375" y="410"/>
                  </a:cubicBezTo>
                  <a:cubicBezTo>
                    <a:pt x="372" y="408"/>
                    <a:pt x="369" y="406"/>
                    <a:pt x="366" y="403"/>
                  </a:cubicBezTo>
                  <a:cubicBezTo>
                    <a:pt x="360" y="398"/>
                    <a:pt x="355" y="392"/>
                    <a:pt x="351" y="386"/>
                  </a:cubicBezTo>
                  <a:cubicBezTo>
                    <a:pt x="349" y="382"/>
                    <a:pt x="347" y="379"/>
                    <a:pt x="345" y="376"/>
                  </a:cubicBezTo>
                  <a:cubicBezTo>
                    <a:pt x="345" y="375"/>
                    <a:pt x="344" y="374"/>
                    <a:pt x="344" y="373"/>
                  </a:cubicBezTo>
                  <a:cubicBezTo>
                    <a:pt x="343" y="372"/>
                    <a:pt x="343" y="372"/>
                    <a:pt x="343" y="372"/>
                  </a:cubicBezTo>
                  <a:cubicBezTo>
                    <a:pt x="342" y="370"/>
                    <a:pt x="342" y="370"/>
                    <a:pt x="342" y="370"/>
                  </a:cubicBezTo>
                  <a:cubicBezTo>
                    <a:pt x="341" y="367"/>
                    <a:pt x="340" y="364"/>
                    <a:pt x="339" y="361"/>
                  </a:cubicBezTo>
                  <a:cubicBezTo>
                    <a:pt x="336" y="362"/>
                    <a:pt x="334" y="363"/>
                    <a:pt x="331" y="364"/>
                  </a:cubicBezTo>
                  <a:cubicBezTo>
                    <a:pt x="330" y="364"/>
                    <a:pt x="330" y="365"/>
                    <a:pt x="329" y="365"/>
                  </a:cubicBezTo>
                  <a:cubicBezTo>
                    <a:pt x="328" y="365"/>
                    <a:pt x="328" y="365"/>
                    <a:pt x="328" y="365"/>
                  </a:cubicBezTo>
                  <a:cubicBezTo>
                    <a:pt x="325" y="366"/>
                    <a:pt x="325" y="366"/>
                    <a:pt x="325" y="366"/>
                  </a:cubicBezTo>
                  <a:cubicBezTo>
                    <a:pt x="322" y="367"/>
                    <a:pt x="319" y="368"/>
                    <a:pt x="316" y="368"/>
                  </a:cubicBezTo>
                  <a:cubicBezTo>
                    <a:pt x="309" y="369"/>
                    <a:pt x="303" y="369"/>
                    <a:pt x="297" y="369"/>
                  </a:cubicBezTo>
                  <a:cubicBezTo>
                    <a:pt x="290" y="369"/>
                    <a:pt x="284" y="368"/>
                    <a:pt x="278" y="366"/>
                  </a:cubicBezTo>
                  <a:cubicBezTo>
                    <a:pt x="275" y="366"/>
                    <a:pt x="272" y="365"/>
                    <a:pt x="269" y="364"/>
                  </a:cubicBezTo>
                  <a:cubicBezTo>
                    <a:pt x="268" y="363"/>
                    <a:pt x="267" y="363"/>
                    <a:pt x="267" y="363"/>
                  </a:cubicBezTo>
                  <a:cubicBezTo>
                    <a:pt x="266" y="362"/>
                    <a:pt x="266" y="362"/>
                    <a:pt x="264" y="362"/>
                  </a:cubicBezTo>
                  <a:cubicBezTo>
                    <a:pt x="262" y="361"/>
                    <a:pt x="262" y="361"/>
                    <a:pt x="262" y="361"/>
                  </a:cubicBezTo>
                  <a:cubicBezTo>
                    <a:pt x="261" y="360"/>
                    <a:pt x="261" y="360"/>
                    <a:pt x="261" y="360"/>
                  </a:cubicBezTo>
                  <a:cubicBezTo>
                    <a:pt x="257" y="358"/>
                    <a:pt x="257" y="358"/>
                    <a:pt x="257" y="358"/>
                  </a:cubicBezTo>
                  <a:cubicBezTo>
                    <a:pt x="252" y="364"/>
                    <a:pt x="252" y="364"/>
                    <a:pt x="252" y="364"/>
                  </a:cubicBezTo>
                  <a:cubicBezTo>
                    <a:pt x="250" y="366"/>
                    <a:pt x="250" y="366"/>
                    <a:pt x="250" y="366"/>
                  </a:cubicBezTo>
                  <a:cubicBezTo>
                    <a:pt x="248" y="368"/>
                    <a:pt x="248" y="368"/>
                    <a:pt x="248" y="368"/>
                  </a:cubicBezTo>
                  <a:cubicBezTo>
                    <a:pt x="246" y="370"/>
                    <a:pt x="244" y="372"/>
                    <a:pt x="241" y="375"/>
                  </a:cubicBezTo>
                  <a:cubicBezTo>
                    <a:pt x="237" y="379"/>
                    <a:pt x="232" y="383"/>
                    <a:pt x="227" y="387"/>
                  </a:cubicBezTo>
                  <a:cubicBezTo>
                    <a:pt x="225" y="389"/>
                    <a:pt x="222" y="391"/>
                    <a:pt x="220" y="392"/>
                  </a:cubicBezTo>
                  <a:cubicBezTo>
                    <a:pt x="217" y="395"/>
                    <a:pt x="215" y="397"/>
                    <a:pt x="212" y="398"/>
                  </a:cubicBezTo>
                  <a:cubicBezTo>
                    <a:pt x="208" y="402"/>
                    <a:pt x="204" y="405"/>
                    <a:pt x="204" y="406"/>
                  </a:cubicBezTo>
                  <a:cubicBezTo>
                    <a:pt x="205" y="406"/>
                    <a:pt x="206" y="406"/>
                    <a:pt x="208" y="405"/>
                  </a:cubicBezTo>
                  <a:cubicBezTo>
                    <a:pt x="208" y="405"/>
                    <a:pt x="208" y="406"/>
                    <a:pt x="208" y="406"/>
                  </a:cubicBezTo>
                  <a:cubicBezTo>
                    <a:pt x="209" y="411"/>
                    <a:pt x="214" y="426"/>
                    <a:pt x="223" y="449"/>
                  </a:cubicBezTo>
                  <a:cubicBezTo>
                    <a:pt x="222" y="449"/>
                    <a:pt x="222" y="449"/>
                    <a:pt x="222" y="449"/>
                  </a:cubicBezTo>
                  <a:cubicBezTo>
                    <a:pt x="217" y="438"/>
                    <a:pt x="214" y="431"/>
                    <a:pt x="212" y="427"/>
                  </a:cubicBezTo>
                  <a:cubicBezTo>
                    <a:pt x="210" y="423"/>
                    <a:pt x="209" y="422"/>
                    <a:pt x="209" y="422"/>
                  </a:cubicBezTo>
                  <a:cubicBezTo>
                    <a:pt x="207" y="421"/>
                    <a:pt x="208" y="426"/>
                    <a:pt x="206" y="423"/>
                  </a:cubicBezTo>
                  <a:cubicBezTo>
                    <a:pt x="216" y="445"/>
                    <a:pt x="225" y="467"/>
                    <a:pt x="232" y="490"/>
                  </a:cubicBezTo>
                  <a:cubicBezTo>
                    <a:pt x="234" y="496"/>
                    <a:pt x="238" y="507"/>
                    <a:pt x="240" y="513"/>
                  </a:cubicBezTo>
                  <a:cubicBezTo>
                    <a:pt x="251" y="541"/>
                    <a:pt x="260" y="569"/>
                    <a:pt x="268" y="598"/>
                  </a:cubicBezTo>
                  <a:cubicBezTo>
                    <a:pt x="271" y="608"/>
                    <a:pt x="271" y="608"/>
                    <a:pt x="271" y="608"/>
                  </a:cubicBezTo>
                  <a:cubicBezTo>
                    <a:pt x="273" y="614"/>
                    <a:pt x="273" y="614"/>
                    <a:pt x="273" y="614"/>
                  </a:cubicBezTo>
                  <a:cubicBezTo>
                    <a:pt x="274" y="619"/>
                    <a:pt x="274" y="619"/>
                    <a:pt x="274" y="619"/>
                  </a:cubicBezTo>
                  <a:cubicBezTo>
                    <a:pt x="275" y="622"/>
                    <a:pt x="275" y="622"/>
                    <a:pt x="275" y="622"/>
                  </a:cubicBezTo>
                  <a:cubicBezTo>
                    <a:pt x="268" y="622"/>
                    <a:pt x="268" y="622"/>
                    <a:pt x="268" y="622"/>
                  </a:cubicBezTo>
                  <a:cubicBezTo>
                    <a:pt x="268" y="621"/>
                    <a:pt x="268" y="621"/>
                    <a:pt x="268" y="621"/>
                  </a:cubicBezTo>
                  <a:cubicBezTo>
                    <a:pt x="263" y="604"/>
                    <a:pt x="263" y="604"/>
                    <a:pt x="263" y="604"/>
                  </a:cubicBezTo>
                  <a:cubicBezTo>
                    <a:pt x="261" y="595"/>
                    <a:pt x="261" y="595"/>
                    <a:pt x="261" y="595"/>
                  </a:cubicBezTo>
                  <a:cubicBezTo>
                    <a:pt x="257" y="582"/>
                    <a:pt x="253" y="570"/>
                    <a:pt x="249" y="557"/>
                  </a:cubicBezTo>
                  <a:cubicBezTo>
                    <a:pt x="241" y="532"/>
                    <a:pt x="232" y="507"/>
                    <a:pt x="223" y="483"/>
                  </a:cubicBezTo>
                  <a:cubicBezTo>
                    <a:pt x="218" y="471"/>
                    <a:pt x="213" y="459"/>
                    <a:pt x="208" y="447"/>
                  </a:cubicBezTo>
                  <a:cubicBezTo>
                    <a:pt x="206" y="441"/>
                    <a:pt x="203" y="435"/>
                    <a:pt x="201" y="429"/>
                  </a:cubicBezTo>
                  <a:cubicBezTo>
                    <a:pt x="196" y="420"/>
                    <a:pt x="196" y="420"/>
                    <a:pt x="196" y="420"/>
                  </a:cubicBezTo>
                  <a:cubicBezTo>
                    <a:pt x="190" y="406"/>
                    <a:pt x="190" y="406"/>
                    <a:pt x="190" y="406"/>
                  </a:cubicBezTo>
                  <a:cubicBezTo>
                    <a:pt x="185" y="407"/>
                    <a:pt x="185" y="407"/>
                    <a:pt x="185" y="407"/>
                  </a:cubicBezTo>
                  <a:cubicBezTo>
                    <a:pt x="182" y="407"/>
                    <a:pt x="182" y="407"/>
                    <a:pt x="182" y="407"/>
                  </a:cubicBezTo>
                  <a:cubicBezTo>
                    <a:pt x="182" y="407"/>
                    <a:pt x="181" y="408"/>
                    <a:pt x="181" y="408"/>
                  </a:cubicBezTo>
                  <a:cubicBezTo>
                    <a:pt x="180" y="408"/>
                    <a:pt x="180" y="408"/>
                    <a:pt x="180" y="408"/>
                  </a:cubicBezTo>
                  <a:cubicBezTo>
                    <a:pt x="178" y="408"/>
                    <a:pt x="177" y="408"/>
                    <a:pt x="175" y="408"/>
                  </a:cubicBezTo>
                  <a:cubicBezTo>
                    <a:pt x="172" y="408"/>
                    <a:pt x="169" y="407"/>
                    <a:pt x="166" y="407"/>
                  </a:cubicBezTo>
                  <a:cubicBezTo>
                    <a:pt x="159" y="405"/>
                    <a:pt x="154" y="402"/>
                    <a:pt x="149" y="397"/>
                  </a:cubicBezTo>
                  <a:cubicBezTo>
                    <a:pt x="144" y="393"/>
                    <a:pt x="140" y="388"/>
                    <a:pt x="138" y="382"/>
                  </a:cubicBezTo>
                  <a:cubicBezTo>
                    <a:pt x="136" y="376"/>
                    <a:pt x="136" y="370"/>
                    <a:pt x="138" y="366"/>
                  </a:cubicBezTo>
                  <a:cubicBezTo>
                    <a:pt x="139" y="364"/>
                    <a:pt x="141" y="362"/>
                    <a:pt x="143" y="360"/>
                  </a:cubicBezTo>
                  <a:cubicBezTo>
                    <a:pt x="145" y="358"/>
                    <a:pt x="148" y="357"/>
                    <a:pt x="151" y="356"/>
                  </a:cubicBezTo>
                  <a:cubicBezTo>
                    <a:pt x="156" y="355"/>
                    <a:pt x="162" y="356"/>
                    <a:pt x="167" y="359"/>
                  </a:cubicBezTo>
                  <a:cubicBezTo>
                    <a:pt x="172" y="362"/>
                    <a:pt x="177" y="367"/>
                    <a:pt x="180" y="373"/>
                  </a:cubicBezTo>
                  <a:cubicBezTo>
                    <a:pt x="181" y="374"/>
                    <a:pt x="182" y="375"/>
                    <a:pt x="183" y="377"/>
                  </a:cubicBezTo>
                  <a:cubicBezTo>
                    <a:pt x="185" y="382"/>
                    <a:pt x="185" y="382"/>
                    <a:pt x="185" y="382"/>
                  </a:cubicBezTo>
                  <a:cubicBezTo>
                    <a:pt x="193" y="398"/>
                    <a:pt x="193" y="398"/>
                    <a:pt x="193" y="398"/>
                  </a:cubicBezTo>
                  <a:cubicBezTo>
                    <a:pt x="195" y="397"/>
                    <a:pt x="197" y="396"/>
                    <a:pt x="200" y="395"/>
                  </a:cubicBezTo>
                  <a:cubicBezTo>
                    <a:pt x="201" y="394"/>
                    <a:pt x="202" y="394"/>
                    <a:pt x="203" y="393"/>
                  </a:cubicBezTo>
                  <a:cubicBezTo>
                    <a:pt x="204" y="393"/>
                    <a:pt x="205" y="392"/>
                    <a:pt x="206" y="392"/>
                  </a:cubicBezTo>
                  <a:cubicBezTo>
                    <a:pt x="207" y="391"/>
                    <a:pt x="207" y="391"/>
                    <a:pt x="207" y="391"/>
                  </a:cubicBezTo>
                  <a:cubicBezTo>
                    <a:pt x="208" y="390"/>
                    <a:pt x="208" y="390"/>
                    <a:pt x="208" y="390"/>
                  </a:cubicBezTo>
                  <a:cubicBezTo>
                    <a:pt x="210" y="389"/>
                    <a:pt x="210" y="389"/>
                    <a:pt x="210" y="389"/>
                  </a:cubicBezTo>
                  <a:cubicBezTo>
                    <a:pt x="211" y="388"/>
                    <a:pt x="212" y="388"/>
                    <a:pt x="213" y="387"/>
                  </a:cubicBezTo>
                  <a:cubicBezTo>
                    <a:pt x="218" y="384"/>
                    <a:pt x="222" y="381"/>
                    <a:pt x="226" y="378"/>
                  </a:cubicBezTo>
                  <a:cubicBezTo>
                    <a:pt x="230" y="374"/>
                    <a:pt x="234" y="371"/>
                    <a:pt x="238" y="367"/>
                  </a:cubicBezTo>
                  <a:cubicBezTo>
                    <a:pt x="240" y="365"/>
                    <a:pt x="242" y="363"/>
                    <a:pt x="243" y="361"/>
                  </a:cubicBezTo>
                  <a:cubicBezTo>
                    <a:pt x="244" y="360"/>
                    <a:pt x="244" y="360"/>
                    <a:pt x="244" y="360"/>
                  </a:cubicBezTo>
                  <a:cubicBezTo>
                    <a:pt x="245" y="359"/>
                    <a:pt x="245" y="359"/>
                    <a:pt x="245" y="359"/>
                  </a:cubicBezTo>
                  <a:cubicBezTo>
                    <a:pt x="246" y="358"/>
                    <a:pt x="246" y="358"/>
                    <a:pt x="247" y="357"/>
                  </a:cubicBezTo>
                  <a:cubicBezTo>
                    <a:pt x="249" y="355"/>
                    <a:pt x="250" y="353"/>
                    <a:pt x="252" y="351"/>
                  </a:cubicBezTo>
                  <a:cubicBezTo>
                    <a:pt x="250" y="349"/>
                    <a:pt x="249" y="347"/>
                    <a:pt x="248" y="345"/>
                  </a:cubicBezTo>
                  <a:cubicBezTo>
                    <a:pt x="247" y="344"/>
                    <a:pt x="247" y="344"/>
                    <a:pt x="247" y="344"/>
                  </a:cubicBezTo>
                  <a:cubicBezTo>
                    <a:pt x="247" y="344"/>
                    <a:pt x="246" y="343"/>
                    <a:pt x="246" y="343"/>
                  </a:cubicBezTo>
                  <a:cubicBezTo>
                    <a:pt x="246" y="343"/>
                    <a:pt x="246" y="343"/>
                    <a:pt x="246" y="343"/>
                  </a:cubicBezTo>
                  <a:cubicBezTo>
                    <a:pt x="246" y="342"/>
                    <a:pt x="246" y="342"/>
                    <a:pt x="245" y="341"/>
                  </a:cubicBezTo>
                  <a:cubicBezTo>
                    <a:pt x="245" y="340"/>
                    <a:pt x="244" y="338"/>
                    <a:pt x="243" y="336"/>
                  </a:cubicBezTo>
                  <a:cubicBezTo>
                    <a:pt x="243" y="335"/>
                    <a:pt x="243" y="334"/>
                    <a:pt x="243" y="333"/>
                  </a:cubicBezTo>
                  <a:cubicBezTo>
                    <a:pt x="243" y="332"/>
                    <a:pt x="243" y="332"/>
                    <a:pt x="242" y="331"/>
                  </a:cubicBezTo>
                  <a:cubicBezTo>
                    <a:pt x="242" y="331"/>
                    <a:pt x="242" y="330"/>
                    <a:pt x="242" y="330"/>
                  </a:cubicBezTo>
                  <a:cubicBezTo>
                    <a:pt x="242" y="328"/>
                    <a:pt x="242" y="326"/>
                    <a:pt x="243" y="324"/>
                  </a:cubicBezTo>
                  <a:cubicBezTo>
                    <a:pt x="244" y="315"/>
                    <a:pt x="247" y="306"/>
                    <a:pt x="252" y="299"/>
                  </a:cubicBezTo>
                  <a:cubicBezTo>
                    <a:pt x="254" y="296"/>
                    <a:pt x="257" y="293"/>
                    <a:pt x="260" y="291"/>
                  </a:cubicBezTo>
                  <a:cubicBezTo>
                    <a:pt x="263" y="289"/>
                    <a:pt x="267" y="288"/>
                    <a:pt x="270" y="288"/>
                  </a:cubicBezTo>
                  <a:cubicBezTo>
                    <a:pt x="274" y="288"/>
                    <a:pt x="277" y="290"/>
                    <a:pt x="280" y="292"/>
                  </a:cubicBezTo>
                  <a:cubicBezTo>
                    <a:pt x="283" y="294"/>
                    <a:pt x="286" y="297"/>
                    <a:pt x="287" y="300"/>
                  </a:cubicBezTo>
                  <a:cubicBezTo>
                    <a:pt x="288" y="304"/>
                    <a:pt x="288" y="307"/>
                    <a:pt x="287" y="311"/>
                  </a:cubicBezTo>
                  <a:cubicBezTo>
                    <a:pt x="287" y="315"/>
                    <a:pt x="285" y="319"/>
                    <a:pt x="283" y="323"/>
                  </a:cubicBezTo>
                  <a:cubicBezTo>
                    <a:pt x="280" y="327"/>
                    <a:pt x="278" y="330"/>
                    <a:pt x="275" y="334"/>
                  </a:cubicBezTo>
                  <a:cubicBezTo>
                    <a:pt x="274" y="336"/>
                    <a:pt x="274" y="336"/>
                    <a:pt x="274" y="336"/>
                  </a:cubicBezTo>
                  <a:cubicBezTo>
                    <a:pt x="272" y="338"/>
                    <a:pt x="272" y="338"/>
                    <a:pt x="272" y="338"/>
                  </a:cubicBezTo>
                  <a:cubicBezTo>
                    <a:pt x="267" y="344"/>
                    <a:pt x="267" y="344"/>
                    <a:pt x="267" y="344"/>
                  </a:cubicBezTo>
                  <a:cubicBezTo>
                    <a:pt x="266" y="346"/>
                    <a:pt x="265" y="347"/>
                    <a:pt x="265" y="349"/>
                  </a:cubicBezTo>
                  <a:cubicBezTo>
                    <a:pt x="265" y="349"/>
                    <a:pt x="265" y="350"/>
                    <a:pt x="265" y="350"/>
                  </a:cubicBezTo>
                  <a:cubicBezTo>
                    <a:pt x="265" y="351"/>
                    <a:pt x="266" y="351"/>
                    <a:pt x="266" y="351"/>
                  </a:cubicBezTo>
                  <a:cubicBezTo>
                    <a:pt x="266" y="351"/>
                    <a:pt x="266" y="351"/>
                    <a:pt x="266" y="351"/>
                  </a:cubicBezTo>
                  <a:cubicBezTo>
                    <a:pt x="266" y="352"/>
                    <a:pt x="266" y="352"/>
                    <a:pt x="266" y="352"/>
                  </a:cubicBezTo>
                  <a:cubicBezTo>
                    <a:pt x="267" y="354"/>
                    <a:pt x="268" y="354"/>
                    <a:pt x="270" y="355"/>
                  </a:cubicBezTo>
                  <a:cubicBezTo>
                    <a:pt x="272" y="356"/>
                    <a:pt x="274" y="357"/>
                    <a:pt x="276" y="357"/>
                  </a:cubicBezTo>
                  <a:cubicBezTo>
                    <a:pt x="277" y="358"/>
                    <a:pt x="278" y="358"/>
                    <a:pt x="280" y="358"/>
                  </a:cubicBezTo>
                  <a:cubicBezTo>
                    <a:pt x="281" y="358"/>
                    <a:pt x="282" y="359"/>
                    <a:pt x="283" y="359"/>
                  </a:cubicBezTo>
                  <a:cubicBezTo>
                    <a:pt x="285" y="359"/>
                    <a:pt x="285" y="359"/>
                    <a:pt x="285" y="359"/>
                  </a:cubicBezTo>
                  <a:cubicBezTo>
                    <a:pt x="287" y="360"/>
                    <a:pt x="287" y="360"/>
                    <a:pt x="287" y="360"/>
                  </a:cubicBezTo>
                  <a:cubicBezTo>
                    <a:pt x="292" y="360"/>
                    <a:pt x="297" y="361"/>
                    <a:pt x="302" y="361"/>
                  </a:cubicBezTo>
                  <a:cubicBezTo>
                    <a:pt x="308" y="361"/>
                    <a:pt x="313" y="360"/>
                    <a:pt x="318" y="359"/>
                  </a:cubicBezTo>
                  <a:cubicBezTo>
                    <a:pt x="321" y="359"/>
                    <a:pt x="324" y="358"/>
                    <a:pt x="327" y="357"/>
                  </a:cubicBezTo>
                  <a:cubicBezTo>
                    <a:pt x="327" y="357"/>
                    <a:pt x="328" y="356"/>
                    <a:pt x="329" y="356"/>
                  </a:cubicBezTo>
                  <a:cubicBezTo>
                    <a:pt x="330" y="355"/>
                    <a:pt x="331" y="355"/>
                    <a:pt x="332" y="355"/>
                  </a:cubicBezTo>
                  <a:cubicBezTo>
                    <a:pt x="338" y="352"/>
                    <a:pt x="338" y="352"/>
                    <a:pt x="338" y="352"/>
                  </a:cubicBezTo>
                  <a:cubicBezTo>
                    <a:pt x="338" y="347"/>
                    <a:pt x="338" y="347"/>
                    <a:pt x="338" y="347"/>
                  </a:cubicBezTo>
                  <a:cubicBezTo>
                    <a:pt x="337" y="344"/>
                    <a:pt x="337" y="344"/>
                    <a:pt x="337" y="344"/>
                  </a:cubicBezTo>
                  <a:cubicBezTo>
                    <a:pt x="337" y="343"/>
                    <a:pt x="337" y="343"/>
                    <a:pt x="337" y="343"/>
                  </a:cubicBezTo>
                  <a:cubicBezTo>
                    <a:pt x="337" y="342"/>
                    <a:pt x="337" y="342"/>
                    <a:pt x="337" y="342"/>
                  </a:cubicBezTo>
                  <a:cubicBezTo>
                    <a:pt x="336" y="340"/>
                    <a:pt x="336" y="340"/>
                    <a:pt x="336" y="340"/>
                  </a:cubicBezTo>
                  <a:cubicBezTo>
                    <a:pt x="336" y="339"/>
                    <a:pt x="336" y="339"/>
                    <a:pt x="336" y="339"/>
                  </a:cubicBezTo>
                  <a:cubicBezTo>
                    <a:pt x="336" y="336"/>
                    <a:pt x="336" y="336"/>
                    <a:pt x="336" y="336"/>
                  </a:cubicBezTo>
                  <a:cubicBezTo>
                    <a:pt x="336" y="333"/>
                    <a:pt x="335" y="330"/>
                    <a:pt x="335" y="327"/>
                  </a:cubicBezTo>
                  <a:cubicBezTo>
                    <a:pt x="336" y="321"/>
                    <a:pt x="337" y="315"/>
                    <a:pt x="340" y="310"/>
                  </a:cubicBezTo>
                  <a:cubicBezTo>
                    <a:pt x="342" y="307"/>
                    <a:pt x="343" y="305"/>
                    <a:pt x="345" y="303"/>
                  </a:cubicBezTo>
                  <a:cubicBezTo>
                    <a:pt x="347" y="302"/>
                    <a:pt x="348" y="301"/>
                    <a:pt x="349" y="300"/>
                  </a:cubicBezTo>
                  <a:cubicBezTo>
                    <a:pt x="350" y="299"/>
                    <a:pt x="351" y="299"/>
                    <a:pt x="352" y="298"/>
                  </a:cubicBezTo>
                  <a:cubicBezTo>
                    <a:pt x="357" y="296"/>
                    <a:pt x="363" y="295"/>
                    <a:pt x="367" y="297"/>
                  </a:cubicBezTo>
                  <a:cubicBezTo>
                    <a:pt x="368" y="297"/>
                    <a:pt x="369" y="298"/>
                    <a:pt x="370" y="299"/>
                  </a:cubicBezTo>
                  <a:cubicBezTo>
                    <a:pt x="370" y="299"/>
                    <a:pt x="371" y="299"/>
                    <a:pt x="371" y="300"/>
                  </a:cubicBezTo>
                  <a:cubicBezTo>
                    <a:pt x="372" y="300"/>
                    <a:pt x="372" y="301"/>
                    <a:pt x="373" y="301"/>
                  </a:cubicBezTo>
                  <a:cubicBezTo>
                    <a:pt x="374" y="304"/>
                    <a:pt x="376" y="306"/>
                    <a:pt x="377" y="308"/>
                  </a:cubicBezTo>
                  <a:cubicBezTo>
                    <a:pt x="378" y="311"/>
                    <a:pt x="378" y="313"/>
                    <a:pt x="378" y="316"/>
                  </a:cubicBezTo>
                  <a:cubicBezTo>
                    <a:pt x="378" y="319"/>
                    <a:pt x="377" y="322"/>
                    <a:pt x="376" y="324"/>
                  </a:cubicBezTo>
                  <a:cubicBezTo>
                    <a:pt x="374" y="330"/>
                    <a:pt x="371" y="335"/>
                    <a:pt x="366" y="339"/>
                  </a:cubicBezTo>
                  <a:cubicBezTo>
                    <a:pt x="364" y="342"/>
                    <a:pt x="362" y="344"/>
                    <a:pt x="359" y="346"/>
                  </a:cubicBezTo>
                  <a:cubicBezTo>
                    <a:pt x="359" y="346"/>
                    <a:pt x="358" y="347"/>
                    <a:pt x="357" y="347"/>
                  </a:cubicBezTo>
                  <a:cubicBezTo>
                    <a:pt x="356" y="348"/>
                    <a:pt x="356" y="348"/>
                    <a:pt x="356" y="348"/>
                  </a:cubicBezTo>
                  <a:cubicBezTo>
                    <a:pt x="355" y="349"/>
                    <a:pt x="355" y="349"/>
                    <a:pt x="355" y="349"/>
                  </a:cubicBezTo>
                  <a:cubicBezTo>
                    <a:pt x="352" y="351"/>
                    <a:pt x="349" y="353"/>
                    <a:pt x="346" y="355"/>
                  </a:cubicBezTo>
                  <a:cubicBezTo>
                    <a:pt x="347" y="357"/>
                    <a:pt x="348" y="359"/>
                    <a:pt x="349" y="361"/>
                  </a:cubicBezTo>
                  <a:cubicBezTo>
                    <a:pt x="349" y="362"/>
                    <a:pt x="350" y="363"/>
                    <a:pt x="350" y="364"/>
                  </a:cubicBezTo>
                  <a:cubicBezTo>
                    <a:pt x="351" y="366"/>
                    <a:pt x="351" y="366"/>
                    <a:pt x="351" y="366"/>
                  </a:cubicBezTo>
                  <a:cubicBezTo>
                    <a:pt x="351" y="367"/>
                    <a:pt x="351" y="367"/>
                    <a:pt x="351" y="367"/>
                  </a:cubicBezTo>
                  <a:cubicBezTo>
                    <a:pt x="352" y="369"/>
                    <a:pt x="353" y="372"/>
                    <a:pt x="354" y="374"/>
                  </a:cubicBezTo>
                  <a:cubicBezTo>
                    <a:pt x="357" y="378"/>
                    <a:pt x="360" y="383"/>
                    <a:pt x="363" y="387"/>
                  </a:cubicBezTo>
                  <a:cubicBezTo>
                    <a:pt x="366" y="392"/>
                    <a:pt x="370" y="396"/>
                    <a:pt x="374" y="399"/>
                  </a:cubicBezTo>
                  <a:cubicBezTo>
                    <a:pt x="375" y="400"/>
                    <a:pt x="377" y="401"/>
                    <a:pt x="378" y="401"/>
                  </a:cubicBezTo>
                  <a:cubicBezTo>
                    <a:pt x="378" y="402"/>
                    <a:pt x="379" y="402"/>
                    <a:pt x="379" y="403"/>
                  </a:cubicBezTo>
                  <a:cubicBezTo>
                    <a:pt x="380" y="403"/>
                    <a:pt x="380" y="403"/>
                    <a:pt x="380" y="403"/>
                  </a:cubicBezTo>
                  <a:cubicBezTo>
                    <a:pt x="381" y="403"/>
                    <a:pt x="381" y="403"/>
                    <a:pt x="381" y="403"/>
                  </a:cubicBezTo>
                  <a:cubicBezTo>
                    <a:pt x="382" y="404"/>
                    <a:pt x="382" y="404"/>
                    <a:pt x="382" y="404"/>
                  </a:cubicBezTo>
                  <a:cubicBezTo>
                    <a:pt x="384" y="405"/>
                    <a:pt x="386" y="406"/>
                    <a:pt x="388" y="407"/>
                  </a:cubicBezTo>
                  <a:cubicBezTo>
                    <a:pt x="390" y="408"/>
                    <a:pt x="392" y="409"/>
                    <a:pt x="394" y="410"/>
                  </a:cubicBezTo>
                  <a:cubicBezTo>
                    <a:pt x="402" y="394"/>
                    <a:pt x="402" y="394"/>
                    <a:pt x="402" y="394"/>
                  </a:cubicBezTo>
                  <a:cubicBezTo>
                    <a:pt x="407" y="384"/>
                    <a:pt x="407" y="384"/>
                    <a:pt x="407" y="384"/>
                  </a:cubicBezTo>
                  <a:cubicBezTo>
                    <a:pt x="409" y="379"/>
                    <a:pt x="409" y="379"/>
                    <a:pt x="409" y="379"/>
                  </a:cubicBezTo>
                  <a:cubicBezTo>
                    <a:pt x="410" y="378"/>
                    <a:pt x="410" y="378"/>
                    <a:pt x="410" y="378"/>
                  </a:cubicBezTo>
                  <a:cubicBezTo>
                    <a:pt x="410" y="377"/>
                    <a:pt x="410" y="377"/>
                    <a:pt x="410" y="377"/>
                  </a:cubicBezTo>
                  <a:cubicBezTo>
                    <a:pt x="411" y="377"/>
                    <a:pt x="411" y="376"/>
                    <a:pt x="412" y="375"/>
                  </a:cubicBezTo>
                  <a:cubicBezTo>
                    <a:pt x="414" y="373"/>
                    <a:pt x="416" y="370"/>
                    <a:pt x="418" y="368"/>
                  </a:cubicBezTo>
                  <a:cubicBezTo>
                    <a:pt x="420" y="366"/>
                    <a:pt x="423" y="364"/>
                    <a:pt x="425" y="363"/>
                  </a:cubicBezTo>
                  <a:cubicBezTo>
                    <a:pt x="426" y="362"/>
                    <a:pt x="428" y="362"/>
                    <a:pt x="429" y="362"/>
                  </a:cubicBezTo>
                  <a:cubicBezTo>
                    <a:pt x="429" y="362"/>
                    <a:pt x="430" y="362"/>
                    <a:pt x="430" y="362"/>
                  </a:cubicBezTo>
                  <a:cubicBezTo>
                    <a:pt x="431" y="362"/>
                    <a:pt x="431" y="362"/>
                    <a:pt x="432" y="362"/>
                  </a:cubicBezTo>
                  <a:cubicBezTo>
                    <a:pt x="436" y="363"/>
                    <a:pt x="441" y="367"/>
                    <a:pt x="443" y="372"/>
                  </a:cubicBezTo>
                  <a:cubicBezTo>
                    <a:pt x="445" y="377"/>
                    <a:pt x="446" y="384"/>
                    <a:pt x="445" y="390"/>
                  </a:cubicBezTo>
                  <a:cubicBezTo>
                    <a:pt x="445" y="393"/>
                    <a:pt x="444" y="396"/>
                    <a:pt x="442" y="399"/>
                  </a:cubicBezTo>
                  <a:cubicBezTo>
                    <a:pt x="441" y="402"/>
                    <a:pt x="440" y="404"/>
                    <a:pt x="438" y="406"/>
                  </a:cubicBezTo>
                  <a:cubicBezTo>
                    <a:pt x="434" y="411"/>
                    <a:pt x="428" y="414"/>
                    <a:pt x="422" y="416"/>
                  </a:cubicBezTo>
                  <a:cubicBezTo>
                    <a:pt x="419" y="417"/>
                    <a:pt x="416" y="417"/>
                    <a:pt x="413" y="417"/>
                  </a:cubicBezTo>
                  <a:cubicBezTo>
                    <a:pt x="411" y="418"/>
                    <a:pt x="410" y="418"/>
                    <a:pt x="408" y="418"/>
                  </a:cubicBezTo>
                  <a:cubicBezTo>
                    <a:pt x="407" y="418"/>
                    <a:pt x="407" y="418"/>
                    <a:pt x="407" y="418"/>
                  </a:cubicBezTo>
                  <a:cubicBezTo>
                    <a:pt x="407" y="418"/>
                    <a:pt x="406" y="418"/>
                    <a:pt x="406" y="418"/>
                  </a:cubicBezTo>
                  <a:cubicBezTo>
                    <a:pt x="405" y="417"/>
                    <a:pt x="404" y="417"/>
                    <a:pt x="403" y="417"/>
                  </a:cubicBezTo>
                  <a:cubicBezTo>
                    <a:pt x="398" y="417"/>
                    <a:pt x="398" y="417"/>
                    <a:pt x="398" y="417"/>
                  </a:cubicBezTo>
                  <a:cubicBezTo>
                    <a:pt x="394" y="426"/>
                    <a:pt x="394" y="426"/>
                    <a:pt x="394" y="426"/>
                  </a:cubicBezTo>
                  <a:cubicBezTo>
                    <a:pt x="392" y="432"/>
                    <a:pt x="392" y="432"/>
                    <a:pt x="392" y="432"/>
                  </a:cubicBezTo>
                  <a:cubicBezTo>
                    <a:pt x="387" y="442"/>
                    <a:pt x="387" y="442"/>
                    <a:pt x="387" y="442"/>
                  </a:cubicBezTo>
                  <a:cubicBezTo>
                    <a:pt x="384" y="449"/>
                    <a:pt x="381" y="456"/>
                    <a:pt x="378" y="463"/>
                  </a:cubicBezTo>
                  <a:cubicBezTo>
                    <a:pt x="372" y="477"/>
                    <a:pt x="367" y="492"/>
                    <a:pt x="362" y="506"/>
                  </a:cubicBezTo>
                  <a:cubicBezTo>
                    <a:pt x="351" y="535"/>
                    <a:pt x="342" y="564"/>
                    <a:pt x="333" y="593"/>
                  </a:cubicBezTo>
                  <a:cubicBezTo>
                    <a:pt x="330" y="604"/>
                    <a:pt x="330" y="604"/>
                    <a:pt x="330" y="604"/>
                  </a:cubicBezTo>
                  <a:cubicBezTo>
                    <a:pt x="327" y="613"/>
                    <a:pt x="327" y="613"/>
                    <a:pt x="327" y="613"/>
                  </a:cubicBezTo>
                  <a:cubicBezTo>
                    <a:pt x="326" y="619"/>
                    <a:pt x="326" y="619"/>
                    <a:pt x="326" y="619"/>
                  </a:cubicBezTo>
                  <a:cubicBezTo>
                    <a:pt x="325" y="621"/>
                    <a:pt x="325" y="621"/>
                    <a:pt x="325" y="621"/>
                  </a:cubicBezTo>
                  <a:cubicBezTo>
                    <a:pt x="325" y="622"/>
                    <a:pt x="325" y="622"/>
                    <a:pt x="325" y="622"/>
                  </a:cubicBezTo>
                  <a:lnTo>
                    <a:pt x="318" y="6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p:cNvSpPr/>
          <p:nvPr/>
        </p:nvSpPr>
        <p:spPr>
          <a:xfrm>
            <a:off x="1416050" y="1847215"/>
            <a:ext cx="2468880" cy="553085"/>
          </a:xfrm>
          <a:prstGeom prst="rect">
            <a:avLst/>
          </a:prstGeom>
        </p:spPr>
        <p:txBody>
          <a:bodyPr wrap="none">
            <a:spAutoFit/>
          </a:bodyPr>
          <a:lstStyle/>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师徒带教的组建方式</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2" name="矩形 1"/>
          <p:cNvSpPr/>
          <p:nvPr>
            <p:custDataLst>
              <p:tags r:id="rId2"/>
            </p:custDataLst>
          </p:nvPr>
        </p:nvSpPr>
        <p:spPr>
          <a:xfrm>
            <a:off x="3591560" y="460375"/>
            <a:ext cx="50088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一、以师徒传承引领教师发展</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（一）以师徒制为载体开展新教师入职辅导</a:t>
            </a:r>
            <a:endParaRPr lang="zh-CN" altLang="en-US" sz="2000" dirty="0">
              <a:solidFill>
                <a:schemeClr val="bg1"/>
              </a:solidFill>
              <a:latin typeface="楷体" panose="02010609060101010101" charset="-122"/>
              <a:ea typeface="楷体" panose="02010609060101010101" charset="-122"/>
              <a:cs typeface="+mn-ea"/>
              <a:sym typeface="+mn-lt"/>
            </a:endParaRPr>
          </a:p>
        </p:txBody>
      </p:sp>
      <p:grpSp>
        <p:nvGrpSpPr>
          <p:cNvPr id="12" name="组合 11"/>
          <p:cNvGrpSpPr/>
          <p:nvPr/>
        </p:nvGrpSpPr>
        <p:grpSpPr>
          <a:xfrm>
            <a:off x="1938807" y="2539999"/>
            <a:ext cx="2145665" cy="1270002"/>
            <a:chOff x="1945047" y="2469804"/>
            <a:chExt cx="2350940" cy="1391501"/>
          </a:xfrm>
          <a:solidFill>
            <a:schemeClr val="bg1">
              <a:lumMod val="95000"/>
            </a:schemeClr>
          </a:solidFill>
        </p:grpSpPr>
        <p:sp>
          <p:nvSpPr>
            <p:cNvPr id="73" name="Freeform 5"/>
            <p:cNvSpPr>
              <a:spLocks noEditPoints="1"/>
            </p:cNvSpPr>
            <p:nvPr>
              <p:custDataLst>
                <p:tags r:id="rId3"/>
              </p:custDataLst>
            </p:nvPr>
          </p:nvSpPr>
          <p:spPr bwMode="auto">
            <a:xfrm>
              <a:off x="1945047" y="2469804"/>
              <a:ext cx="2278296" cy="1391501"/>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grpFill/>
            <a:ln>
              <a:noFill/>
            </a:ln>
          </p:spPr>
          <p:txBody>
            <a:bodyPr vert="horz" wrap="square" lIns="91440" tIns="45720" rIns="91440" bIns="45720" numCol="1" anchor="t" anchorCtr="0" compatLnSpc="1"/>
            <a:p>
              <a:endParaRPr lang="zh-CN" altLang="en-US">
                <a:cs typeface="+mn-ea"/>
                <a:sym typeface="+mn-lt"/>
              </a:endParaRPr>
            </a:p>
          </p:txBody>
        </p:sp>
        <p:sp>
          <p:nvSpPr>
            <p:cNvPr id="74" name="矩形 73"/>
            <p:cNvSpPr/>
            <p:nvPr>
              <p:custDataLst>
                <p:tags r:id="rId4"/>
              </p:custDataLst>
            </p:nvPr>
          </p:nvSpPr>
          <p:spPr>
            <a:xfrm>
              <a:off x="2293618" y="2823940"/>
              <a:ext cx="2002369" cy="665832"/>
            </a:xfrm>
            <a:prstGeom prst="rect">
              <a:avLst/>
            </a:prstGeom>
            <a:noFill/>
          </p:spPr>
          <p:txBody>
            <a:bodyPr wrap="square">
              <a:spAutoFit/>
              <a:scene3d>
                <a:camera prst="orthographicFront"/>
                <a:lightRig rig="threePt" dir="t"/>
              </a:scene3d>
              <a:sp3d contourW="12700"/>
            </a:bodyPr>
            <a:p>
              <a:pPr>
                <a:lnSpc>
                  <a:spcPct val="120000"/>
                </a:lnSpc>
              </a:pPr>
              <a:r>
                <a:rPr lang="zh-CN" altLang="en-US" sz="2800" b="1" dirty="0">
                  <a:solidFill>
                    <a:schemeClr val="bg1"/>
                  </a:solidFill>
                  <a:latin typeface="楷体" panose="02010609060101010101" charset="-122"/>
                  <a:ea typeface="楷体" panose="02010609060101010101" charset="-122"/>
                  <a:cs typeface="+mn-ea"/>
                  <a:sym typeface="+mn-lt"/>
                </a:rPr>
                <a:t>一对一</a:t>
              </a:r>
              <a:endParaRPr lang="zh-CN" altLang="en-US" sz="2800" b="1" dirty="0">
                <a:solidFill>
                  <a:schemeClr val="bg1"/>
                </a:solidFill>
                <a:latin typeface="楷体" panose="02010609060101010101" charset="-122"/>
                <a:ea typeface="楷体" panose="02010609060101010101" charset="-122"/>
                <a:cs typeface="+mn-ea"/>
                <a:sym typeface="+mn-lt"/>
              </a:endParaRPr>
            </a:p>
          </p:txBody>
        </p:sp>
      </p:grpSp>
      <p:grpSp>
        <p:nvGrpSpPr>
          <p:cNvPr id="75" name="组合 74"/>
          <p:cNvGrpSpPr/>
          <p:nvPr/>
        </p:nvGrpSpPr>
        <p:grpSpPr>
          <a:xfrm>
            <a:off x="4950612" y="2539999"/>
            <a:ext cx="2079364" cy="1270002"/>
            <a:chOff x="4956852" y="2469804"/>
            <a:chExt cx="2278296" cy="1391501"/>
          </a:xfrm>
          <a:solidFill>
            <a:schemeClr val="bg1">
              <a:lumMod val="95000"/>
            </a:schemeClr>
          </a:solidFill>
        </p:grpSpPr>
        <p:sp>
          <p:nvSpPr>
            <p:cNvPr id="76" name="Freeform 5"/>
            <p:cNvSpPr>
              <a:spLocks noEditPoints="1"/>
            </p:cNvSpPr>
            <p:nvPr>
              <p:custDataLst>
                <p:tags r:id="rId5"/>
              </p:custDataLst>
            </p:nvPr>
          </p:nvSpPr>
          <p:spPr bwMode="auto">
            <a:xfrm>
              <a:off x="4956852" y="2469804"/>
              <a:ext cx="2278296" cy="1391501"/>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grpFill/>
            <a:ln>
              <a:noFill/>
            </a:ln>
          </p:spPr>
          <p:txBody>
            <a:bodyPr vert="horz" wrap="square" lIns="91440" tIns="45720" rIns="91440" bIns="45720" numCol="1" anchor="t" anchorCtr="0" compatLnSpc="1"/>
            <a:p>
              <a:endParaRPr lang="zh-CN" altLang="en-US">
                <a:cs typeface="+mn-ea"/>
                <a:sym typeface="+mn-lt"/>
              </a:endParaRPr>
            </a:p>
          </p:txBody>
        </p:sp>
        <p:sp>
          <p:nvSpPr>
            <p:cNvPr id="77" name="矩形 76"/>
            <p:cNvSpPr/>
            <p:nvPr>
              <p:custDataLst>
                <p:tags r:id="rId6"/>
              </p:custDataLst>
            </p:nvPr>
          </p:nvSpPr>
          <p:spPr>
            <a:xfrm>
              <a:off x="5285942" y="2823940"/>
              <a:ext cx="1607879" cy="665832"/>
            </a:xfrm>
            <a:prstGeom prst="rect">
              <a:avLst/>
            </a:prstGeom>
            <a:noFill/>
          </p:spPr>
          <p:txBody>
            <a:bodyPr wrap="square">
              <a:spAutoFit/>
              <a:scene3d>
                <a:camera prst="orthographicFront"/>
                <a:lightRig rig="threePt" dir="t"/>
              </a:scene3d>
              <a:sp3d contourW="12700"/>
            </a:bodyPr>
            <a:p>
              <a:pPr>
                <a:lnSpc>
                  <a:spcPct val="120000"/>
                </a:lnSpc>
              </a:pPr>
              <a:r>
                <a:rPr lang="zh-CN" altLang="en-US" sz="2800" b="1" dirty="0">
                  <a:solidFill>
                    <a:schemeClr val="bg1"/>
                  </a:solidFill>
                  <a:latin typeface="楷体" panose="02010609060101010101" charset="-122"/>
                  <a:ea typeface="楷体" panose="02010609060101010101" charset="-122"/>
                  <a:cs typeface="+mn-ea"/>
                  <a:sym typeface="+mn-lt"/>
                </a:rPr>
                <a:t>多对一</a:t>
              </a:r>
              <a:endParaRPr lang="zh-CN" altLang="en-US" sz="2800" b="1" dirty="0">
                <a:solidFill>
                  <a:schemeClr val="bg1"/>
                </a:solidFill>
                <a:latin typeface="楷体" panose="02010609060101010101" charset="-122"/>
                <a:ea typeface="楷体" panose="02010609060101010101" charset="-122"/>
                <a:cs typeface="+mn-ea"/>
                <a:sym typeface="+mn-lt"/>
              </a:endParaRPr>
            </a:p>
          </p:txBody>
        </p:sp>
      </p:grpSp>
      <p:grpSp>
        <p:nvGrpSpPr>
          <p:cNvPr id="78" name="组合 77"/>
          <p:cNvGrpSpPr/>
          <p:nvPr/>
        </p:nvGrpSpPr>
        <p:grpSpPr>
          <a:xfrm>
            <a:off x="7962417" y="2539999"/>
            <a:ext cx="2079364" cy="1270002"/>
            <a:chOff x="7968657" y="2469804"/>
            <a:chExt cx="2278296" cy="1391501"/>
          </a:xfrm>
          <a:solidFill>
            <a:schemeClr val="bg1">
              <a:lumMod val="95000"/>
            </a:schemeClr>
          </a:solidFill>
        </p:grpSpPr>
        <p:sp>
          <p:nvSpPr>
            <p:cNvPr id="79" name="Freeform 5"/>
            <p:cNvSpPr>
              <a:spLocks noEditPoints="1"/>
            </p:cNvSpPr>
            <p:nvPr>
              <p:custDataLst>
                <p:tags r:id="rId7"/>
              </p:custDataLst>
            </p:nvPr>
          </p:nvSpPr>
          <p:spPr bwMode="auto">
            <a:xfrm>
              <a:off x="7968657" y="2469804"/>
              <a:ext cx="2278296" cy="1391501"/>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grpFill/>
            <a:ln>
              <a:noFill/>
            </a:ln>
          </p:spPr>
          <p:txBody>
            <a:bodyPr vert="horz" wrap="square" lIns="91440" tIns="45720" rIns="91440" bIns="45720" numCol="1" anchor="t" anchorCtr="0" compatLnSpc="1"/>
            <a:p>
              <a:endParaRPr lang="zh-CN" altLang="en-US">
                <a:cs typeface="+mn-ea"/>
                <a:sym typeface="+mn-lt"/>
              </a:endParaRPr>
            </a:p>
          </p:txBody>
        </p:sp>
        <p:sp>
          <p:nvSpPr>
            <p:cNvPr id="80" name="矩形 79"/>
            <p:cNvSpPr/>
            <p:nvPr>
              <p:custDataLst>
                <p:tags r:id="rId8"/>
              </p:custDataLst>
            </p:nvPr>
          </p:nvSpPr>
          <p:spPr>
            <a:xfrm>
              <a:off x="8283136" y="2834376"/>
              <a:ext cx="1532738" cy="665832"/>
            </a:xfrm>
            <a:prstGeom prst="rect">
              <a:avLst/>
            </a:prstGeom>
            <a:noFill/>
          </p:spPr>
          <p:txBody>
            <a:bodyPr wrap="square">
              <a:spAutoFit/>
              <a:scene3d>
                <a:camera prst="orthographicFront"/>
                <a:lightRig rig="threePt" dir="t"/>
              </a:scene3d>
              <a:sp3d contourW="12700"/>
            </a:bodyPr>
            <a:p>
              <a:pPr>
                <a:lnSpc>
                  <a:spcPct val="120000"/>
                </a:lnSpc>
              </a:pPr>
              <a:r>
                <a:rPr lang="zh-CN" altLang="en-US" sz="2800" b="1" dirty="0">
                  <a:solidFill>
                    <a:schemeClr val="bg1"/>
                  </a:solidFill>
                  <a:latin typeface="楷体" panose="02010609060101010101" charset="-122"/>
                  <a:ea typeface="楷体" panose="02010609060101010101" charset="-122"/>
                  <a:cs typeface="+mn-ea"/>
                  <a:sym typeface="+mn-lt"/>
                </a:rPr>
                <a:t>多对多</a:t>
              </a:r>
              <a:endParaRPr lang="zh-CN" altLang="en-US" sz="2800" b="1" dirty="0">
                <a:solidFill>
                  <a:schemeClr val="bg1"/>
                </a:solidFill>
                <a:latin typeface="楷体" panose="02010609060101010101" charset="-122"/>
                <a:ea typeface="楷体" panose="02010609060101010101" charset="-122"/>
                <a:cs typeface="+mn-ea"/>
                <a:sym typeface="+mn-lt"/>
              </a:endParaRPr>
            </a:p>
          </p:txBody>
        </p:sp>
      </p:grpSp>
      <p:grpSp>
        <p:nvGrpSpPr>
          <p:cNvPr id="82" name="Group 44"/>
          <p:cNvGrpSpPr/>
          <p:nvPr/>
        </p:nvGrpSpPr>
        <p:grpSpPr>
          <a:xfrm>
            <a:off x="1011934" y="3966726"/>
            <a:ext cx="493132" cy="554040"/>
            <a:chOff x="0" y="0"/>
            <a:chExt cx="807366" cy="906807"/>
          </a:xfrm>
          <a:noFill/>
        </p:grpSpPr>
        <p:sp>
          <p:nvSpPr>
            <p:cNvPr id="83" name="Shape 42"/>
            <p:cNvSpPr/>
            <p:nvPr>
              <p:custDataLst>
                <p:tags r:id="rId9"/>
              </p:custDataLst>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sp>
          <p:nvSpPr>
            <p:cNvPr id="84" name="Shape 43"/>
            <p:cNvSpPr/>
            <p:nvPr>
              <p:custDataLst>
                <p:tags r:id="rId10"/>
              </p:custDataLst>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grpSp>
      <p:sp>
        <p:nvSpPr>
          <p:cNvPr id="85" name="文本框 84"/>
          <p:cNvSpPr txBox="1"/>
          <p:nvPr>
            <p:custDataLst>
              <p:tags r:id="rId11"/>
            </p:custDataLst>
          </p:nvPr>
        </p:nvSpPr>
        <p:spPr>
          <a:xfrm>
            <a:off x="1640840" y="3976370"/>
            <a:ext cx="9725025" cy="683895"/>
          </a:xfrm>
          <a:prstGeom prst="rect">
            <a:avLst/>
          </a:prstGeom>
          <a:noFill/>
        </p:spPr>
        <p:txBody>
          <a:bodyPr wrap="square" rtlCol="0">
            <a:spAutoFit/>
          </a:bodyPr>
          <a:p>
            <a:pPr algn="just">
              <a:lnSpc>
                <a:spcPct val="125000"/>
              </a:lnSpc>
            </a:pPr>
            <a:r>
              <a:rPr lang="zh-CN" altLang="en-US" dirty="0">
                <a:solidFill>
                  <a:schemeClr val="bg1"/>
                </a:solidFill>
                <a:latin typeface="楷体" panose="02010609060101010101" charset="-122"/>
                <a:ea typeface="楷体" panose="02010609060101010101" charset="-122"/>
                <a:cs typeface="+mn-ea"/>
                <a:sym typeface="+mn-lt"/>
              </a:rPr>
              <a:t>师徒双方须签订《师徒结对协议书》，明确指导教师与青年教师各自的职责与要求。</a:t>
            </a:r>
            <a:endParaRPr lang="zh-CN" altLang="en-US"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1600" dirty="0">
              <a:solidFill>
                <a:schemeClr val="bg1"/>
              </a:solidFill>
              <a:latin typeface="楷体" panose="02010609060101010101" charset="-122"/>
              <a:ea typeface="楷体" panose="02010609060101010101" charset="-122"/>
              <a:cs typeface="+mn-ea"/>
              <a:sym typeface="+mn-lt"/>
            </a:endParaRPr>
          </a:p>
        </p:txBody>
      </p:sp>
      <p:grpSp>
        <p:nvGrpSpPr>
          <p:cNvPr id="86" name="Group 44"/>
          <p:cNvGrpSpPr/>
          <p:nvPr/>
        </p:nvGrpSpPr>
        <p:grpSpPr>
          <a:xfrm>
            <a:off x="1003044" y="4884301"/>
            <a:ext cx="493132" cy="554040"/>
            <a:chOff x="0" y="0"/>
            <a:chExt cx="807366" cy="906807"/>
          </a:xfrm>
          <a:noFill/>
        </p:grpSpPr>
        <p:sp>
          <p:nvSpPr>
            <p:cNvPr id="87" name="Shape 42"/>
            <p:cNvSpPr/>
            <p:nvPr>
              <p:custDataLst>
                <p:tags r:id="rId12"/>
              </p:custDataLst>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sp>
          <p:nvSpPr>
            <p:cNvPr id="88" name="Shape 43"/>
            <p:cNvSpPr/>
            <p:nvPr>
              <p:custDataLst>
                <p:tags r:id="rId13"/>
              </p:custDataLst>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grpSp>
      <p:sp>
        <p:nvSpPr>
          <p:cNvPr id="89" name="文本框 88"/>
          <p:cNvSpPr txBox="1"/>
          <p:nvPr>
            <p:custDataLst>
              <p:tags r:id="rId14"/>
            </p:custDataLst>
          </p:nvPr>
        </p:nvSpPr>
        <p:spPr>
          <a:xfrm>
            <a:off x="1640840" y="4826635"/>
            <a:ext cx="9030970" cy="614045"/>
          </a:xfrm>
          <a:prstGeom prst="rect">
            <a:avLst/>
          </a:prstGeom>
        </p:spPr>
        <p:txBody>
          <a:bodyPr wrap="square">
            <a:spAutoFit/>
          </a:bodyPr>
          <a:p>
            <a:pPr algn="l"/>
            <a:r>
              <a:rPr lang="zh-CN" altLang="en-US" sz="1800">
                <a:solidFill>
                  <a:schemeClr val="bg1"/>
                </a:solidFill>
                <a:latin typeface="楷体" panose="02010609060101010101" charset="-122"/>
                <a:ea typeface="楷体" panose="02010609060101010101" charset="-122"/>
                <a:cs typeface="楷体" panose="02010609060101010101" charset="-122"/>
              </a:rPr>
              <a:t>各主体以自身特色确定师徒制的指导方式与指导内容。</a:t>
            </a:r>
            <a:endParaRPr lang="zh-CN" altLang="en-US" sz="1800">
              <a:solidFill>
                <a:schemeClr val="bg1"/>
              </a:solidFill>
              <a:latin typeface="楷体" panose="02010609060101010101" charset="-122"/>
              <a:ea typeface="楷体" panose="02010609060101010101" charset="-122"/>
              <a:cs typeface="楷体" panose="02010609060101010101" charset="-122"/>
            </a:endParaRPr>
          </a:p>
          <a:p>
            <a:pPr indent="457200" algn="l" fontAlgn="auto"/>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grpSp>
        <p:nvGrpSpPr>
          <p:cNvPr id="90" name="Group 44"/>
          <p:cNvGrpSpPr/>
          <p:nvPr/>
        </p:nvGrpSpPr>
        <p:grpSpPr>
          <a:xfrm>
            <a:off x="994154" y="5706626"/>
            <a:ext cx="493132" cy="554040"/>
            <a:chOff x="0" y="0"/>
            <a:chExt cx="807366" cy="906807"/>
          </a:xfrm>
          <a:noFill/>
        </p:grpSpPr>
        <p:sp>
          <p:nvSpPr>
            <p:cNvPr id="91" name="Shape 42"/>
            <p:cNvSpPr/>
            <p:nvPr>
              <p:custDataLst>
                <p:tags r:id="rId15"/>
              </p:custDataLst>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sp>
          <p:nvSpPr>
            <p:cNvPr id="92" name="Shape 43"/>
            <p:cNvSpPr/>
            <p:nvPr>
              <p:custDataLst>
                <p:tags r:id="rId16"/>
              </p:custDataLst>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grpSp>
      <p:sp>
        <p:nvSpPr>
          <p:cNvPr id="93" name="文本框 92"/>
          <p:cNvSpPr txBox="1"/>
          <p:nvPr>
            <p:custDataLst>
              <p:tags r:id="rId17"/>
            </p:custDataLst>
          </p:nvPr>
        </p:nvSpPr>
        <p:spPr>
          <a:xfrm>
            <a:off x="1640205" y="5706745"/>
            <a:ext cx="9916795" cy="368300"/>
          </a:xfrm>
          <a:prstGeom prst="rect">
            <a:avLst/>
          </a:prstGeom>
        </p:spPr>
        <p:txBody>
          <a:bodyPr wrap="square">
            <a:spAutoFit/>
          </a:bodyPr>
          <a:p>
            <a:pPr algn="l"/>
            <a:r>
              <a:rPr lang="zh-CN" altLang="en-US">
                <a:solidFill>
                  <a:schemeClr val="bg1"/>
                </a:solidFill>
                <a:latin typeface="楷体" panose="02010609060101010101" charset="-122"/>
                <a:ea typeface="楷体" panose="02010609060101010101" charset="-122"/>
                <a:cs typeface="楷体" panose="02010609060101010101" charset="-122"/>
                <a:sym typeface="+mn-ea"/>
              </a:rPr>
              <a:t>大多数学校会指定师徒结对的评价与激励机制以完善师徒结对体系。</a:t>
            </a:r>
            <a:endParaRPr lang="zh-CN" altLang="en-US">
              <a:solidFill>
                <a:schemeClr val="bg1"/>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1000"/>
                                        <p:tgtEl>
                                          <p:spTgt spid="75"/>
                                        </p:tgtEl>
                                      </p:cBhvr>
                                    </p:animEffect>
                                    <p:anim calcmode="lin" valueType="num">
                                      <p:cBhvr>
                                        <p:cTn id="13" dur="1000" fill="hold"/>
                                        <p:tgtEl>
                                          <p:spTgt spid="75"/>
                                        </p:tgtEl>
                                        <p:attrNameLst>
                                          <p:attrName>ppt_x</p:attrName>
                                        </p:attrNameLst>
                                      </p:cBhvr>
                                      <p:tavLst>
                                        <p:tav tm="0">
                                          <p:val>
                                            <p:strVal val="#ppt_x"/>
                                          </p:val>
                                        </p:tav>
                                        <p:tav tm="100000">
                                          <p:val>
                                            <p:strVal val="#ppt_x"/>
                                          </p:val>
                                        </p:tav>
                                      </p:tavLst>
                                    </p:anim>
                                    <p:anim calcmode="lin" valueType="num">
                                      <p:cBhvr>
                                        <p:cTn id="14" dur="1000" fill="hold"/>
                                        <p:tgtEl>
                                          <p:spTgt spid="7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1000"/>
                                        <p:tgtEl>
                                          <p:spTgt spid="78"/>
                                        </p:tgtEl>
                                      </p:cBhvr>
                                    </p:animEffect>
                                    <p:anim calcmode="lin" valueType="num">
                                      <p:cBhvr>
                                        <p:cTn id="18" dur="1000" fill="hold"/>
                                        <p:tgtEl>
                                          <p:spTgt spid="78"/>
                                        </p:tgtEl>
                                        <p:attrNameLst>
                                          <p:attrName>ppt_x</p:attrName>
                                        </p:attrNameLst>
                                      </p:cBhvr>
                                      <p:tavLst>
                                        <p:tav tm="0">
                                          <p:val>
                                            <p:strVal val="#ppt_x"/>
                                          </p:val>
                                        </p:tav>
                                        <p:tav tm="100000">
                                          <p:val>
                                            <p:strVal val="#ppt_x"/>
                                          </p:val>
                                        </p:tav>
                                      </p:tavLst>
                                    </p:anim>
                                    <p:anim calcmode="lin" valueType="num">
                                      <p:cBhvr>
                                        <p:cTn id="19"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p:cNvSpPr/>
          <p:nvPr/>
        </p:nvSpPr>
        <p:spPr>
          <a:xfrm>
            <a:off x="2913380" y="4797425"/>
            <a:ext cx="3129280" cy="337185"/>
          </a:xfrm>
          <a:prstGeom prst="rect">
            <a:avLst/>
          </a:prstGeom>
        </p:spPr>
        <p:txBody>
          <a:bodyPr wrap="none">
            <a:noAutofit/>
          </a:bodyPr>
          <a:lstStyle/>
          <a:p>
            <a:pPr algn="ctr">
              <a:lnSpc>
                <a:spcPct val="150000"/>
              </a:lnSpc>
            </a:pPr>
            <a:r>
              <a:rPr lang="zh-CN" altLang="en-US" sz="1600" dirty="0">
                <a:solidFill>
                  <a:schemeClr val="bg1"/>
                </a:solidFill>
                <a:latin typeface="楷体" panose="02010609060101010101" charset="-122"/>
                <a:ea typeface="楷体" panose="02010609060101010101" charset="-122"/>
                <a:cs typeface="+mn-ea"/>
                <a:sym typeface="+mn-lt"/>
              </a:rPr>
              <a:t>名师带教,引领青年教师成长进步</a:t>
            </a:r>
            <a:endParaRPr lang="en-US" altLang="zh-CN" sz="1600" dirty="0">
              <a:solidFill>
                <a:schemeClr val="bg1"/>
              </a:solidFill>
              <a:latin typeface="楷体" panose="02010609060101010101" charset="-122"/>
              <a:ea typeface="楷体" panose="02010609060101010101" charset="-122"/>
              <a:cs typeface="+mn-ea"/>
              <a:sym typeface="+mn-lt"/>
            </a:endParaRPr>
          </a:p>
        </p:txBody>
      </p:sp>
      <p:grpSp>
        <p:nvGrpSpPr>
          <p:cNvPr id="64" name="组合 63"/>
          <p:cNvGrpSpPr/>
          <p:nvPr/>
        </p:nvGrpSpPr>
        <p:grpSpPr>
          <a:xfrm>
            <a:off x="3753004" y="3429106"/>
            <a:ext cx="1678152" cy="1008167"/>
            <a:chOff x="2004849" y="2924916"/>
            <a:chExt cx="1678152" cy="1008167"/>
          </a:xfrm>
        </p:grpSpPr>
        <p:pic>
          <p:nvPicPr>
            <p:cNvPr id="3" name="图片 2"/>
            <p:cNvPicPr>
              <a:picLocks noChangeAspect="1"/>
            </p:cNvPicPr>
            <p:nvPr/>
          </p:nvPicPr>
          <p:blipFill>
            <a:blip r:embed="rId2"/>
            <a:stretch>
              <a:fillRect/>
            </a:stretch>
          </p:blipFill>
          <p:spPr>
            <a:xfrm>
              <a:off x="2004849" y="2924916"/>
              <a:ext cx="1678152" cy="1008167"/>
            </a:xfrm>
            <a:prstGeom prst="rect">
              <a:avLst/>
            </a:prstGeom>
          </p:spPr>
        </p:pic>
        <p:grpSp>
          <p:nvGrpSpPr>
            <p:cNvPr id="7" name="chenying0907 90"/>
            <p:cNvGrpSpPr/>
            <p:nvPr/>
          </p:nvGrpSpPr>
          <p:grpSpPr bwMode="auto">
            <a:xfrm>
              <a:off x="2605109" y="3095631"/>
              <a:ext cx="430202" cy="643727"/>
              <a:chOff x="5844088" y="2600655"/>
              <a:chExt cx="385904" cy="611158"/>
            </a:xfrm>
          </p:grpSpPr>
          <p:grpSp>
            <p:nvGrpSpPr>
              <p:cNvPr id="8" name="chenying0907 91"/>
              <p:cNvGrpSpPr/>
              <p:nvPr/>
            </p:nvGrpSpPr>
            <p:grpSpPr bwMode="auto">
              <a:xfrm rot="8489641">
                <a:off x="6013992" y="2653092"/>
                <a:ext cx="216000" cy="558721"/>
                <a:chOff x="6011031" y="2540000"/>
                <a:chExt cx="242182" cy="626447"/>
              </a:xfrm>
            </p:grpSpPr>
            <p:sp>
              <p:nvSpPr>
                <p:cNvPr id="11"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3"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4"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9"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grpSp>
      <p:grpSp>
        <p:nvGrpSpPr>
          <p:cNvPr id="6" name="组合 5"/>
          <p:cNvGrpSpPr/>
          <p:nvPr/>
        </p:nvGrpSpPr>
        <p:grpSpPr>
          <a:xfrm>
            <a:off x="6407346" y="3429106"/>
            <a:ext cx="1678152" cy="1008167"/>
            <a:chOff x="6619487" y="3062718"/>
            <a:chExt cx="1678152" cy="1008167"/>
          </a:xfrm>
        </p:grpSpPr>
        <p:grpSp>
          <p:nvGrpSpPr>
            <p:cNvPr id="15" name="chenying0907 98"/>
            <p:cNvGrpSpPr/>
            <p:nvPr/>
          </p:nvGrpSpPr>
          <p:grpSpPr bwMode="auto">
            <a:xfrm>
              <a:off x="7193892" y="3310825"/>
              <a:ext cx="529343" cy="454790"/>
              <a:chOff x="7002966" y="4415883"/>
              <a:chExt cx="507443" cy="461687"/>
            </a:xfrm>
          </p:grpSpPr>
          <p:grpSp>
            <p:nvGrpSpPr>
              <p:cNvPr id="16" name="chenying0907 99"/>
              <p:cNvGrpSpPr/>
              <p:nvPr/>
            </p:nvGrpSpPr>
            <p:grpSpPr bwMode="auto">
              <a:xfrm>
                <a:off x="7002966" y="4415883"/>
                <a:ext cx="507443" cy="461687"/>
                <a:chOff x="7002966" y="4415883"/>
                <a:chExt cx="602999" cy="548627"/>
              </a:xfrm>
            </p:grpSpPr>
            <p:sp>
              <p:nvSpPr>
                <p:cNvPr id="21"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2"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17"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8"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9"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0"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pic>
          <p:nvPicPr>
            <p:cNvPr id="61" name="图片 60"/>
            <p:cNvPicPr>
              <a:picLocks noChangeAspect="1"/>
            </p:cNvPicPr>
            <p:nvPr/>
          </p:nvPicPr>
          <p:blipFill>
            <a:blip r:embed="rId2"/>
            <a:stretch>
              <a:fillRect/>
            </a:stretch>
          </p:blipFill>
          <p:spPr>
            <a:xfrm>
              <a:off x="6619487" y="3062718"/>
              <a:ext cx="1678152" cy="1008167"/>
            </a:xfrm>
            <a:prstGeom prst="rect">
              <a:avLst/>
            </a:prstGeom>
          </p:spPr>
        </p:pic>
      </p:grpSp>
      <p:grpSp>
        <p:nvGrpSpPr>
          <p:cNvPr id="5" name="组合 4"/>
          <p:cNvGrpSpPr/>
          <p:nvPr/>
        </p:nvGrpSpPr>
        <p:grpSpPr>
          <a:xfrm>
            <a:off x="9264231" y="3429106"/>
            <a:ext cx="1678152" cy="1008167"/>
            <a:chOff x="8925776" y="3016931"/>
            <a:chExt cx="1678152" cy="1008167"/>
          </a:xfrm>
        </p:grpSpPr>
        <p:grpSp>
          <p:nvGrpSpPr>
            <p:cNvPr id="26" name="组合 25"/>
            <p:cNvGrpSpPr/>
            <p:nvPr/>
          </p:nvGrpSpPr>
          <p:grpSpPr>
            <a:xfrm>
              <a:off x="9454290" y="3157367"/>
              <a:ext cx="654849" cy="605195"/>
              <a:chOff x="2159000" y="1141413"/>
              <a:chExt cx="739775" cy="723900"/>
            </a:xfrm>
            <a:solidFill>
              <a:schemeClr val="bg1"/>
            </a:solidFill>
          </p:grpSpPr>
          <p:sp>
            <p:nvSpPr>
              <p:cNvPr id="27" name="Freeform 832"/>
              <p:cNvSpPr/>
              <p:nvPr/>
            </p:nvSpPr>
            <p:spPr bwMode="auto">
              <a:xfrm>
                <a:off x="2216150" y="1428750"/>
                <a:ext cx="14288" cy="63500"/>
              </a:xfrm>
              <a:custGeom>
                <a:avLst/>
                <a:gdLst/>
                <a:ahLst/>
                <a:cxnLst>
                  <a:cxn ang="0">
                    <a:pos x="27" y="4"/>
                  </a:cxn>
                  <a:cxn ang="0">
                    <a:pos x="27" y="4"/>
                  </a:cxn>
                  <a:cxn ang="0">
                    <a:pos x="27" y="2"/>
                  </a:cxn>
                  <a:cxn ang="0">
                    <a:pos x="26" y="1"/>
                  </a:cxn>
                  <a:cxn ang="0">
                    <a:pos x="25" y="0"/>
                  </a:cxn>
                  <a:cxn ang="0">
                    <a:pos x="23" y="0"/>
                  </a:cxn>
                  <a:cxn ang="0">
                    <a:pos x="21" y="0"/>
                  </a:cxn>
                  <a:cxn ang="0">
                    <a:pos x="20" y="1"/>
                  </a:cxn>
                  <a:cxn ang="0">
                    <a:pos x="19" y="2"/>
                  </a:cxn>
                  <a:cxn ang="0">
                    <a:pos x="18" y="4"/>
                  </a:cxn>
                  <a:cxn ang="0">
                    <a:pos x="18" y="4"/>
                  </a:cxn>
                  <a:cxn ang="0">
                    <a:pos x="17" y="22"/>
                  </a:cxn>
                  <a:cxn ang="0">
                    <a:pos x="14" y="39"/>
                  </a:cxn>
                  <a:cxn ang="0">
                    <a:pos x="9" y="56"/>
                  </a:cxn>
                  <a:cxn ang="0">
                    <a:pos x="4" y="73"/>
                  </a:cxn>
                  <a:cxn ang="0">
                    <a:pos x="4" y="73"/>
                  </a:cxn>
                  <a:cxn ang="0">
                    <a:pos x="2" y="84"/>
                  </a:cxn>
                  <a:cxn ang="0">
                    <a:pos x="1" y="95"/>
                  </a:cxn>
                  <a:cxn ang="0">
                    <a:pos x="0" y="100"/>
                  </a:cxn>
                  <a:cxn ang="0">
                    <a:pos x="1" y="106"/>
                  </a:cxn>
                  <a:cxn ang="0">
                    <a:pos x="2" y="111"/>
                  </a:cxn>
                  <a:cxn ang="0">
                    <a:pos x="4" y="116"/>
                  </a:cxn>
                  <a:cxn ang="0">
                    <a:pos x="4" y="116"/>
                  </a:cxn>
                  <a:cxn ang="0">
                    <a:pos x="5" y="117"/>
                  </a:cxn>
                  <a:cxn ang="0">
                    <a:pos x="7" y="118"/>
                  </a:cxn>
                  <a:cxn ang="0">
                    <a:pos x="8" y="118"/>
                  </a:cxn>
                  <a:cxn ang="0">
                    <a:pos x="10" y="118"/>
                  </a:cxn>
                  <a:cxn ang="0">
                    <a:pos x="12" y="116"/>
                  </a:cxn>
                  <a:cxn ang="0">
                    <a:pos x="13" y="115"/>
                  </a:cxn>
                  <a:cxn ang="0">
                    <a:pos x="14" y="113"/>
                  </a:cxn>
                  <a:cxn ang="0">
                    <a:pos x="13" y="111"/>
                  </a:cxn>
                  <a:cxn ang="0">
                    <a:pos x="13" y="111"/>
                  </a:cxn>
                  <a:cxn ang="0">
                    <a:pos x="10" y="104"/>
                  </a:cxn>
                  <a:cxn ang="0">
                    <a:pos x="9" y="97"/>
                  </a:cxn>
                  <a:cxn ang="0">
                    <a:pos x="10" y="91"/>
                  </a:cxn>
                  <a:cxn ang="0">
                    <a:pos x="12" y="83"/>
                  </a:cxn>
                  <a:cxn ang="0">
                    <a:pos x="16" y="68"/>
                  </a:cxn>
                  <a:cxn ang="0">
                    <a:pos x="20" y="56"/>
                  </a:cxn>
                  <a:cxn ang="0">
                    <a:pos x="20" y="56"/>
                  </a:cxn>
                  <a:cxn ang="0">
                    <a:pos x="23" y="44"/>
                  </a:cxn>
                  <a:cxn ang="0">
                    <a:pos x="26" y="30"/>
                  </a:cxn>
                  <a:cxn ang="0">
                    <a:pos x="27" y="4"/>
                  </a:cxn>
                  <a:cxn ang="0">
                    <a:pos x="27" y="4"/>
                  </a:cxn>
                </a:cxnLst>
                <a:rect l="0" t="0" r="r" b="b"/>
                <a:pathLst>
                  <a:path w="27" h="118">
                    <a:moveTo>
                      <a:pt x="27" y="4"/>
                    </a:moveTo>
                    <a:lnTo>
                      <a:pt x="27" y="4"/>
                    </a:lnTo>
                    <a:lnTo>
                      <a:pt x="27" y="2"/>
                    </a:lnTo>
                    <a:lnTo>
                      <a:pt x="26" y="1"/>
                    </a:lnTo>
                    <a:lnTo>
                      <a:pt x="25" y="0"/>
                    </a:lnTo>
                    <a:lnTo>
                      <a:pt x="23" y="0"/>
                    </a:lnTo>
                    <a:lnTo>
                      <a:pt x="21" y="0"/>
                    </a:lnTo>
                    <a:lnTo>
                      <a:pt x="20" y="1"/>
                    </a:lnTo>
                    <a:lnTo>
                      <a:pt x="19" y="2"/>
                    </a:lnTo>
                    <a:lnTo>
                      <a:pt x="18" y="4"/>
                    </a:lnTo>
                    <a:lnTo>
                      <a:pt x="18" y="4"/>
                    </a:lnTo>
                    <a:lnTo>
                      <a:pt x="17" y="22"/>
                    </a:lnTo>
                    <a:lnTo>
                      <a:pt x="14" y="39"/>
                    </a:lnTo>
                    <a:lnTo>
                      <a:pt x="9" y="56"/>
                    </a:lnTo>
                    <a:lnTo>
                      <a:pt x="4" y="73"/>
                    </a:lnTo>
                    <a:lnTo>
                      <a:pt x="4" y="73"/>
                    </a:lnTo>
                    <a:lnTo>
                      <a:pt x="2" y="84"/>
                    </a:lnTo>
                    <a:lnTo>
                      <a:pt x="1" y="95"/>
                    </a:lnTo>
                    <a:lnTo>
                      <a:pt x="0" y="100"/>
                    </a:lnTo>
                    <a:lnTo>
                      <a:pt x="1" y="106"/>
                    </a:lnTo>
                    <a:lnTo>
                      <a:pt x="2" y="111"/>
                    </a:lnTo>
                    <a:lnTo>
                      <a:pt x="4" y="116"/>
                    </a:lnTo>
                    <a:lnTo>
                      <a:pt x="4" y="116"/>
                    </a:lnTo>
                    <a:lnTo>
                      <a:pt x="5" y="117"/>
                    </a:lnTo>
                    <a:lnTo>
                      <a:pt x="7" y="118"/>
                    </a:lnTo>
                    <a:lnTo>
                      <a:pt x="8" y="118"/>
                    </a:lnTo>
                    <a:lnTo>
                      <a:pt x="10" y="118"/>
                    </a:lnTo>
                    <a:lnTo>
                      <a:pt x="12" y="116"/>
                    </a:lnTo>
                    <a:lnTo>
                      <a:pt x="13" y="115"/>
                    </a:lnTo>
                    <a:lnTo>
                      <a:pt x="14" y="113"/>
                    </a:lnTo>
                    <a:lnTo>
                      <a:pt x="13" y="111"/>
                    </a:lnTo>
                    <a:lnTo>
                      <a:pt x="13" y="111"/>
                    </a:lnTo>
                    <a:lnTo>
                      <a:pt x="10" y="104"/>
                    </a:lnTo>
                    <a:lnTo>
                      <a:pt x="9" y="97"/>
                    </a:lnTo>
                    <a:lnTo>
                      <a:pt x="10" y="91"/>
                    </a:lnTo>
                    <a:lnTo>
                      <a:pt x="12" y="83"/>
                    </a:lnTo>
                    <a:lnTo>
                      <a:pt x="16" y="68"/>
                    </a:lnTo>
                    <a:lnTo>
                      <a:pt x="20" y="56"/>
                    </a:lnTo>
                    <a:lnTo>
                      <a:pt x="20" y="56"/>
                    </a:lnTo>
                    <a:lnTo>
                      <a:pt x="23" y="44"/>
                    </a:lnTo>
                    <a:lnTo>
                      <a:pt x="26" y="30"/>
                    </a:lnTo>
                    <a:lnTo>
                      <a:pt x="27" y="4"/>
                    </a:lnTo>
                    <a:lnTo>
                      <a:pt x="27"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28" name="Freeform 833"/>
              <p:cNvSpPr/>
              <p:nvPr/>
            </p:nvSpPr>
            <p:spPr bwMode="auto">
              <a:xfrm>
                <a:off x="2251075" y="1462088"/>
                <a:ext cx="9525" cy="53975"/>
              </a:xfrm>
              <a:custGeom>
                <a:avLst/>
                <a:gdLst/>
                <a:ahLst/>
                <a:cxnLst>
                  <a:cxn ang="0">
                    <a:pos x="20" y="5"/>
                  </a:cxn>
                  <a:cxn ang="0">
                    <a:pos x="20" y="5"/>
                  </a:cxn>
                  <a:cxn ang="0">
                    <a:pos x="19" y="3"/>
                  </a:cxn>
                  <a:cxn ang="0">
                    <a:pos x="18" y="1"/>
                  </a:cxn>
                  <a:cxn ang="0">
                    <a:pos x="17" y="1"/>
                  </a:cxn>
                  <a:cxn ang="0">
                    <a:pos x="15" y="0"/>
                  </a:cxn>
                  <a:cxn ang="0">
                    <a:pos x="13" y="1"/>
                  </a:cxn>
                  <a:cxn ang="0">
                    <a:pos x="12" y="1"/>
                  </a:cxn>
                  <a:cxn ang="0">
                    <a:pos x="11" y="3"/>
                  </a:cxn>
                  <a:cxn ang="0">
                    <a:pos x="10" y="5"/>
                  </a:cxn>
                  <a:cxn ang="0">
                    <a:pos x="10" y="55"/>
                  </a:cxn>
                  <a:cxn ang="0">
                    <a:pos x="10" y="55"/>
                  </a:cxn>
                  <a:cxn ang="0">
                    <a:pos x="10" y="61"/>
                  </a:cxn>
                  <a:cxn ang="0">
                    <a:pos x="8" y="66"/>
                  </a:cxn>
                  <a:cxn ang="0">
                    <a:pos x="5" y="78"/>
                  </a:cxn>
                  <a:cxn ang="0">
                    <a:pos x="2" y="88"/>
                  </a:cxn>
                  <a:cxn ang="0">
                    <a:pos x="0" y="100"/>
                  </a:cxn>
                  <a:cxn ang="0">
                    <a:pos x="0" y="100"/>
                  </a:cxn>
                  <a:cxn ang="0">
                    <a:pos x="0" y="101"/>
                  </a:cxn>
                  <a:cxn ang="0">
                    <a:pos x="1" y="103"/>
                  </a:cxn>
                  <a:cxn ang="0">
                    <a:pos x="3" y="104"/>
                  </a:cxn>
                  <a:cxn ang="0">
                    <a:pos x="4" y="104"/>
                  </a:cxn>
                  <a:cxn ang="0">
                    <a:pos x="8" y="103"/>
                  </a:cxn>
                  <a:cxn ang="0">
                    <a:pos x="10" y="101"/>
                  </a:cxn>
                  <a:cxn ang="0">
                    <a:pos x="10" y="100"/>
                  </a:cxn>
                  <a:cxn ang="0">
                    <a:pos x="10" y="100"/>
                  </a:cxn>
                  <a:cxn ang="0">
                    <a:pos x="12" y="90"/>
                  </a:cxn>
                  <a:cxn ang="0">
                    <a:pos x="15" y="81"/>
                  </a:cxn>
                  <a:cxn ang="0">
                    <a:pos x="18" y="71"/>
                  </a:cxn>
                  <a:cxn ang="0">
                    <a:pos x="20" y="62"/>
                  </a:cxn>
                  <a:cxn ang="0">
                    <a:pos x="20" y="62"/>
                  </a:cxn>
                  <a:cxn ang="0">
                    <a:pos x="20" y="48"/>
                  </a:cxn>
                  <a:cxn ang="0">
                    <a:pos x="20" y="33"/>
                  </a:cxn>
                  <a:cxn ang="0">
                    <a:pos x="20" y="5"/>
                  </a:cxn>
                  <a:cxn ang="0">
                    <a:pos x="20" y="5"/>
                  </a:cxn>
                </a:cxnLst>
                <a:rect l="0" t="0" r="r" b="b"/>
                <a:pathLst>
                  <a:path w="20" h="104">
                    <a:moveTo>
                      <a:pt x="20" y="5"/>
                    </a:moveTo>
                    <a:lnTo>
                      <a:pt x="20" y="5"/>
                    </a:lnTo>
                    <a:lnTo>
                      <a:pt x="19" y="3"/>
                    </a:lnTo>
                    <a:lnTo>
                      <a:pt x="18" y="1"/>
                    </a:lnTo>
                    <a:lnTo>
                      <a:pt x="17" y="1"/>
                    </a:lnTo>
                    <a:lnTo>
                      <a:pt x="15" y="0"/>
                    </a:lnTo>
                    <a:lnTo>
                      <a:pt x="13" y="1"/>
                    </a:lnTo>
                    <a:lnTo>
                      <a:pt x="12" y="1"/>
                    </a:lnTo>
                    <a:lnTo>
                      <a:pt x="11" y="3"/>
                    </a:lnTo>
                    <a:lnTo>
                      <a:pt x="10" y="5"/>
                    </a:lnTo>
                    <a:lnTo>
                      <a:pt x="10" y="55"/>
                    </a:lnTo>
                    <a:lnTo>
                      <a:pt x="10" y="55"/>
                    </a:lnTo>
                    <a:lnTo>
                      <a:pt x="10" y="61"/>
                    </a:lnTo>
                    <a:lnTo>
                      <a:pt x="8" y="66"/>
                    </a:lnTo>
                    <a:lnTo>
                      <a:pt x="5" y="78"/>
                    </a:lnTo>
                    <a:lnTo>
                      <a:pt x="2" y="88"/>
                    </a:lnTo>
                    <a:lnTo>
                      <a:pt x="0" y="100"/>
                    </a:lnTo>
                    <a:lnTo>
                      <a:pt x="0" y="100"/>
                    </a:lnTo>
                    <a:lnTo>
                      <a:pt x="0" y="101"/>
                    </a:lnTo>
                    <a:lnTo>
                      <a:pt x="1" y="103"/>
                    </a:lnTo>
                    <a:lnTo>
                      <a:pt x="3" y="104"/>
                    </a:lnTo>
                    <a:lnTo>
                      <a:pt x="4" y="104"/>
                    </a:lnTo>
                    <a:lnTo>
                      <a:pt x="8" y="103"/>
                    </a:lnTo>
                    <a:lnTo>
                      <a:pt x="10" y="101"/>
                    </a:lnTo>
                    <a:lnTo>
                      <a:pt x="10" y="100"/>
                    </a:lnTo>
                    <a:lnTo>
                      <a:pt x="10" y="100"/>
                    </a:lnTo>
                    <a:lnTo>
                      <a:pt x="12" y="90"/>
                    </a:lnTo>
                    <a:lnTo>
                      <a:pt x="15" y="81"/>
                    </a:lnTo>
                    <a:lnTo>
                      <a:pt x="18" y="71"/>
                    </a:lnTo>
                    <a:lnTo>
                      <a:pt x="20" y="62"/>
                    </a:lnTo>
                    <a:lnTo>
                      <a:pt x="20" y="62"/>
                    </a:lnTo>
                    <a:lnTo>
                      <a:pt x="20" y="48"/>
                    </a:lnTo>
                    <a:lnTo>
                      <a:pt x="20" y="33"/>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29" name="Freeform 834"/>
              <p:cNvSpPr/>
              <p:nvPr/>
            </p:nvSpPr>
            <p:spPr bwMode="auto">
              <a:xfrm>
                <a:off x="2278063" y="1493838"/>
                <a:ext cx="9525" cy="58738"/>
              </a:xfrm>
              <a:custGeom>
                <a:avLst/>
                <a:gdLst/>
                <a:ahLst/>
                <a:cxnLst>
                  <a:cxn ang="0">
                    <a:pos x="9" y="4"/>
                  </a:cxn>
                  <a:cxn ang="0">
                    <a:pos x="9" y="4"/>
                  </a:cxn>
                  <a:cxn ang="0">
                    <a:pos x="7" y="30"/>
                  </a:cxn>
                  <a:cxn ang="0">
                    <a:pos x="4" y="55"/>
                  </a:cxn>
                  <a:cxn ang="0">
                    <a:pos x="1" y="80"/>
                  </a:cxn>
                  <a:cxn ang="0">
                    <a:pos x="0" y="104"/>
                  </a:cxn>
                  <a:cxn ang="0">
                    <a:pos x="0" y="104"/>
                  </a:cxn>
                  <a:cxn ang="0">
                    <a:pos x="0" y="106"/>
                  </a:cxn>
                  <a:cxn ang="0">
                    <a:pos x="1" y="107"/>
                  </a:cxn>
                  <a:cxn ang="0">
                    <a:pos x="3" y="109"/>
                  </a:cxn>
                  <a:cxn ang="0">
                    <a:pos x="4" y="109"/>
                  </a:cxn>
                  <a:cxn ang="0">
                    <a:pos x="6" y="109"/>
                  </a:cxn>
                  <a:cxn ang="0">
                    <a:pos x="7" y="107"/>
                  </a:cxn>
                  <a:cxn ang="0">
                    <a:pos x="8" y="106"/>
                  </a:cxn>
                  <a:cxn ang="0">
                    <a:pos x="9" y="104"/>
                  </a:cxn>
                  <a:cxn ang="0">
                    <a:pos x="9" y="104"/>
                  </a:cxn>
                  <a:cxn ang="0">
                    <a:pos x="10" y="80"/>
                  </a:cxn>
                  <a:cxn ang="0">
                    <a:pos x="13" y="55"/>
                  </a:cxn>
                  <a:cxn ang="0">
                    <a:pos x="16" y="30"/>
                  </a:cxn>
                  <a:cxn ang="0">
                    <a:pos x="18" y="4"/>
                  </a:cxn>
                  <a:cxn ang="0">
                    <a:pos x="18" y="4"/>
                  </a:cxn>
                  <a:cxn ang="0">
                    <a:pos x="18" y="2"/>
                  </a:cxn>
                  <a:cxn ang="0">
                    <a:pos x="17" y="1"/>
                  </a:cxn>
                  <a:cxn ang="0">
                    <a:pos x="15" y="0"/>
                  </a:cxn>
                  <a:cxn ang="0">
                    <a:pos x="14" y="0"/>
                  </a:cxn>
                  <a:cxn ang="0">
                    <a:pos x="12" y="0"/>
                  </a:cxn>
                  <a:cxn ang="0">
                    <a:pos x="10" y="1"/>
                  </a:cxn>
                  <a:cxn ang="0">
                    <a:pos x="9" y="2"/>
                  </a:cxn>
                  <a:cxn ang="0">
                    <a:pos x="9" y="4"/>
                  </a:cxn>
                  <a:cxn ang="0">
                    <a:pos x="9" y="4"/>
                  </a:cxn>
                </a:cxnLst>
                <a:rect l="0" t="0" r="r" b="b"/>
                <a:pathLst>
                  <a:path w="18" h="109">
                    <a:moveTo>
                      <a:pt x="9" y="4"/>
                    </a:moveTo>
                    <a:lnTo>
                      <a:pt x="9" y="4"/>
                    </a:lnTo>
                    <a:lnTo>
                      <a:pt x="7" y="30"/>
                    </a:lnTo>
                    <a:lnTo>
                      <a:pt x="4" y="55"/>
                    </a:lnTo>
                    <a:lnTo>
                      <a:pt x="1" y="80"/>
                    </a:lnTo>
                    <a:lnTo>
                      <a:pt x="0" y="104"/>
                    </a:lnTo>
                    <a:lnTo>
                      <a:pt x="0" y="104"/>
                    </a:lnTo>
                    <a:lnTo>
                      <a:pt x="0" y="106"/>
                    </a:lnTo>
                    <a:lnTo>
                      <a:pt x="1" y="107"/>
                    </a:lnTo>
                    <a:lnTo>
                      <a:pt x="3" y="109"/>
                    </a:lnTo>
                    <a:lnTo>
                      <a:pt x="4" y="109"/>
                    </a:lnTo>
                    <a:lnTo>
                      <a:pt x="6" y="109"/>
                    </a:lnTo>
                    <a:lnTo>
                      <a:pt x="7" y="107"/>
                    </a:lnTo>
                    <a:lnTo>
                      <a:pt x="8" y="106"/>
                    </a:lnTo>
                    <a:lnTo>
                      <a:pt x="9" y="104"/>
                    </a:lnTo>
                    <a:lnTo>
                      <a:pt x="9" y="104"/>
                    </a:lnTo>
                    <a:lnTo>
                      <a:pt x="10" y="80"/>
                    </a:lnTo>
                    <a:lnTo>
                      <a:pt x="13" y="55"/>
                    </a:lnTo>
                    <a:lnTo>
                      <a:pt x="16" y="30"/>
                    </a:lnTo>
                    <a:lnTo>
                      <a:pt x="18" y="4"/>
                    </a:lnTo>
                    <a:lnTo>
                      <a:pt x="18" y="4"/>
                    </a:lnTo>
                    <a:lnTo>
                      <a:pt x="18" y="2"/>
                    </a:lnTo>
                    <a:lnTo>
                      <a:pt x="17" y="1"/>
                    </a:lnTo>
                    <a:lnTo>
                      <a:pt x="15" y="0"/>
                    </a:lnTo>
                    <a:lnTo>
                      <a:pt x="14" y="0"/>
                    </a:lnTo>
                    <a:lnTo>
                      <a:pt x="12" y="0"/>
                    </a:lnTo>
                    <a:lnTo>
                      <a:pt x="10" y="1"/>
                    </a:lnTo>
                    <a:lnTo>
                      <a:pt x="9" y="2"/>
                    </a:lnTo>
                    <a:lnTo>
                      <a:pt x="9" y="4"/>
                    </a:lnTo>
                    <a:lnTo>
                      <a:pt x="9"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0" name="Freeform 835"/>
              <p:cNvSpPr/>
              <p:nvPr/>
            </p:nvSpPr>
            <p:spPr bwMode="auto">
              <a:xfrm>
                <a:off x="2308225" y="1528763"/>
                <a:ext cx="12700" cy="55563"/>
              </a:xfrm>
              <a:custGeom>
                <a:avLst/>
                <a:gdLst/>
                <a:ahLst/>
                <a:cxnLst>
                  <a:cxn ang="0">
                    <a:pos x="14" y="5"/>
                  </a:cxn>
                  <a:cxn ang="0">
                    <a:pos x="14" y="5"/>
                  </a:cxn>
                  <a:cxn ang="0">
                    <a:pos x="13" y="17"/>
                  </a:cxn>
                  <a:cxn ang="0">
                    <a:pos x="12" y="29"/>
                  </a:cxn>
                  <a:cxn ang="0">
                    <a:pos x="8" y="52"/>
                  </a:cxn>
                  <a:cxn ang="0">
                    <a:pos x="4" y="76"/>
                  </a:cxn>
                  <a:cxn ang="0">
                    <a:pos x="0" y="98"/>
                  </a:cxn>
                  <a:cxn ang="0">
                    <a:pos x="0" y="98"/>
                  </a:cxn>
                  <a:cxn ang="0">
                    <a:pos x="0" y="100"/>
                  </a:cxn>
                  <a:cxn ang="0">
                    <a:pos x="1" y="102"/>
                  </a:cxn>
                  <a:cxn ang="0">
                    <a:pos x="4" y="105"/>
                  </a:cxn>
                  <a:cxn ang="0">
                    <a:pos x="5" y="105"/>
                  </a:cxn>
                  <a:cxn ang="0">
                    <a:pos x="7" y="105"/>
                  </a:cxn>
                  <a:cxn ang="0">
                    <a:pos x="8" y="102"/>
                  </a:cxn>
                  <a:cxn ang="0">
                    <a:pos x="9" y="101"/>
                  </a:cxn>
                  <a:cxn ang="0">
                    <a:pos x="9" y="101"/>
                  </a:cxn>
                  <a:cxn ang="0">
                    <a:pos x="13" y="77"/>
                  </a:cxn>
                  <a:cxn ang="0">
                    <a:pos x="17" y="53"/>
                  </a:cxn>
                  <a:cxn ang="0">
                    <a:pos x="21" y="29"/>
                  </a:cxn>
                  <a:cxn ang="0">
                    <a:pos x="22" y="17"/>
                  </a:cxn>
                  <a:cxn ang="0">
                    <a:pos x="23" y="5"/>
                  </a:cxn>
                  <a:cxn ang="0">
                    <a:pos x="23" y="5"/>
                  </a:cxn>
                  <a:cxn ang="0">
                    <a:pos x="22" y="3"/>
                  </a:cxn>
                  <a:cxn ang="0">
                    <a:pos x="21" y="1"/>
                  </a:cxn>
                  <a:cxn ang="0">
                    <a:pos x="20" y="0"/>
                  </a:cxn>
                  <a:cxn ang="0">
                    <a:pos x="18" y="0"/>
                  </a:cxn>
                  <a:cxn ang="0">
                    <a:pos x="17" y="0"/>
                  </a:cxn>
                  <a:cxn ang="0">
                    <a:pos x="15" y="1"/>
                  </a:cxn>
                  <a:cxn ang="0">
                    <a:pos x="14" y="3"/>
                  </a:cxn>
                  <a:cxn ang="0">
                    <a:pos x="14" y="5"/>
                  </a:cxn>
                  <a:cxn ang="0">
                    <a:pos x="14" y="5"/>
                  </a:cxn>
                </a:cxnLst>
                <a:rect l="0" t="0" r="r" b="b"/>
                <a:pathLst>
                  <a:path w="23" h="105">
                    <a:moveTo>
                      <a:pt x="14" y="5"/>
                    </a:moveTo>
                    <a:lnTo>
                      <a:pt x="14" y="5"/>
                    </a:lnTo>
                    <a:lnTo>
                      <a:pt x="13" y="17"/>
                    </a:lnTo>
                    <a:lnTo>
                      <a:pt x="12" y="29"/>
                    </a:lnTo>
                    <a:lnTo>
                      <a:pt x="8" y="52"/>
                    </a:lnTo>
                    <a:lnTo>
                      <a:pt x="4" y="76"/>
                    </a:lnTo>
                    <a:lnTo>
                      <a:pt x="0" y="98"/>
                    </a:lnTo>
                    <a:lnTo>
                      <a:pt x="0" y="98"/>
                    </a:lnTo>
                    <a:lnTo>
                      <a:pt x="0" y="100"/>
                    </a:lnTo>
                    <a:lnTo>
                      <a:pt x="1" y="102"/>
                    </a:lnTo>
                    <a:lnTo>
                      <a:pt x="4" y="105"/>
                    </a:lnTo>
                    <a:lnTo>
                      <a:pt x="5" y="105"/>
                    </a:lnTo>
                    <a:lnTo>
                      <a:pt x="7" y="105"/>
                    </a:lnTo>
                    <a:lnTo>
                      <a:pt x="8" y="102"/>
                    </a:lnTo>
                    <a:lnTo>
                      <a:pt x="9" y="101"/>
                    </a:lnTo>
                    <a:lnTo>
                      <a:pt x="9" y="101"/>
                    </a:lnTo>
                    <a:lnTo>
                      <a:pt x="13" y="77"/>
                    </a:lnTo>
                    <a:lnTo>
                      <a:pt x="17" y="53"/>
                    </a:lnTo>
                    <a:lnTo>
                      <a:pt x="21" y="29"/>
                    </a:lnTo>
                    <a:lnTo>
                      <a:pt x="22" y="17"/>
                    </a:lnTo>
                    <a:lnTo>
                      <a:pt x="23" y="5"/>
                    </a:lnTo>
                    <a:lnTo>
                      <a:pt x="23" y="5"/>
                    </a:lnTo>
                    <a:lnTo>
                      <a:pt x="22" y="3"/>
                    </a:lnTo>
                    <a:lnTo>
                      <a:pt x="21" y="1"/>
                    </a:lnTo>
                    <a:lnTo>
                      <a:pt x="20" y="0"/>
                    </a:lnTo>
                    <a:lnTo>
                      <a:pt x="18" y="0"/>
                    </a:lnTo>
                    <a:lnTo>
                      <a:pt x="17" y="0"/>
                    </a:lnTo>
                    <a:lnTo>
                      <a:pt x="15" y="1"/>
                    </a:lnTo>
                    <a:lnTo>
                      <a:pt x="14" y="3"/>
                    </a:lnTo>
                    <a:lnTo>
                      <a:pt x="14" y="5"/>
                    </a:lnTo>
                    <a:lnTo>
                      <a:pt x="14"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1" name="Freeform 836"/>
              <p:cNvSpPr/>
              <p:nvPr/>
            </p:nvSpPr>
            <p:spPr bwMode="auto">
              <a:xfrm>
                <a:off x="2328863" y="1558925"/>
                <a:ext cx="14288" cy="52388"/>
              </a:xfrm>
              <a:custGeom>
                <a:avLst/>
                <a:gdLst/>
                <a:ahLst/>
                <a:cxnLst>
                  <a:cxn ang="0">
                    <a:pos x="19" y="5"/>
                  </a:cxn>
                  <a:cxn ang="0">
                    <a:pos x="19" y="5"/>
                  </a:cxn>
                  <a:cxn ang="0">
                    <a:pos x="17" y="17"/>
                  </a:cxn>
                  <a:cxn ang="0">
                    <a:pos x="15" y="28"/>
                  </a:cxn>
                  <a:cxn ang="0">
                    <a:pos x="10" y="50"/>
                  </a:cxn>
                  <a:cxn ang="0">
                    <a:pos x="5" y="71"/>
                  </a:cxn>
                  <a:cxn ang="0">
                    <a:pos x="0" y="94"/>
                  </a:cxn>
                  <a:cxn ang="0">
                    <a:pos x="0" y="94"/>
                  </a:cxn>
                  <a:cxn ang="0">
                    <a:pos x="0" y="96"/>
                  </a:cxn>
                  <a:cxn ang="0">
                    <a:pos x="0" y="97"/>
                  </a:cxn>
                  <a:cxn ang="0">
                    <a:pos x="3" y="99"/>
                  </a:cxn>
                  <a:cxn ang="0">
                    <a:pos x="5" y="99"/>
                  </a:cxn>
                  <a:cxn ang="0">
                    <a:pos x="7" y="99"/>
                  </a:cxn>
                  <a:cxn ang="0">
                    <a:pos x="8" y="98"/>
                  </a:cxn>
                  <a:cxn ang="0">
                    <a:pos x="8" y="96"/>
                  </a:cxn>
                  <a:cxn ang="0">
                    <a:pos x="8" y="96"/>
                  </a:cxn>
                  <a:cxn ang="0">
                    <a:pos x="14" y="73"/>
                  </a:cxn>
                  <a:cxn ang="0">
                    <a:pos x="20" y="51"/>
                  </a:cxn>
                  <a:cxn ang="0">
                    <a:pos x="26" y="28"/>
                  </a:cxn>
                  <a:cxn ang="0">
                    <a:pos x="27" y="17"/>
                  </a:cxn>
                  <a:cxn ang="0">
                    <a:pos x="28" y="5"/>
                  </a:cxn>
                  <a:cxn ang="0">
                    <a:pos x="28" y="5"/>
                  </a:cxn>
                  <a:cxn ang="0">
                    <a:pos x="28" y="3"/>
                  </a:cxn>
                  <a:cxn ang="0">
                    <a:pos x="27" y="1"/>
                  </a:cxn>
                  <a:cxn ang="0">
                    <a:pos x="25" y="1"/>
                  </a:cxn>
                  <a:cxn ang="0">
                    <a:pos x="24" y="0"/>
                  </a:cxn>
                  <a:cxn ang="0">
                    <a:pos x="22" y="1"/>
                  </a:cxn>
                  <a:cxn ang="0">
                    <a:pos x="20" y="1"/>
                  </a:cxn>
                  <a:cxn ang="0">
                    <a:pos x="19" y="3"/>
                  </a:cxn>
                  <a:cxn ang="0">
                    <a:pos x="19" y="5"/>
                  </a:cxn>
                  <a:cxn ang="0">
                    <a:pos x="19" y="5"/>
                  </a:cxn>
                </a:cxnLst>
                <a:rect l="0" t="0" r="r" b="b"/>
                <a:pathLst>
                  <a:path w="28" h="99">
                    <a:moveTo>
                      <a:pt x="19" y="5"/>
                    </a:moveTo>
                    <a:lnTo>
                      <a:pt x="19" y="5"/>
                    </a:lnTo>
                    <a:lnTo>
                      <a:pt x="17" y="17"/>
                    </a:lnTo>
                    <a:lnTo>
                      <a:pt x="15" y="28"/>
                    </a:lnTo>
                    <a:lnTo>
                      <a:pt x="10" y="50"/>
                    </a:lnTo>
                    <a:lnTo>
                      <a:pt x="5" y="71"/>
                    </a:lnTo>
                    <a:lnTo>
                      <a:pt x="0" y="94"/>
                    </a:lnTo>
                    <a:lnTo>
                      <a:pt x="0" y="94"/>
                    </a:lnTo>
                    <a:lnTo>
                      <a:pt x="0" y="96"/>
                    </a:lnTo>
                    <a:lnTo>
                      <a:pt x="0" y="97"/>
                    </a:lnTo>
                    <a:lnTo>
                      <a:pt x="3" y="99"/>
                    </a:lnTo>
                    <a:lnTo>
                      <a:pt x="5" y="99"/>
                    </a:lnTo>
                    <a:lnTo>
                      <a:pt x="7" y="99"/>
                    </a:lnTo>
                    <a:lnTo>
                      <a:pt x="8" y="98"/>
                    </a:lnTo>
                    <a:lnTo>
                      <a:pt x="8" y="96"/>
                    </a:lnTo>
                    <a:lnTo>
                      <a:pt x="8" y="96"/>
                    </a:lnTo>
                    <a:lnTo>
                      <a:pt x="14" y="73"/>
                    </a:lnTo>
                    <a:lnTo>
                      <a:pt x="20" y="51"/>
                    </a:lnTo>
                    <a:lnTo>
                      <a:pt x="26" y="28"/>
                    </a:lnTo>
                    <a:lnTo>
                      <a:pt x="27" y="17"/>
                    </a:lnTo>
                    <a:lnTo>
                      <a:pt x="28" y="5"/>
                    </a:lnTo>
                    <a:lnTo>
                      <a:pt x="28" y="5"/>
                    </a:lnTo>
                    <a:lnTo>
                      <a:pt x="28" y="3"/>
                    </a:lnTo>
                    <a:lnTo>
                      <a:pt x="27" y="1"/>
                    </a:lnTo>
                    <a:lnTo>
                      <a:pt x="25" y="1"/>
                    </a:lnTo>
                    <a:lnTo>
                      <a:pt x="24" y="0"/>
                    </a:lnTo>
                    <a:lnTo>
                      <a:pt x="22" y="1"/>
                    </a:lnTo>
                    <a:lnTo>
                      <a:pt x="20" y="1"/>
                    </a:lnTo>
                    <a:lnTo>
                      <a:pt x="19"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2" name="Freeform 837"/>
              <p:cNvSpPr/>
              <p:nvPr/>
            </p:nvSpPr>
            <p:spPr bwMode="auto">
              <a:xfrm>
                <a:off x="2359025" y="1576388"/>
                <a:ext cx="22225" cy="63500"/>
              </a:xfrm>
              <a:custGeom>
                <a:avLst/>
                <a:gdLst/>
                <a:ahLst/>
                <a:cxnLst>
                  <a:cxn ang="0">
                    <a:pos x="34" y="3"/>
                  </a:cxn>
                  <a:cxn ang="0">
                    <a:pos x="34" y="3"/>
                  </a:cxn>
                  <a:cxn ang="0">
                    <a:pos x="31" y="10"/>
                  </a:cxn>
                  <a:cxn ang="0">
                    <a:pos x="28" y="18"/>
                  </a:cxn>
                  <a:cxn ang="0">
                    <a:pos x="23" y="33"/>
                  </a:cxn>
                  <a:cxn ang="0">
                    <a:pos x="20" y="49"/>
                  </a:cxn>
                  <a:cxn ang="0">
                    <a:pos x="16" y="65"/>
                  </a:cxn>
                  <a:cxn ang="0">
                    <a:pos x="16" y="65"/>
                  </a:cxn>
                  <a:cxn ang="0">
                    <a:pos x="9" y="89"/>
                  </a:cxn>
                  <a:cxn ang="0">
                    <a:pos x="1" y="113"/>
                  </a:cxn>
                  <a:cxn ang="0">
                    <a:pos x="1" y="113"/>
                  </a:cxn>
                  <a:cxn ang="0">
                    <a:pos x="0" y="115"/>
                  </a:cxn>
                  <a:cxn ang="0">
                    <a:pos x="1" y="117"/>
                  </a:cxn>
                  <a:cxn ang="0">
                    <a:pos x="2" y="118"/>
                  </a:cxn>
                  <a:cxn ang="0">
                    <a:pos x="4" y="119"/>
                  </a:cxn>
                  <a:cxn ang="0">
                    <a:pos x="7" y="118"/>
                  </a:cxn>
                  <a:cxn ang="0">
                    <a:pos x="9" y="117"/>
                  </a:cxn>
                  <a:cxn ang="0">
                    <a:pos x="10" y="116"/>
                  </a:cxn>
                  <a:cxn ang="0">
                    <a:pos x="10" y="116"/>
                  </a:cxn>
                  <a:cxn ang="0">
                    <a:pos x="23" y="75"/>
                  </a:cxn>
                  <a:cxn ang="0">
                    <a:pos x="23" y="75"/>
                  </a:cxn>
                  <a:cxn ang="0">
                    <a:pos x="28" y="58"/>
                  </a:cxn>
                  <a:cxn ang="0">
                    <a:pos x="31" y="40"/>
                  </a:cxn>
                  <a:cxn ang="0">
                    <a:pos x="36" y="24"/>
                  </a:cxn>
                  <a:cxn ang="0">
                    <a:pos x="39" y="16"/>
                  </a:cxn>
                  <a:cxn ang="0">
                    <a:pos x="42" y="7"/>
                  </a:cxn>
                  <a:cxn ang="0">
                    <a:pos x="42" y="7"/>
                  </a:cxn>
                  <a:cxn ang="0">
                    <a:pos x="43" y="5"/>
                  </a:cxn>
                  <a:cxn ang="0">
                    <a:pos x="43" y="4"/>
                  </a:cxn>
                  <a:cxn ang="0">
                    <a:pos x="42" y="2"/>
                  </a:cxn>
                  <a:cxn ang="0">
                    <a:pos x="40" y="1"/>
                  </a:cxn>
                  <a:cxn ang="0">
                    <a:pos x="39" y="0"/>
                  </a:cxn>
                  <a:cxn ang="0">
                    <a:pos x="37" y="0"/>
                  </a:cxn>
                  <a:cxn ang="0">
                    <a:pos x="36" y="1"/>
                  </a:cxn>
                  <a:cxn ang="0">
                    <a:pos x="34" y="3"/>
                  </a:cxn>
                  <a:cxn ang="0">
                    <a:pos x="34" y="3"/>
                  </a:cxn>
                </a:cxnLst>
                <a:rect l="0" t="0" r="r" b="b"/>
                <a:pathLst>
                  <a:path w="43" h="119">
                    <a:moveTo>
                      <a:pt x="34" y="3"/>
                    </a:moveTo>
                    <a:lnTo>
                      <a:pt x="34" y="3"/>
                    </a:lnTo>
                    <a:lnTo>
                      <a:pt x="31" y="10"/>
                    </a:lnTo>
                    <a:lnTo>
                      <a:pt x="28" y="18"/>
                    </a:lnTo>
                    <a:lnTo>
                      <a:pt x="23" y="33"/>
                    </a:lnTo>
                    <a:lnTo>
                      <a:pt x="20" y="49"/>
                    </a:lnTo>
                    <a:lnTo>
                      <a:pt x="16" y="65"/>
                    </a:lnTo>
                    <a:lnTo>
                      <a:pt x="16" y="65"/>
                    </a:lnTo>
                    <a:lnTo>
                      <a:pt x="9" y="89"/>
                    </a:lnTo>
                    <a:lnTo>
                      <a:pt x="1" y="113"/>
                    </a:lnTo>
                    <a:lnTo>
                      <a:pt x="1" y="113"/>
                    </a:lnTo>
                    <a:lnTo>
                      <a:pt x="0" y="115"/>
                    </a:lnTo>
                    <a:lnTo>
                      <a:pt x="1" y="117"/>
                    </a:lnTo>
                    <a:lnTo>
                      <a:pt x="2" y="118"/>
                    </a:lnTo>
                    <a:lnTo>
                      <a:pt x="4" y="119"/>
                    </a:lnTo>
                    <a:lnTo>
                      <a:pt x="7" y="118"/>
                    </a:lnTo>
                    <a:lnTo>
                      <a:pt x="9" y="117"/>
                    </a:lnTo>
                    <a:lnTo>
                      <a:pt x="10" y="116"/>
                    </a:lnTo>
                    <a:lnTo>
                      <a:pt x="10" y="116"/>
                    </a:lnTo>
                    <a:lnTo>
                      <a:pt x="23" y="75"/>
                    </a:lnTo>
                    <a:lnTo>
                      <a:pt x="23" y="75"/>
                    </a:lnTo>
                    <a:lnTo>
                      <a:pt x="28" y="58"/>
                    </a:lnTo>
                    <a:lnTo>
                      <a:pt x="31" y="40"/>
                    </a:lnTo>
                    <a:lnTo>
                      <a:pt x="36" y="24"/>
                    </a:lnTo>
                    <a:lnTo>
                      <a:pt x="39" y="16"/>
                    </a:lnTo>
                    <a:lnTo>
                      <a:pt x="42" y="7"/>
                    </a:lnTo>
                    <a:lnTo>
                      <a:pt x="42" y="7"/>
                    </a:lnTo>
                    <a:lnTo>
                      <a:pt x="43" y="5"/>
                    </a:lnTo>
                    <a:lnTo>
                      <a:pt x="43" y="4"/>
                    </a:lnTo>
                    <a:lnTo>
                      <a:pt x="42" y="2"/>
                    </a:lnTo>
                    <a:lnTo>
                      <a:pt x="40" y="1"/>
                    </a:lnTo>
                    <a:lnTo>
                      <a:pt x="39" y="0"/>
                    </a:lnTo>
                    <a:lnTo>
                      <a:pt x="37" y="0"/>
                    </a:lnTo>
                    <a:lnTo>
                      <a:pt x="36" y="1"/>
                    </a:lnTo>
                    <a:lnTo>
                      <a:pt x="34" y="3"/>
                    </a:lnTo>
                    <a:lnTo>
                      <a:pt x="34"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3" name="Freeform 838"/>
              <p:cNvSpPr/>
              <p:nvPr/>
            </p:nvSpPr>
            <p:spPr bwMode="auto">
              <a:xfrm>
                <a:off x="2393950" y="1608138"/>
                <a:ext cx="22225" cy="61913"/>
              </a:xfrm>
              <a:custGeom>
                <a:avLst/>
                <a:gdLst/>
                <a:ahLst/>
                <a:cxnLst>
                  <a:cxn ang="0">
                    <a:pos x="33" y="3"/>
                  </a:cxn>
                  <a:cxn ang="0">
                    <a:pos x="33" y="3"/>
                  </a:cxn>
                  <a:cxn ang="0">
                    <a:pos x="23" y="30"/>
                  </a:cxn>
                  <a:cxn ang="0">
                    <a:pos x="11" y="57"/>
                  </a:cxn>
                  <a:cxn ang="0">
                    <a:pos x="7" y="70"/>
                  </a:cxn>
                  <a:cxn ang="0">
                    <a:pos x="4" y="84"/>
                  </a:cxn>
                  <a:cxn ang="0">
                    <a:pos x="1" y="98"/>
                  </a:cxn>
                  <a:cxn ang="0">
                    <a:pos x="0" y="114"/>
                  </a:cxn>
                  <a:cxn ang="0">
                    <a:pos x="0" y="114"/>
                  </a:cxn>
                  <a:cxn ang="0">
                    <a:pos x="0" y="115"/>
                  </a:cxn>
                  <a:cxn ang="0">
                    <a:pos x="1" y="117"/>
                  </a:cxn>
                  <a:cxn ang="0">
                    <a:pos x="3" y="118"/>
                  </a:cxn>
                  <a:cxn ang="0">
                    <a:pos x="4" y="118"/>
                  </a:cxn>
                  <a:cxn ang="0">
                    <a:pos x="6" y="118"/>
                  </a:cxn>
                  <a:cxn ang="0">
                    <a:pos x="7" y="117"/>
                  </a:cxn>
                  <a:cxn ang="0">
                    <a:pos x="9" y="115"/>
                  </a:cxn>
                  <a:cxn ang="0">
                    <a:pos x="9" y="114"/>
                  </a:cxn>
                  <a:cxn ang="0">
                    <a:pos x="9" y="114"/>
                  </a:cxn>
                  <a:cxn ang="0">
                    <a:pos x="10" y="99"/>
                  </a:cxn>
                  <a:cxn ang="0">
                    <a:pos x="13" y="85"/>
                  </a:cxn>
                  <a:cxn ang="0">
                    <a:pos x="16" y="71"/>
                  </a:cxn>
                  <a:cxn ang="0">
                    <a:pos x="22" y="58"/>
                  </a:cxn>
                  <a:cxn ang="0">
                    <a:pos x="32" y="32"/>
                  </a:cxn>
                  <a:cxn ang="0">
                    <a:pos x="42" y="5"/>
                  </a:cxn>
                  <a:cxn ang="0">
                    <a:pos x="42" y="5"/>
                  </a:cxn>
                  <a:cxn ang="0">
                    <a:pos x="42" y="3"/>
                  </a:cxn>
                  <a:cxn ang="0">
                    <a:pos x="42" y="2"/>
                  </a:cxn>
                  <a:cxn ang="0">
                    <a:pos x="41" y="1"/>
                  </a:cxn>
                  <a:cxn ang="0">
                    <a:pos x="39" y="0"/>
                  </a:cxn>
                  <a:cxn ang="0">
                    <a:pos x="36" y="0"/>
                  </a:cxn>
                  <a:cxn ang="0">
                    <a:pos x="34" y="1"/>
                  </a:cxn>
                  <a:cxn ang="0">
                    <a:pos x="33" y="3"/>
                  </a:cxn>
                  <a:cxn ang="0">
                    <a:pos x="33" y="3"/>
                  </a:cxn>
                </a:cxnLst>
                <a:rect l="0" t="0" r="r" b="b"/>
                <a:pathLst>
                  <a:path w="42" h="118">
                    <a:moveTo>
                      <a:pt x="33" y="3"/>
                    </a:moveTo>
                    <a:lnTo>
                      <a:pt x="33" y="3"/>
                    </a:lnTo>
                    <a:lnTo>
                      <a:pt x="23" y="30"/>
                    </a:lnTo>
                    <a:lnTo>
                      <a:pt x="11" y="57"/>
                    </a:lnTo>
                    <a:lnTo>
                      <a:pt x="7" y="70"/>
                    </a:lnTo>
                    <a:lnTo>
                      <a:pt x="4" y="84"/>
                    </a:lnTo>
                    <a:lnTo>
                      <a:pt x="1" y="98"/>
                    </a:lnTo>
                    <a:lnTo>
                      <a:pt x="0" y="114"/>
                    </a:lnTo>
                    <a:lnTo>
                      <a:pt x="0" y="114"/>
                    </a:lnTo>
                    <a:lnTo>
                      <a:pt x="0" y="115"/>
                    </a:lnTo>
                    <a:lnTo>
                      <a:pt x="1" y="117"/>
                    </a:lnTo>
                    <a:lnTo>
                      <a:pt x="3" y="118"/>
                    </a:lnTo>
                    <a:lnTo>
                      <a:pt x="4" y="118"/>
                    </a:lnTo>
                    <a:lnTo>
                      <a:pt x="6" y="118"/>
                    </a:lnTo>
                    <a:lnTo>
                      <a:pt x="7" y="117"/>
                    </a:lnTo>
                    <a:lnTo>
                      <a:pt x="9" y="115"/>
                    </a:lnTo>
                    <a:lnTo>
                      <a:pt x="9" y="114"/>
                    </a:lnTo>
                    <a:lnTo>
                      <a:pt x="9" y="114"/>
                    </a:lnTo>
                    <a:lnTo>
                      <a:pt x="10" y="99"/>
                    </a:lnTo>
                    <a:lnTo>
                      <a:pt x="13" y="85"/>
                    </a:lnTo>
                    <a:lnTo>
                      <a:pt x="16" y="71"/>
                    </a:lnTo>
                    <a:lnTo>
                      <a:pt x="22" y="58"/>
                    </a:lnTo>
                    <a:lnTo>
                      <a:pt x="32" y="32"/>
                    </a:lnTo>
                    <a:lnTo>
                      <a:pt x="42" y="5"/>
                    </a:lnTo>
                    <a:lnTo>
                      <a:pt x="42" y="5"/>
                    </a:lnTo>
                    <a:lnTo>
                      <a:pt x="42" y="3"/>
                    </a:lnTo>
                    <a:lnTo>
                      <a:pt x="42" y="2"/>
                    </a:lnTo>
                    <a:lnTo>
                      <a:pt x="41" y="1"/>
                    </a:lnTo>
                    <a:lnTo>
                      <a:pt x="39" y="0"/>
                    </a:lnTo>
                    <a:lnTo>
                      <a:pt x="36" y="0"/>
                    </a:lnTo>
                    <a:lnTo>
                      <a:pt x="34" y="1"/>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4" name="Freeform 839"/>
              <p:cNvSpPr/>
              <p:nvPr/>
            </p:nvSpPr>
            <p:spPr bwMode="auto">
              <a:xfrm>
                <a:off x="2420938" y="1644650"/>
                <a:ext cx="20638" cy="58738"/>
              </a:xfrm>
              <a:custGeom>
                <a:avLst/>
                <a:gdLst/>
                <a:ahLst/>
                <a:cxnLst>
                  <a:cxn ang="0">
                    <a:pos x="29" y="2"/>
                  </a:cxn>
                  <a:cxn ang="0">
                    <a:pos x="29" y="2"/>
                  </a:cxn>
                  <a:cxn ang="0">
                    <a:pos x="23" y="14"/>
                  </a:cxn>
                  <a:cxn ang="0">
                    <a:pos x="18" y="25"/>
                  </a:cxn>
                  <a:cxn ang="0">
                    <a:pos x="15" y="37"/>
                  </a:cxn>
                  <a:cxn ang="0">
                    <a:pos x="12" y="50"/>
                  </a:cxn>
                  <a:cxn ang="0">
                    <a:pos x="12" y="50"/>
                  </a:cxn>
                  <a:cxn ang="0">
                    <a:pos x="6" y="77"/>
                  </a:cxn>
                  <a:cxn ang="0">
                    <a:pos x="3" y="91"/>
                  </a:cxn>
                  <a:cxn ang="0">
                    <a:pos x="0" y="104"/>
                  </a:cxn>
                  <a:cxn ang="0">
                    <a:pos x="0" y="104"/>
                  </a:cxn>
                  <a:cxn ang="0">
                    <a:pos x="2" y="107"/>
                  </a:cxn>
                  <a:cxn ang="0">
                    <a:pos x="3" y="108"/>
                  </a:cxn>
                  <a:cxn ang="0">
                    <a:pos x="4" y="109"/>
                  </a:cxn>
                  <a:cxn ang="0">
                    <a:pos x="6" y="110"/>
                  </a:cxn>
                  <a:cxn ang="0">
                    <a:pos x="7" y="109"/>
                  </a:cxn>
                  <a:cxn ang="0">
                    <a:pos x="9" y="108"/>
                  </a:cxn>
                  <a:cxn ang="0">
                    <a:pos x="10" y="107"/>
                  </a:cxn>
                  <a:cxn ang="0">
                    <a:pos x="10" y="104"/>
                  </a:cxn>
                  <a:cxn ang="0">
                    <a:pos x="10" y="104"/>
                  </a:cxn>
                  <a:cxn ang="0">
                    <a:pos x="12" y="94"/>
                  </a:cxn>
                  <a:cxn ang="0">
                    <a:pos x="15" y="84"/>
                  </a:cxn>
                  <a:cxn ang="0">
                    <a:pos x="18" y="73"/>
                  </a:cxn>
                  <a:cxn ang="0">
                    <a:pos x="19" y="62"/>
                  </a:cxn>
                  <a:cxn ang="0">
                    <a:pos x="19" y="62"/>
                  </a:cxn>
                  <a:cxn ang="0">
                    <a:pos x="21" y="48"/>
                  </a:cxn>
                  <a:cxn ang="0">
                    <a:pos x="25" y="34"/>
                  </a:cxn>
                  <a:cxn ang="0">
                    <a:pos x="30" y="20"/>
                  </a:cxn>
                  <a:cxn ang="0">
                    <a:pos x="38" y="7"/>
                  </a:cxn>
                  <a:cxn ang="0">
                    <a:pos x="38" y="7"/>
                  </a:cxn>
                  <a:cxn ang="0">
                    <a:pos x="39" y="5"/>
                  </a:cxn>
                  <a:cxn ang="0">
                    <a:pos x="39" y="4"/>
                  </a:cxn>
                  <a:cxn ang="0">
                    <a:pos x="38" y="2"/>
                  </a:cxn>
                  <a:cxn ang="0">
                    <a:pos x="37" y="1"/>
                  </a:cxn>
                  <a:cxn ang="0">
                    <a:pos x="34" y="0"/>
                  </a:cxn>
                  <a:cxn ang="0">
                    <a:pos x="31" y="1"/>
                  </a:cxn>
                  <a:cxn ang="0">
                    <a:pos x="29" y="2"/>
                  </a:cxn>
                  <a:cxn ang="0">
                    <a:pos x="29" y="2"/>
                  </a:cxn>
                </a:cxnLst>
                <a:rect l="0" t="0" r="r" b="b"/>
                <a:pathLst>
                  <a:path w="39" h="110">
                    <a:moveTo>
                      <a:pt x="29" y="2"/>
                    </a:moveTo>
                    <a:lnTo>
                      <a:pt x="29" y="2"/>
                    </a:lnTo>
                    <a:lnTo>
                      <a:pt x="23" y="14"/>
                    </a:lnTo>
                    <a:lnTo>
                      <a:pt x="18" y="25"/>
                    </a:lnTo>
                    <a:lnTo>
                      <a:pt x="15" y="37"/>
                    </a:lnTo>
                    <a:lnTo>
                      <a:pt x="12" y="50"/>
                    </a:lnTo>
                    <a:lnTo>
                      <a:pt x="12" y="50"/>
                    </a:lnTo>
                    <a:lnTo>
                      <a:pt x="6" y="77"/>
                    </a:lnTo>
                    <a:lnTo>
                      <a:pt x="3" y="91"/>
                    </a:lnTo>
                    <a:lnTo>
                      <a:pt x="0" y="104"/>
                    </a:lnTo>
                    <a:lnTo>
                      <a:pt x="0" y="104"/>
                    </a:lnTo>
                    <a:lnTo>
                      <a:pt x="2" y="107"/>
                    </a:lnTo>
                    <a:lnTo>
                      <a:pt x="3" y="108"/>
                    </a:lnTo>
                    <a:lnTo>
                      <a:pt x="4" y="109"/>
                    </a:lnTo>
                    <a:lnTo>
                      <a:pt x="6" y="110"/>
                    </a:lnTo>
                    <a:lnTo>
                      <a:pt x="7" y="109"/>
                    </a:lnTo>
                    <a:lnTo>
                      <a:pt x="9" y="108"/>
                    </a:lnTo>
                    <a:lnTo>
                      <a:pt x="10" y="107"/>
                    </a:lnTo>
                    <a:lnTo>
                      <a:pt x="10" y="104"/>
                    </a:lnTo>
                    <a:lnTo>
                      <a:pt x="10" y="104"/>
                    </a:lnTo>
                    <a:lnTo>
                      <a:pt x="12" y="94"/>
                    </a:lnTo>
                    <a:lnTo>
                      <a:pt x="15" y="84"/>
                    </a:lnTo>
                    <a:lnTo>
                      <a:pt x="18" y="73"/>
                    </a:lnTo>
                    <a:lnTo>
                      <a:pt x="19" y="62"/>
                    </a:lnTo>
                    <a:lnTo>
                      <a:pt x="19" y="62"/>
                    </a:lnTo>
                    <a:lnTo>
                      <a:pt x="21" y="48"/>
                    </a:lnTo>
                    <a:lnTo>
                      <a:pt x="25" y="34"/>
                    </a:lnTo>
                    <a:lnTo>
                      <a:pt x="30" y="20"/>
                    </a:lnTo>
                    <a:lnTo>
                      <a:pt x="38" y="7"/>
                    </a:lnTo>
                    <a:lnTo>
                      <a:pt x="38" y="7"/>
                    </a:lnTo>
                    <a:lnTo>
                      <a:pt x="39" y="5"/>
                    </a:lnTo>
                    <a:lnTo>
                      <a:pt x="39" y="4"/>
                    </a:lnTo>
                    <a:lnTo>
                      <a:pt x="38" y="2"/>
                    </a:lnTo>
                    <a:lnTo>
                      <a:pt x="37" y="1"/>
                    </a:lnTo>
                    <a:lnTo>
                      <a:pt x="34" y="0"/>
                    </a:lnTo>
                    <a:lnTo>
                      <a:pt x="31" y="1"/>
                    </a:lnTo>
                    <a:lnTo>
                      <a:pt x="29" y="2"/>
                    </a:lnTo>
                    <a:lnTo>
                      <a:pt x="29"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5" name="Freeform 840"/>
              <p:cNvSpPr/>
              <p:nvPr/>
            </p:nvSpPr>
            <p:spPr bwMode="auto">
              <a:xfrm>
                <a:off x="2451100" y="1674813"/>
                <a:ext cx="12700" cy="55563"/>
              </a:xfrm>
              <a:custGeom>
                <a:avLst/>
                <a:gdLst/>
                <a:ahLst/>
                <a:cxnLst>
                  <a:cxn ang="0">
                    <a:pos x="15" y="5"/>
                  </a:cxn>
                  <a:cxn ang="0">
                    <a:pos x="15" y="5"/>
                  </a:cxn>
                  <a:cxn ang="0">
                    <a:pos x="13" y="29"/>
                  </a:cxn>
                  <a:cxn ang="0">
                    <a:pos x="11" y="53"/>
                  </a:cxn>
                  <a:cxn ang="0">
                    <a:pos x="7" y="75"/>
                  </a:cxn>
                  <a:cxn ang="0">
                    <a:pos x="1" y="98"/>
                  </a:cxn>
                  <a:cxn ang="0">
                    <a:pos x="1" y="98"/>
                  </a:cxn>
                  <a:cxn ang="0">
                    <a:pos x="0" y="100"/>
                  </a:cxn>
                  <a:cxn ang="0">
                    <a:pos x="1" y="102"/>
                  </a:cxn>
                  <a:cxn ang="0">
                    <a:pos x="2" y="103"/>
                  </a:cxn>
                  <a:cxn ang="0">
                    <a:pos x="4" y="104"/>
                  </a:cxn>
                  <a:cxn ang="0">
                    <a:pos x="7" y="104"/>
                  </a:cxn>
                  <a:cxn ang="0">
                    <a:pos x="8" y="104"/>
                  </a:cxn>
                  <a:cxn ang="0">
                    <a:pos x="10" y="103"/>
                  </a:cxn>
                  <a:cxn ang="0">
                    <a:pos x="10" y="101"/>
                  </a:cxn>
                  <a:cxn ang="0">
                    <a:pos x="10" y="101"/>
                  </a:cxn>
                  <a:cxn ang="0">
                    <a:pos x="16" y="77"/>
                  </a:cxn>
                  <a:cxn ang="0">
                    <a:pos x="20" y="54"/>
                  </a:cxn>
                  <a:cxn ang="0">
                    <a:pos x="23" y="29"/>
                  </a:cxn>
                  <a:cxn ang="0">
                    <a:pos x="24" y="5"/>
                  </a:cxn>
                  <a:cxn ang="0">
                    <a:pos x="24" y="5"/>
                  </a:cxn>
                  <a:cxn ang="0">
                    <a:pos x="24" y="3"/>
                  </a:cxn>
                  <a:cxn ang="0">
                    <a:pos x="23" y="2"/>
                  </a:cxn>
                  <a:cxn ang="0">
                    <a:pos x="22" y="1"/>
                  </a:cxn>
                  <a:cxn ang="0">
                    <a:pos x="20" y="0"/>
                  </a:cxn>
                  <a:cxn ang="0">
                    <a:pos x="18" y="1"/>
                  </a:cxn>
                  <a:cxn ang="0">
                    <a:pos x="17" y="2"/>
                  </a:cxn>
                  <a:cxn ang="0">
                    <a:pos x="16" y="3"/>
                  </a:cxn>
                  <a:cxn ang="0">
                    <a:pos x="15" y="5"/>
                  </a:cxn>
                  <a:cxn ang="0">
                    <a:pos x="15" y="5"/>
                  </a:cxn>
                </a:cxnLst>
                <a:rect l="0" t="0" r="r" b="b"/>
                <a:pathLst>
                  <a:path w="24" h="104">
                    <a:moveTo>
                      <a:pt x="15" y="5"/>
                    </a:moveTo>
                    <a:lnTo>
                      <a:pt x="15" y="5"/>
                    </a:lnTo>
                    <a:lnTo>
                      <a:pt x="13" y="29"/>
                    </a:lnTo>
                    <a:lnTo>
                      <a:pt x="11" y="53"/>
                    </a:lnTo>
                    <a:lnTo>
                      <a:pt x="7" y="75"/>
                    </a:lnTo>
                    <a:lnTo>
                      <a:pt x="1" y="98"/>
                    </a:lnTo>
                    <a:lnTo>
                      <a:pt x="1" y="98"/>
                    </a:lnTo>
                    <a:lnTo>
                      <a:pt x="0" y="100"/>
                    </a:lnTo>
                    <a:lnTo>
                      <a:pt x="1" y="102"/>
                    </a:lnTo>
                    <a:lnTo>
                      <a:pt x="2" y="103"/>
                    </a:lnTo>
                    <a:lnTo>
                      <a:pt x="4" y="104"/>
                    </a:lnTo>
                    <a:lnTo>
                      <a:pt x="7" y="104"/>
                    </a:lnTo>
                    <a:lnTo>
                      <a:pt x="8" y="104"/>
                    </a:lnTo>
                    <a:lnTo>
                      <a:pt x="10" y="103"/>
                    </a:lnTo>
                    <a:lnTo>
                      <a:pt x="10" y="101"/>
                    </a:lnTo>
                    <a:lnTo>
                      <a:pt x="10" y="101"/>
                    </a:lnTo>
                    <a:lnTo>
                      <a:pt x="16" y="77"/>
                    </a:lnTo>
                    <a:lnTo>
                      <a:pt x="20" y="54"/>
                    </a:lnTo>
                    <a:lnTo>
                      <a:pt x="23" y="29"/>
                    </a:lnTo>
                    <a:lnTo>
                      <a:pt x="24" y="5"/>
                    </a:lnTo>
                    <a:lnTo>
                      <a:pt x="24" y="5"/>
                    </a:lnTo>
                    <a:lnTo>
                      <a:pt x="24" y="3"/>
                    </a:lnTo>
                    <a:lnTo>
                      <a:pt x="23" y="2"/>
                    </a:lnTo>
                    <a:lnTo>
                      <a:pt x="22" y="1"/>
                    </a:lnTo>
                    <a:lnTo>
                      <a:pt x="20" y="0"/>
                    </a:lnTo>
                    <a:lnTo>
                      <a:pt x="18" y="1"/>
                    </a:lnTo>
                    <a:lnTo>
                      <a:pt x="17" y="2"/>
                    </a:lnTo>
                    <a:lnTo>
                      <a:pt x="16" y="3"/>
                    </a:lnTo>
                    <a:lnTo>
                      <a:pt x="15" y="5"/>
                    </a:lnTo>
                    <a:lnTo>
                      <a:pt x="15"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6" name="Freeform 841"/>
              <p:cNvSpPr/>
              <p:nvPr/>
            </p:nvSpPr>
            <p:spPr bwMode="auto">
              <a:xfrm>
                <a:off x="2479675" y="1695450"/>
                <a:ext cx="22225" cy="60325"/>
              </a:xfrm>
              <a:custGeom>
                <a:avLst/>
                <a:gdLst/>
                <a:ahLst/>
                <a:cxnLst>
                  <a:cxn ang="0">
                    <a:pos x="33" y="3"/>
                  </a:cxn>
                  <a:cxn ang="0">
                    <a:pos x="33" y="3"/>
                  </a:cxn>
                  <a:cxn ang="0">
                    <a:pos x="19" y="56"/>
                  </a:cxn>
                  <a:cxn ang="0">
                    <a:pos x="9" y="83"/>
                  </a:cxn>
                  <a:cxn ang="0">
                    <a:pos x="0" y="108"/>
                  </a:cxn>
                  <a:cxn ang="0">
                    <a:pos x="0" y="108"/>
                  </a:cxn>
                  <a:cxn ang="0">
                    <a:pos x="0" y="110"/>
                  </a:cxn>
                  <a:cxn ang="0">
                    <a:pos x="0" y="112"/>
                  </a:cxn>
                  <a:cxn ang="0">
                    <a:pos x="1" y="113"/>
                  </a:cxn>
                  <a:cxn ang="0">
                    <a:pos x="3" y="114"/>
                  </a:cxn>
                  <a:cxn ang="0">
                    <a:pos x="6" y="113"/>
                  </a:cxn>
                  <a:cxn ang="0">
                    <a:pos x="8" y="112"/>
                  </a:cxn>
                  <a:cxn ang="0">
                    <a:pos x="9" y="111"/>
                  </a:cxn>
                  <a:cxn ang="0">
                    <a:pos x="9" y="111"/>
                  </a:cxn>
                  <a:cxn ang="0">
                    <a:pos x="19" y="85"/>
                  </a:cxn>
                  <a:cxn ang="0">
                    <a:pos x="27" y="59"/>
                  </a:cxn>
                  <a:cxn ang="0">
                    <a:pos x="42" y="6"/>
                  </a:cxn>
                  <a:cxn ang="0">
                    <a:pos x="42" y="6"/>
                  </a:cxn>
                  <a:cxn ang="0">
                    <a:pos x="42" y="4"/>
                  </a:cxn>
                  <a:cxn ang="0">
                    <a:pos x="42" y="2"/>
                  </a:cxn>
                  <a:cxn ang="0">
                    <a:pos x="40" y="1"/>
                  </a:cxn>
                  <a:cxn ang="0">
                    <a:pos x="39" y="0"/>
                  </a:cxn>
                  <a:cxn ang="0">
                    <a:pos x="37" y="0"/>
                  </a:cxn>
                  <a:cxn ang="0">
                    <a:pos x="35" y="1"/>
                  </a:cxn>
                  <a:cxn ang="0">
                    <a:pos x="34" y="2"/>
                  </a:cxn>
                  <a:cxn ang="0">
                    <a:pos x="33" y="3"/>
                  </a:cxn>
                  <a:cxn ang="0">
                    <a:pos x="33" y="3"/>
                  </a:cxn>
                </a:cxnLst>
                <a:rect l="0" t="0" r="r" b="b"/>
                <a:pathLst>
                  <a:path w="42" h="114">
                    <a:moveTo>
                      <a:pt x="33" y="3"/>
                    </a:moveTo>
                    <a:lnTo>
                      <a:pt x="33" y="3"/>
                    </a:lnTo>
                    <a:lnTo>
                      <a:pt x="19" y="56"/>
                    </a:lnTo>
                    <a:lnTo>
                      <a:pt x="9" y="83"/>
                    </a:lnTo>
                    <a:lnTo>
                      <a:pt x="0" y="108"/>
                    </a:lnTo>
                    <a:lnTo>
                      <a:pt x="0" y="108"/>
                    </a:lnTo>
                    <a:lnTo>
                      <a:pt x="0" y="110"/>
                    </a:lnTo>
                    <a:lnTo>
                      <a:pt x="0" y="112"/>
                    </a:lnTo>
                    <a:lnTo>
                      <a:pt x="1" y="113"/>
                    </a:lnTo>
                    <a:lnTo>
                      <a:pt x="3" y="114"/>
                    </a:lnTo>
                    <a:lnTo>
                      <a:pt x="6" y="113"/>
                    </a:lnTo>
                    <a:lnTo>
                      <a:pt x="8" y="112"/>
                    </a:lnTo>
                    <a:lnTo>
                      <a:pt x="9" y="111"/>
                    </a:lnTo>
                    <a:lnTo>
                      <a:pt x="9" y="111"/>
                    </a:lnTo>
                    <a:lnTo>
                      <a:pt x="19" y="85"/>
                    </a:lnTo>
                    <a:lnTo>
                      <a:pt x="27" y="59"/>
                    </a:lnTo>
                    <a:lnTo>
                      <a:pt x="42" y="6"/>
                    </a:lnTo>
                    <a:lnTo>
                      <a:pt x="42" y="6"/>
                    </a:lnTo>
                    <a:lnTo>
                      <a:pt x="42" y="4"/>
                    </a:lnTo>
                    <a:lnTo>
                      <a:pt x="42" y="2"/>
                    </a:lnTo>
                    <a:lnTo>
                      <a:pt x="40" y="1"/>
                    </a:lnTo>
                    <a:lnTo>
                      <a:pt x="39" y="0"/>
                    </a:lnTo>
                    <a:lnTo>
                      <a:pt x="37" y="0"/>
                    </a:lnTo>
                    <a:lnTo>
                      <a:pt x="35" y="1"/>
                    </a:lnTo>
                    <a:lnTo>
                      <a:pt x="34" y="2"/>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7" name="Freeform 842"/>
              <p:cNvSpPr/>
              <p:nvPr/>
            </p:nvSpPr>
            <p:spPr bwMode="auto">
              <a:xfrm>
                <a:off x="2509838" y="1725613"/>
                <a:ext cx="14288" cy="53975"/>
              </a:xfrm>
              <a:custGeom>
                <a:avLst/>
                <a:gdLst/>
                <a:ahLst/>
                <a:cxnLst>
                  <a:cxn ang="0">
                    <a:pos x="18" y="5"/>
                  </a:cxn>
                  <a:cxn ang="0">
                    <a:pos x="18" y="5"/>
                  </a:cxn>
                  <a:cxn ang="0">
                    <a:pos x="17" y="16"/>
                  </a:cxn>
                  <a:cxn ang="0">
                    <a:pos x="14" y="27"/>
                  </a:cxn>
                  <a:cxn ang="0">
                    <a:pos x="11" y="37"/>
                  </a:cxn>
                  <a:cxn ang="0">
                    <a:pos x="8" y="49"/>
                  </a:cxn>
                  <a:cxn ang="0">
                    <a:pos x="8" y="49"/>
                  </a:cxn>
                  <a:cxn ang="0">
                    <a:pos x="6" y="61"/>
                  </a:cxn>
                  <a:cxn ang="0">
                    <a:pos x="4" y="73"/>
                  </a:cxn>
                  <a:cxn ang="0">
                    <a:pos x="2" y="86"/>
                  </a:cxn>
                  <a:cxn ang="0">
                    <a:pos x="0" y="98"/>
                  </a:cxn>
                  <a:cxn ang="0">
                    <a:pos x="0" y="98"/>
                  </a:cxn>
                  <a:cxn ang="0">
                    <a:pos x="0" y="100"/>
                  </a:cxn>
                  <a:cxn ang="0">
                    <a:pos x="1" y="102"/>
                  </a:cxn>
                  <a:cxn ang="0">
                    <a:pos x="2" y="103"/>
                  </a:cxn>
                  <a:cxn ang="0">
                    <a:pos x="4" y="104"/>
                  </a:cxn>
                  <a:cxn ang="0">
                    <a:pos x="5" y="104"/>
                  </a:cxn>
                  <a:cxn ang="0">
                    <a:pos x="7" y="104"/>
                  </a:cxn>
                  <a:cxn ang="0">
                    <a:pos x="8" y="102"/>
                  </a:cxn>
                  <a:cxn ang="0">
                    <a:pos x="9" y="101"/>
                  </a:cxn>
                  <a:cxn ang="0">
                    <a:pos x="9" y="101"/>
                  </a:cxn>
                  <a:cxn ang="0">
                    <a:pos x="13" y="76"/>
                  </a:cxn>
                  <a:cxn ang="0">
                    <a:pos x="17" y="51"/>
                  </a:cxn>
                  <a:cxn ang="0">
                    <a:pos x="17" y="51"/>
                  </a:cxn>
                  <a:cxn ang="0">
                    <a:pos x="19" y="39"/>
                  </a:cxn>
                  <a:cxn ang="0">
                    <a:pos x="24" y="28"/>
                  </a:cxn>
                  <a:cxn ang="0">
                    <a:pos x="27" y="16"/>
                  </a:cxn>
                  <a:cxn ang="0">
                    <a:pos x="29" y="5"/>
                  </a:cxn>
                  <a:cxn ang="0">
                    <a:pos x="29" y="5"/>
                  </a:cxn>
                  <a:cxn ang="0">
                    <a:pos x="28" y="3"/>
                  </a:cxn>
                  <a:cxn ang="0">
                    <a:pos x="27" y="1"/>
                  </a:cxn>
                  <a:cxn ang="0">
                    <a:pos x="26" y="1"/>
                  </a:cxn>
                  <a:cxn ang="0">
                    <a:pos x="24" y="0"/>
                  </a:cxn>
                  <a:cxn ang="0">
                    <a:pos x="21" y="1"/>
                  </a:cxn>
                  <a:cxn ang="0">
                    <a:pos x="20" y="1"/>
                  </a:cxn>
                  <a:cxn ang="0">
                    <a:pos x="19" y="3"/>
                  </a:cxn>
                  <a:cxn ang="0">
                    <a:pos x="18" y="5"/>
                  </a:cxn>
                  <a:cxn ang="0">
                    <a:pos x="18" y="5"/>
                  </a:cxn>
                </a:cxnLst>
                <a:rect l="0" t="0" r="r" b="b"/>
                <a:pathLst>
                  <a:path w="29" h="104">
                    <a:moveTo>
                      <a:pt x="18" y="5"/>
                    </a:moveTo>
                    <a:lnTo>
                      <a:pt x="18" y="5"/>
                    </a:lnTo>
                    <a:lnTo>
                      <a:pt x="17" y="16"/>
                    </a:lnTo>
                    <a:lnTo>
                      <a:pt x="14" y="27"/>
                    </a:lnTo>
                    <a:lnTo>
                      <a:pt x="11" y="37"/>
                    </a:lnTo>
                    <a:lnTo>
                      <a:pt x="8" y="49"/>
                    </a:lnTo>
                    <a:lnTo>
                      <a:pt x="8" y="49"/>
                    </a:lnTo>
                    <a:lnTo>
                      <a:pt x="6" y="61"/>
                    </a:lnTo>
                    <a:lnTo>
                      <a:pt x="4" y="73"/>
                    </a:lnTo>
                    <a:lnTo>
                      <a:pt x="2" y="86"/>
                    </a:lnTo>
                    <a:lnTo>
                      <a:pt x="0" y="98"/>
                    </a:lnTo>
                    <a:lnTo>
                      <a:pt x="0" y="98"/>
                    </a:lnTo>
                    <a:lnTo>
                      <a:pt x="0" y="100"/>
                    </a:lnTo>
                    <a:lnTo>
                      <a:pt x="1" y="102"/>
                    </a:lnTo>
                    <a:lnTo>
                      <a:pt x="2" y="103"/>
                    </a:lnTo>
                    <a:lnTo>
                      <a:pt x="4" y="104"/>
                    </a:lnTo>
                    <a:lnTo>
                      <a:pt x="5" y="104"/>
                    </a:lnTo>
                    <a:lnTo>
                      <a:pt x="7" y="104"/>
                    </a:lnTo>
                    <a:lnTo>
                      <a:pt x="8" y="102"/>
                    </a:lnTo>
                    <a:lnTo>
                      <a:pt x="9" y="101"/>
                    </a:lnTo>
                    <a:lnTo>
                      <a:pt x="9" y="101"/>
                    </a:lnTo>
                    <a:lnTo>
                      <a:pt x="13" y="76"/>
                    </a:lnTo>
                    <a:lnTo>
                      <a:pt x="17" y="51"/>
                    </a:lnTo>
                    <a:lnTo>
                      <a:pt x="17" y="51"/>
                    </a:lnTo>
                    <a:lnTo>
                      <a:pt x="19" y="39"/>
                    </a:lnTo>
                    <a:lnTo>
                      <a:pt x="24" y="28"/>
                    </a:lnTo>
                    <a:lnTo>
                      <a:pt x="27" y="16"/>
                    </a:lnTo>
                    <a:lnTo>
                      <a:pt x="29" y="5"/>
                    </a:lnTo>
                    <a:lnTo>
                      <a:pt x="29" y="5"/>
                    </a:lnTo>
                    <a:lnTo>
                      <a:pt x="28" y="3"/>
                    </a:lnTo>
                    <a:lnTo>
                      <a:pt x="27" y="1"/>
                    </a:lnTo>
                    <a:lnTo>
                      <a:pt x="26" y="1"/>
                    </a:lnTo>
                    <a:lnTo>
                      <a:pt x="24" y="0"/>
                    </a:lnTo>
                    <a:lnTo>
                      <a:pt x="21" y="1"/>
                    </a:lnTo>
                    <a:lnTo>
                      <a:pt x="20" y="1"/>
                    </a:lnTo>
                    <a:lnTo>
                      <a:pt x="19" y="3"/>
                    </a:lnTo>
                    <a:lnTo>
                      <a:pt x="18" y="5"/>
                    </a:lnTo>
                    <a:lnTo>
                      <a:pt x="18"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8" name="Freeform 843"/>
              <p:cNvSpPr/>
              <p:nvPr/>
            </p:nvSpPr>
            <p:spPr bwMode="auto">
              <a:xfrm>
                <a:off x="2528888" y="1752600"/>
                <a:ext cx="17463" cy="57150"/>
              </a:xfrm>
              <a:custGeom>
                <a:avLst/>
                <a:gdLst/>
                <a:ahLst/>
                <a:cxnLst>
                  <a:cxn ang="0">
                    <a:pos x="24" y="2"/>
                  </a:cxn>
                  <a:cxn ang="0">
                    <a:pos x="24" y="2"/>
                  </a:cxn>
                  <a:cxn ang="0">
                    <a:pos x="20" y="14"/>
                  </a:cxn>
                  <a:cxn ang="0">
                    <a:pos x="16" y="28"/>
                  </a:cxn>
                  <a:cxn ang="0">
                    <a:pos x="9" y="54"/>
                  </a:cxn>
                  <a:cxn ang="0">
                    <a:pos x="9" y="54"/>
                  </a:cxn>
                  <a:cxn ang="0">
                    <a:pos x="3" y="79"/>
                  </a:cxn>
                  <a:cxn ang="0">
                    <a:pos x="1" y="91"/>
                  </a:cxn>
                  <a:cxn ang="0">
                    <a:pos x="0" y="104"/>
                  </a:cxn>
                  <a:cxn ang="0">
                    <a:pos x="0" y="104"/>
                  </a:cxn>
                  <a:cxn ang="0">
                    <a:pos x="0" y="105"/>
                  </a:cxn>
                  <a:cxn ang="0">
                    <a:pos x="1" y="107"/>
                  </a:cxn>
                  <a:cxn ang="0">
                    <a:pos x="2" y="108"/>
                  </a:cxn>
                  <a:cxn ang="0">
                    <a:pos x="4" y="108"/>
                  </a:cxn>
                  <a:cxn ang="0">
                    <a:pos x="6" y="108"/>
                  </a:cxn>
                  <a:cxn ang="0">
                    <a:pos x="7" y="107"/>
                  </a:cxn>
                  <a:cxn ang="0">
                    <a:pos x="8" y="105"/>
                  </a:cxn>
                  <a:cxn ang="0">
                    <a:pos x="9" y="104"/>
                  </a:cxn>
                  <a:cxn ang="0">
                    <a:pos x="9" y="104"/>
                  </a:cxn>
                  <a:cxn ang="0">
                    <a:pos x="10" y="92"/>
                  </a:cxn>
                  <a:cxn ang="0">
                    <a:pos x="12" y="80"/>
                  </a:cxn>
                  <a:cxn ang="0">
                    <a:pos x="19" y="57"/>
                  </a:cxn>
                  <a:cxn ang="0">
                    <a:pos x="19" y="57"/>
                  </a:cxn>
                  <a:cxn ang="0">
                    <a:pos x="22" y="44"/>
                  </a:cxn>
                  <a:cxn ang="0">
                    <a:pos x="25" y="32"/>
                  </a:cxn>
                  <a:cxn ang="0">
                    <a:pos x="28" y="19"/>
                  </a:cxn>
                  <a:cxn ang="0">
                    <a:pos x="32" y="6"/>
                  </a:cxn>
                  <a:cxn ang="0">
                    <a:pos x="32" y="6"/>
                  </a:cxn>
                  <a:cxn ang="0">
                    <a:pos x="33" y="5"/>
                  </a:cxn>
                  <a:cxn ang="0">
                    <a:pos x="32" y="3"/>
                  </a:cxn>
                  <a:cxn ang="0">
                    <a:pos x="30" y="0"/>
                  </a:cxn>
                  <a:cxn ang="0">
                    <a:pos x="28" y="0"/>
                  </a:cxn>
                  <a:cxn ang="0">
                    <a:pos x="27" y="0"/>
                  </a:cxn>
                  <a:cxn ang="0">
                    <a:pos x="25" y="0"/>
                  </a:cxn>
                  <a:cxn ang="0">
                    <a:pos x="24" y="2"/>
                  </a:cxn>
                  <a:cxn ang="0">
                    <a:pos x="24" y="2"/>
                  </a:cxn>
                </a:cxnLst>
                <a:rect l="0" t="0" r="r" b="b"/>
                <a:pathLst>
                  <a:path w="33" h="108">
                    <a:moveTo>
                      <a:pt x="24" y="2"/>
                    </a:moveTo>
                    <a:lnTo>
                      <a:pt x="24" y="2"/>
                    </a:lnTo>
                    <a:lnTo>
                      <a:pt x="20" y="14"/>
                    </a:lnTo>
                    <a:lnTo>
                      <a:pt x="16" y="28"/>
                    </a:lnTo>
                    <a:lnTo>
                      <a:pt x="9" y="54"/>
                    </a:lnTo>
                    <a:lnTo>
                      <a:pt x="9" y="54"/>
                    </a:lnTo>
                    <a:lnTo>
                      <a:pt x="3" y="79"/>
                    </a:lnTo>
                    <a:lnTo>
                      <a:pt x="1" y="91"/>
                    </a:lnTo>
                    <a:lnTo>
                      <a:pt x="0" y="104"/>
                    </a:lnTo>
                    <a:lnTo>
                      <a:pt x="0" y="104"/>
                    </a:lnTo>
                    <a:lnTo>
                      <a:pt x="0" y="105"/>
                    </a:lnTo>
                    <a:lnTo>
                      <a:pt x="1" y="107"/>
                    </a:lnTo>
                    <a:lnTo>
                      <a:pt x="2" y="108"/>
                    </a:lnTo>
                    <a:lnTo>
                      <a:pt x="4" y="108"/>
                    </a:lnTo>
                    <a:lnTo>
                      <a:pt x="6" y="108"/>
                    </a:lnTo>
                    <a:lnTo>
                      <a:pt x="7" y="107"/>
                    </a:lnTo>
                    <a:lnTo>
                      <a:pt x="8" y="105"/>
                    </a:lnTo>
                    <a:lnTo>
                      <a:pt x="9" y="104"/>
                    </a:lnTo>
                    <a:lnTo>
                      <a:pt x="9" y="104"/>
                    </a:lnTo>
                    <a:lnTo>
                      <a:pt x="10" y="92"/>
                    </a:lnTo>
                    <a:lnTo>
                      <a:pt x="12" y="80"/>
                    </a:lnTo>
                    <a:lnTo>
                      <a:pt x="19" y="57"/>
                    </a:lnTo>
                    <a:lnTo>
                      <a:pt x="19" y="57"/>
                    </a:lnTo>
                    <a:lnTo>
                      <a:pt x="22" y="44"/>
                    </a:lnTo>
                    <a:lnTo>
                      <a:pt x="25" y="32"/>
                    </a:lnTo>
                    <a:lnTo>
                      <a:pt x="28" y="19"/>
                    </a:lnTo>
                    <a:lnTo>
                      <a:pt x="32" y="6"/>
                    </a:lnTo>
                    <a:lnTo>
                      <a:pt x="32" y="6"/>
                    </a:lnTo>
                    <a:lnTo>
                      <a:pt x="33" y="5"/>
                    </a:lnTo>
                    <a:lnTo>
                      <a:pt x="32" y="3"/>
                    </a:lnTo>
                    <a:lnTo>
                      <a:pt x="30" y="0"/>
                    </a:lnTo>
                    <a:lnTo>
                      <a:pt x="28" y="0"/>
                    </a:lnTo>
                    <a:lnTo>
                      <a:pt x="27" y="0"/>
                    </a:lnTo>
                    <a:lnTo>
                      <a:pt x="25" y="0"/>
                    </a:lnTo>
                    <a:lnTo>
                      <a:pt x="24" y="2"/>
                    </a:lnTo>
                    <a:lnTo>
                      <a:pt x="24"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9" name="Freeform 844"/>
              <p:cNvSpPr/>
              <p:nvPr/>
            </p:nvSpPr>
            <p:spPr bwMode="auto">
              <a:xfrm>
                <a:off x="2557463" y="1774825"/>
                <a:ext cx="11113" cy="52388"/>
              </a:xfrm>
              <a:custGeom>
                <a:avLst/>
                <a:gdLst/>
                <a:ahLst/>
                <a:cxnLst>
                  <a:cxn ang="0">
                    <a:pos x="14" y="4"/>
                  </a:cxn>
                  <a:cxn ang="0">
                    <a:pos x="14" y="4"/>
                  </a:cxn>
                  <a:cxn ang="0">
                    <a:pos x="13" y="15"/>
                  </a:cxn>
                  <a:cxn ang="0">
                    <a:pos x="12" y="27"/>
                  </a:cxn>
                  <a:cxn ang="0">
                    <a:pos x="9" y="50"/>
                  </a:cxn>
                  <a:cxn ang="0">
                    <a:pos x="0" y="93"/>
                  </a:cxn>
                  <a:cxn ang="0">
                    <a:pos x="0" y="93"/>
                  </a:cxn>
                  <a:cxn ang="0">
                    <a:pos x="0" y="95"/>
                  </a:cxn>
                  <a:cxn ang="0">
                    <a:pos x="1" y="97"/>
                  </a:cxn>
                  <a:cxn ang="0">
                    <a:pos x="4" y="99"/>
                  </a:cxn>
                  <a:cxn ang="0">
                    <a:pos x="6" y="99"/>
                  </a:cxn>
                  <a:cxn ang="0">
                    <a:pos x="7" y="99"/>
                  </a:cxn>
                  <a:cxn ang="0">
                    <a:pos x="8" y="98"/>
                  </a:cxn>
                  <a:cxn ang="0">
                    <a:pos x="9" y="96"/>
                  </a:cxn>
                  <a:cxn ang="0">
                    <a:pos x="9" y="96"/>
                  </a:cxn>
                  <a:cxn ang="0">
                    <a:pos x="18" y="51"/>
                  </a:cxn>
                  <a:cxn ang="0">
                    <a:pos x="21" y="28"/>
                  </a:cxn>
                  <a:cxn ang="0">
                    <a:pos x="23" y="17"/>
                  </a:cxn>
                  <a:cxn ang="0">
                    <a:pos x="23" y="4"/>
                  </a:cxn>
                  <a:cxn ang="0">
                    <a:pos x="23" y="4"/>
                  </a:cxn>
                  <a:cxn ang="0">
                    <a:pos x="23" y="3"/>
                  </a:cxn>
                  <a:cxn ang="0">
                    <a:pos x="22" y="1"/>
                  </a:cxn>
                  <a:cxn ang="0">
                    <a:pos x="20" y="0"/>
                  </a:cxn>
                  <a:cxn ang="0">
                    <a:pos x="19" y="0"/>
                  </a:cxn>
                  <a:cxn ang="0">
                    <a:pos x="17" y="0"/>
                  </a:cxn>
                  <a:cxn ang="0">
                    <a:pos x="15" y="1"/>
                  </a:cxn>
                  <a:cxn ang="0">
                    <a:pos x="14" y="3"/>
                  </a:cxn>
                  <a:cxn ang="0">
                    <a:pos x="14" y="4"/>
                  </a:cxn>
                  <a:cxn ang="0">
                    <a:pos x="14" y="4"/>
                  </a:cxn>
                </a:cxnLst>
                <a:rect l="0" t="0" r="r" b="b"/>
                <a:pathLst>
                  <a:path w="23" h="99">
                    <a:moveTo>
                      <a:pt x="14" y="4"/>
                    </a:moveTo>
                    <a:lnTo>
                      <a:pt x="14" y="4"/>
                    </a:lnTo>
                    <a:lnTo>
                      <a:pt x="13" y="15"/>
                    </a:lnTo>
                    <a:lnTo>
                      <a:pt x="12" y="27"/>
                    </a:lnTo>
                    <a:lnTo>
                      <a:pt x="9" y="50"/>
                    </a:lnTo>
                    <a:lnTo>
                      <a:pt x="0" y="93"/>
                    </a:lnTo>
                    <a:lnTo>
                      <a:pt x="0" y="93"/>
                    </a:lnTo>
                    <a:lnTo>
                      <a:pt x="0" y="95"/>
                    </a:lnTo>
                    <a:lnTo>
                      <a:pt x="1" y="97"/>
                    </a:lnTo>
                    <a:lnTo>
                      <a:pt x="4" y="99"/>
                    </a:lnTo>
                    <a:lnTo>
                      <a:pt x="6" y="99"/>
                    </a:lnTo>
                    <a:lnTo>
                      <a:pt x="7" y="99"/>
                    </a:lnTo>
                    <a:lnTo>
                      <a:pt x="8" y="98"/>
                    </a:lnTo>
                    <a:lnTo>
                      <a:pt x="9" y="96"/>
                    </a:lnTo>
                    <a:lnTo>
                      <a:pt x="9" y="96"/>
                    </a:lnTo>
                    <a:lnTo>
                      <a:pt x="18" y="51"/>
                    </a:lnTo>
                    <a:lnTo>
                      <a:pt x="21" y="28"/>
                    </a:lnTo>
                    <a:lnTo>
                      <a:pt x="23" y="17"/>
                    </a:lnTo>
                    <a:lnTo>
                      <a:pt x="23" y="4"/>
                    </a:lnTo>
                    <a:lnTo>
                      <a:pt x="23" y="4"/>
                    </a:lnTo>
                    <a:lnTo>
                      <a:pt x="23" y="3"/>
                    </a:lnTo>
                    <a:lnTo>
                      <a:pt x="22" y="1"/>
                    </a:lnTo>
                    <a:lnTo>
                      <a:pt x="20" y="0"/>
                    </a:lnTo>
                    <a:lnTo>
                      <a:pt x="19" y="0"/>
                    </a:lnTo>
                    <a:lnTo>
                      <a:pt x="17" y="0"/>
                    </a:lnTo>
                    <a:lnTo>
                      <a:pt x="15" y="1"/>
                    </a:lnTo>
                    <a:lnTo>
                      <a:pt x="14" y="3"/>
                    </a:lnTo>
                    <a:lnTo>
                      <a:pt x="14" y="4"/>
                    </a:lnTo>
                    <a:lnTo>
                      <a:pt x="14"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0" name="Freeform 847"/>
              <p:cNvSpPr/>
              <p:nvPr/>
            </p:nvSpPr>
            <p:spPr bwMode="auto">
              <a:xfrm>
                <a:off x="2640013" y="1768475"/>
                <a:ext cx="7938" cy="57150"/>
              </a:xfrm>
              <a:custGeom>
                <a:avLst/>
                <a:gdLst/>
                <a:ahLst/>
                <a:cxnLst>
                  <a:cxn ang="0">
                    <a:pos x="13" y="73"/>
                  </a:cxn>
                  <a:cxn ang="0">
                    <a:pos x="13" y="73"/>
                  </a:cxn>
                  <a:cxn ang="0">
                    <a:pos x="14" y="39"/>
                  </a:cxn>
                  <a:cxn ang="0">
                    <a:pos x="13" y="5"/>
                  </a:cxn>
                  <a:cxn ang="0">
                    <a:pos x="13" y="5"/>
                  </a:cxn>
                  <a:cxn ang="0">
                    <a:pos x="13" y="3"/>
                  </a:cxn>
                  <a:cxn ang="0">
                    <a:pos x="12" y="1"/>
                  </a:cxn>
                  <a:cxn ang="0">
                    <a:pos x="11" y="1"/>
                  </a:cxn>
                  <a:cxn ang="0">
                    <a:pos x="9" y="0"/>
                  </a:cxn>
                  <a:cxn ang="0">
                    <a:pos x="7" y="1"/>
                  </a:cxn>
                  <a:cxn ang="0">
                    <a:pos x="6" y="1"/>
                  </a:cxn>
                  <a:cxn ang="0">
                    <a:pos x="5" y="3"/>
                  </a:cxn>
                  <a:cxn ang="0">
                    <a:pos x="4" y="5"/>
                  </a:cxn>
                  <a:cxn ang="0">
                    <a:pos x="4" y="5"/>
                  </a:cxn>
                  <a:cxn ang="0">
                    <a:pos x="4" y="58"/>
                  </a:cxn>
                  <a:cxn ang="0">
                    <a:pos x="4" y="58"/>
                  </a:cxn>
                  <a:cxn ang="0">
                    <a:pos x="5" y="80"/>
                  </a:cxn>
                  <a:cxn ang="0">
                    <a:pos x="4" y="94"/>
                  </a:cxn>
                  <a:cxn ang="0">
                    <a:pos x="3" y="98"/>
                  </a:cxn>
                  <a:cxn ang="0">
                    <a:pos x="2" y="100"/>
                  </a:cxn>
                  <a:cxn ang="0">
                    <a:pos x="2" y="100"/>
                  </a:cxn>
                  <a:cxn ang="0">
                    <a:pos x="0" y="101"/>
                  </a:cxn>
                  <a:cxn ang="0">
                    <a:pos x="0" y="103"/>
                  </a:cxn>
                  <a:cxn ang="0">
                    <a:pos x="0" y="105"/>
                  </a:cxn>
                  <a:cxn ang="0">
                    <a:pos x="0" y="106"/>
                  </a:cxn>
                  <a:cxn ang="0">
                    <a:pos x="1" y="108"/>
                  </a:cxn>
                  <a:cxn ang="0">
                    <a:pos x="3" y="108"/>
                  </a:cxn>
                  <a:cxn ang="0">
                    <a:pos x="5" y="109"/>
                  </a:cxn>
                  <a:cxn ang="0">
                    <a:pos x="7" y="108"/>
                  </a:cxn>
                  <a:cxn ang="0">
                    <a:pos x="7" y="108"/>
                  </a:cxn>
                  <a:cxn ang="0">
                    <a:pos x="9" y="106"/>
                  </a:cxn>
                  <a:cxn ang="0">
                    <a:pos x="11" y="102"/>
                  </a:cxn>
                  <a:cxn ang="0">
                    <a:pos x="12" y="97"/>
                  </a:cxn>
                  <a:cxn ang="0">
                    <a:pos x="13" y="91"/>
                  </a:cxn>
                  <a:cxn ang="0">
                    <a:pos x="13" y="81"/>
                  </a:cxn>
                  <a:cxn ang="0">
                    <a:pos x="13" y="73"/>
                  </a:cxn>
                  <a:cxn ang="0">
                    <a:pos x="13" y="73"/>
                  </a:cxn>
                </a:cxnLst>
                <a:rect l="0" t="0" r="r" b="b"/>
                <a:pathLst>
                  <a:path w="14" h="109">
                    <a:moveTo>
                      <a:pt x="13" y="73"/>
                    </a:moveTo>
                    <a:lnTo>
                      <a:pt x="13" y="73"/>
                    </a:lnTo>
                    <a:lnTo>
                      <a:pt x="14" y="39"/>
                    </a:lnTo>
                    <a:lnTo>
                      <a:pt x="13" y="5"/>
                    </a:lnTo>
                    <a:lnTo>
                      <a:pt x="13" y="5"/>
                    </a:lnTo>
                    <a:lnTo>
                      <a:pt x="13" y="3"/>
                    </a:lnTo>
                    <a:lnTo>
                      <a:pt x="12" y="1"/>
                    </a:lnTo>
                    <a:lnTo>
                      <a:pt x="11" y="1"/>
                    </a:lnTo>
                    <a:lnTo>
                      <a:pt x="9" y="0"/>
                    </a:lnTo>
                    <a:lnTo>
                      <a:pt x="7" y="1"/>
                    </a:lnTo>
                    <a:lnTo>
                      <a:pt x="6" y="1"/>
                    </a:lnTo>
                    <a:lnTo>
                      <a:pt x="5" y="3"/>
                    </a:lnTo>
                    <a:lnTo>
                      <a:pt x="4" y="5"/>
                    </a:lnTo>
                    <a:lnTo>
                      <a:pt x="4" y="5"/>
                    </a:lnTo>
                    <a:lnTo>
                      <a:pt x="4" y="58"/>
                    </a:lnTo>
                    <a:lnTo>
                      <a:pt x="4" y="58"/>
                    </a:lnTo>
                    <a:lnTo>
                      <a:pt x="5" y="80"/>
                    </a:lnTo>
                    <a:lnTo>
                      <a:pt x="4" y="94"/>
                    </a:lnTo>
                    <a:lnTo>
                      <a:pt x="3" y="98"/>
                    </a:lnTo>
                    <a:lnTo>
                      <a:pt x="2" y="100"/>
                    </a:lnTo>
                    <a:lnTo>
                      <a:pt x="2" y="100"/>
                    </a:lnTo>
                    <a:lnTo>
                      <a:pt x="0" y="101"/>
                    </a:lnTo>
                    <a:lnTo>
                      <a:pt x="0" y="103"/>
                    </a:lnTo>
                    <a:lnTo>
                      <a:pt x="0" y="105"/>
                    </a:lnTo>
                    <a:lnTo>
                      <a:pt x="0" y="106"/>
                    </a:lnTo>
                    <a:lnTo>
                      <a:pt x="1" y="108"/>
                    </a:lnTo>
                    <a:lnTo>
                      <a:pt x="3" y="108"/>
                    </a:lnTo>
                    <a:lnTo>
                      <a:pt x="5" y="109"/>
                    </a:lnTo>
                    <a:lnTo>
                      <a:pt x="7" y="108"/>
                    </a:lnTo>
                    <a:lnTo>
                      <a:pt x="7" y="108"/>
                    </a:lnTo>
                    <a:lnTo>
                      <a:pt x="9" y="106"/>
                    </a:lnTo>
                    <a:lnTo>
                      <a:pt x="11" y="102"/>
                    </a:lnTo>
                    <a:lnTo>
                      <a:pt x="12" y="97"/>
                    </a:lnTo>
                    <a:lnTo>
                      <a:pt x="13" y="91"/>
                    </a:lnTo>
                    <a:lnTo>
                      <a:pt x="13" y="81"/>
                    </a:lnTo>
                    <a:lnTo>
                      <a:pt x="13" y="73"/>
                    </a:lnTo>
                    <a:lnTo>
                      <a:pt x="13" y="7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1" name="Freeform 848"/>
              <p:cNvSpPr/>
              <p:nvPr/>
            </p:nvSpPr>
            <p:spPr bwMode="auto">
              <a:xfrm>
                <a:off x="2665413" y="1757363"/>
                <a:ext cx="19050" cy="52388"/>
              </a:xfrm>
              <a:custGeom>
                <a:avLst/>
                <a:gdLst/>
                <a:ahLst/>
                <a:cxnLst>
                  <a:cxn ang="0">
                    <a:pos x="28" y="4"/>
                  </a:cxn>
                  <a:cxn ang="0">
                    <a:pos x="28" y="4"/>
                  </a:cxn>
                  <a:cxn ang="0">
                    <a:pos x="27" y="14"/>
                  </a:cxn>
                  <a:cxn ang="0">
                    <a:pos x="24" y="24"/>
                  </a:cxn>
                  <a:cxn ang="0">
                    <a:pos x="20" y="33"/>
                  </a:cxn>
                  <a:cxn ang="0">
                    <a:pos x="17" y="42"/>
                  </a:cxn>
                  <a:cxn ang="0">
                    <a:pos x="17" y="42"/>
                  </a:cxn>
                  <a:cxn ang="0">
                    <a:pos x="13" y="56"/>
                  </a:cxn>
                  <a:cxn ang="0">
                    <a:pos x="8" y="68"/>
                  </a:cxn>
                  <a:cxn ang="0">
                    <a:pos x="4" y="81"/>
                  </a:cxn>
                  <a:cxn ang="0">
                    <a:pos x="0" y="93"/>
                  </a:cxn>
                  <a:cxn ang="0">
                    <a:pos x="0" y="93"/>
                  </a:cxn>
                  <a:cxn ang="0">
                    <a:pos x="0" y="95"/>
                  </a:cxn>
                  <a:cxn ang="0">
                    <a:pos x="0" y="97"/>
                  </a:cxn>
                  <a:cxn ang="0">
                    <a:pos x="1" y="98"/>
                  </a:cxn>
                  <a:cxn ang="0">
                    <a:pos x="3" y="99"/>
                  </a:cxn>
                  <a:cxn ang="0">
                    <a:pos x="5" y="99"/>
                  </a:cxn>
                  <a:cxn ang="0">
                    <a:pos x="6" y="99"/>
                  </a:cxn>
                  <a:cxn ang="0">
                    <a:pos x="8" y="98"/>
                  </a:cxn>
                  <a:cxn ang="0">
                    <a:pos x="9" y="96"/>
                  </a:cxn>
                  <a:cxn ang="0">
                    <a:pos x="9" y="96"/>
                  </a:cxn>
                  <a:cxn ang="0">
                    <a:pos x="13" y="85"/>
                  </a:cxn>
                  <a:cxn ang="0">
                    <a:pos x="17" y="73"/>
                  </a:cxn>
                  <a:cxn ang="0">
                    <a:pos x="26" y="51"/>
                  </a:cxn>
                  <a:cxn ang="0">
                    <a:pos x="30" y="39"/>
                  </a:cxn>
                  <a:cxn ang="0">
                    <a:pos x="33" y="28"/>
                  </a:cxn>
                  <a:cxn ang="0">
                    <a:pos x="36" y="16"/>
                  </a:cxn>
                  <a:cxn ang="0">
                    <a:pos x="37" y="4"/>
                  </a:cxn>
                  <a:cxn ang="0">
                    <a:pos x="37" y="4"/>
                  </a:cxn>
                  <a:cxn ang="0">
                    <a:pos x="37" y="2"/>
                  </a:cxn>
                  <a:cxn ang="0">
                    <a:pos x="36" y="1"/>
                  </a:cxn>
                  <a:cxn ang="0">
                    <a:pos x="35" y="0"/>
                  </a:cxn>
                  <a:cxn ang="0">
                    <a:pos x="33" y="0"/>
                  </a:cxn>
                  <a:cxn ang="0">
                    <a:pos x="31" y="0"/>
                  </a:cxn>
                  <a:cxn ang="0">
                    <a:pos x="30" y="1"/>
                  </a:cxn>
                  <a:cxn ang="0">
                    <a:pos x="29" y="2"/>
                  </a:cxn>
                  <a:cxn ang="0">
                    <a:pos x="28" y="4"/>
                  </a:cxn>
                  <a:cxn ang="0">
                    <a:pos x="28" y="4"/>
                  </a:cxn>
                </a:cxnLst>
                <a:rect l="0" t="0" r="r" b="b"/>
                <a:pathLst>
                  <a:path w="37" h="99">
                    <a:moveTo>
                      <a:pt x="28" y="4"/>
                    </a:moveTo>
                    <a:lnTo>
                      <a:pt x="28" y="4"/>
                    </a:lnTo>
                    <a:lnTo>
                      <a:pt x="27" y="14"/>
                    </a:lnTo>
                    <a:lnTo>
                      <a:pt x="24" y="24"/>
                    </a:lnTo>
                    <a:lnTo>
                      <a:pt x="20" y="33"/>
                    </a:lnTo>
                    <a:lnTo>
                      <a:pt x="17" y="42"/>
                    </a:lnTo>
                    <a:lnTo>
                      <a:pt x="17" y="42"/>
                    </a:lnTo>
                    <a:lnTo>
                      <a:pt x="13" y="56"/>
                    </a:lnTo>
                    <a:lnTo>
                      <a:pt x="8" y="68"/>
                    </a:lnTo>
                    <a:lnTo>
                      <a:pt x="4" y="81"/>
                    </a:lnTo>
                    <a:lnTo>
                      <a:pt x="0" y="93"/>
                    </a:lnTo>
                    <a:lnTo>
                      <a:pt x="0" y="93"/>
                    </a:lnTo>
                    <a:lnTo>
                      <a:pt x="0" y="95"/>
                    </a:lnTo>
                    <a:lnTo>
                      <a:pt x="0" y="97"/>
                    </a:lnTo>
                    <a:lnTo>
                      <a:pt x="1" y="98"/>
                    </a:lnTo>
                    <a:lnTo>
                      <a:pt x="3" y="99"/>
                    </a:lnTo>
                    <a:lnTo>
                      <a:pt x="5" y="99"/>
                    </a:lnTo>
                    <a:lnTo>
                      <a:pt x="6" y="99"/>
                    </a:lnTo>
                    <a:lnTo>
                      <a:pt x="8" y="98"/>
                    </a:lnTo>
                    <a:lnTo>
                      <a:pt x="9" y="96"/>
                    </a:lnTo>
                    <a:lnTo>
                      <a:pt x="9" y="96"/>
                    </a:lnTo>
                    <a:lnTo>
                      <a:pt x="13" y="85"/>
                    </a:lnTo>
                    <a:lnTo>
                      <a:pt x="17" y="73"/>
                    </a:lnTo>
                    <a:lnTo>
                      <a:pt x="26" y="51"/>
                    </a:lnTo>
                    <a:lnTo>
                      <a:pt x="30" y="39"/>
                    </a:lnTo>
                    <a:lnTo>
                      <a:pt x="33" y="28"/>
                    </a:lnTo>
                    <a:lnTo>
                      <a:pt x="36" y="16"/>
                    </a:lnTo>
                    <a:lnTo>
                      <a:pt x="37" y="4"/>
                    </a:lnTo>
                    <a:lnTo>
                      <a:pt x="37" y="4"/>
                    </a:lnTo>
                    <a:lnTo>
                      <a:pt x="37" y="2"/>
                    </a:lnTo>
                    <a:lnTo>
                      <a:pt x="36" y="1"/>
                    </a:lnTo>
                    <a:lnTo>
                      <a:pt x="35" y="0"/>
                    </a:lnTo>
                    <a:lnTo>
                      <a:pt x="33" y="0"/>
                    </a:lnTo>
                    <a:lnTo>
                      <a:pt x="31" y="0"/>
                    </a:lnTo>
                    <a:lnTo>
                      <a:pt x="30" y="1"/>
                    </a:lnTo>
                    <a:lnTo>
                      <a:pt x="29" y="2"/>
                    </a:lnTo>
                    <a:lnTo>
                      <a:pt x="28" y="4"/>
                    </a:lnTo>
                    <a:lnTo>
                      <a:pt x="28"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2" name="Freeform 849"/>
              <p:cNvSpPr/>
              <p:nvPr/>
            </p:nvSpPr>
            <p:spPr bwMode="auto">
              <a:xfrm>
                <a:off x="2697163" y="1725613"/>
                <a:ext cx="15875" cy="52388"/>
              </a:xfrm>
              <a:custGeom>
                <a:avLst/>
                <a:gdLst/>
                <a:ahLst/>
                <a:cxnLst>
                  <a:cxn ang="0">
                    <a:pos x="15" y="91"/>
                  </a:cxn>
                  <a:cxn ang="0">
                    <a:pos x="15" y="91"/>
                  </a:cxn>
                  <a:cxn ang="0">
                    <a:pos x="20" y="82"/>
                  </a:cxn>
                  <a:cxn ang="0">
                    <a:pos x="24" y="71"/>
                  </a:cxn>
                  <a:cxn ang="0">
                    <a:pos x="27" y="61"/>
                  </a:cxn>
                  <a:cxn ang="0">
                    <a:pos x="28" y="50"/>
                  </a:cxn>
                  <a:cxn ang="0">
                    <a:pos x="29" y="38"/>
                  </a:cxn>
                  <a:cxn ang="0">
                    <a:pos x="29" y="27"/>
                  </a:cxn>
                  <a:cxn ang="0">
                    <a:pos x="29" y="5"/>
                  </a:cxn>
                  <a:cxn ang="0">
                    <a:pos x="29" y="5"/>
                  </a:cxn>
                  <a:cxn ang="0">
                    <a:pos x="28" y="3"/>
                  </a:cxn>
                  <a:cxn ang="0">
                    <a:pos x="27" y="1"/>
                  </a:cxn>
                  <a:cxn ang="0">
                    <a:pos x="26" y="1"/>
                  </a:cxn>
                  <a:cxn ang="0">
                    <a:pos x="24" y="0"/>
                  </a:cxn>
                  <a:cxn ang="0">
                    <a:pos x="22" y="1"/>
                  </a:cxn>
                  <a:cxn ang="0">
                    <a:pos x="21" y="1"/>
                  </a:cxn>
                  <a:cxn ang="0">
                    <a:pos x="20" y="3"/>
                  </a:cxn>
                  <a:cxn ang="0">
                    <a:pos x="20" y="5"/>
                  </a:cxn>
                  <a:cxn ang="0">
                    <a:pos x="20" y="5"/>
                  </a:cxn>
                  <a:cxn ang="0">
                    <a:pos x="20" y="26"/>
                  </a:cxn>
                  <a:cxn ang="0">
                    <a:pos x="19" y="47"/>
                  </a:cxn>
                  <a:cxn ang="0">
                    <a:pos x="18" y="58"/>
                  </a:cxn>
                  <a:cxn ang="0">
                    <a:pos x="16" y="67"/>
                  </a:cxn>
                  <a:cxn ang="0">
                    <a:pos x="11" y="76"/>
                  </a:cxn>
                  <a:cxn ang="0">
                    <a:pos x="6" y="86"/>
                  </a:cxn>
                  <a:cxn ang="0">
                    <a:pos x="6" y="86"/>
                  </a:cxn>
                  <a:cxn ang="0">
                    <a:pos x="3" y="87"/>
                  </a:cxn>
                  <a:cxn ang="0">
                    <a:pos x="2" y="89"/>
                  </a:cxn>
                  <a:cxn ang="0">
                    <a:pos x="1" y="91"/>
                  </a:cxn>
                  <a:cxn ang="0">
                    <a:pos x="0" y="95"/>
                  </a:cxn>
                  <a:cxn ang="0">
                    <a:pos x="0" y="95"/>
                  </a:cxn>
                  <a:cxn ang="0">
                    <a:pos x="1" y="97"/>
                  </a:cxn>
                  <a:cxn ang="0">
                    <a:pos x="3" y="99"/>
                  </a:cxn>
                  <a:cxn ang="0">
                    <a:pos x="6" y="99"/>
                  </a:cxn>
                  <a:cxn ang="0">
                    <a:pos x="8" y="98"/>
                  </a:cxn>
                  <a:cxn ang="0">
                    <a:pos x="8" y="98"/>
                  </a:cxn>
                  <a:cxn ang="0">
                    <a:pos x="11" y="94"/>
                  </a:cxn>
                  <a:cxn ang="0">
                    <a:pos x="11" y="94"/>
                  </a:cxn>
                  <a:cxn ang="0">
                    <a:pos x="14" y="93"/>
                  </a:cxn>
                  <a:cxn ang="0">
                    <a:pos x="15" y="91"/>
                  </a:cxn>
                  <a:cxn ang="0">
                    <a:pos x="15" y="91"/>
                  </a:cxn>
                </a:cxnLst>
                <a:rect l="0" t="0" r="r" b="b"/>
                <a:pathLst>
                  <a:path w="29" h="99">
                    <a:moveTo>
                      <a:pt x="15" y="91"/>
                    </a:moveTo>
                    <a:lnTo>
                      <a:pt x="15" y="91"/>
                    </a:lnTo>
                    <a:lnTo>
                      <a:pt x="20" y="82"/>
                    </a:lnTo>
                    <a:lnTo>
                      <a:pt x="24" y="71"/>
                    </a:lnTo>
                    <a:lnTo>
                      <a:pt x="27" y="61"/>
                    </a:lnTo>
                    <a:lnTo>
                      <a:pt x="28" y="50"/>
                    </a:lnTo>
                    <a:lnTo>
                      <a:pt x="29" y="38"/>
                    </a:lnTo>
                    <a:lnTo>
                      <a:pt x="29" y="27"/>
                    </a:lnTo>
                    <a:lnTo>
                      <a:pt x="29" y="5"/>
                    </a:lnTo>
                    <a:lnTo>
                      <a:pt x="29" y="5"/>
                    </a:lnTo>
                    <a:lnTo>
                      <a:pt x="28" y="3"/>
                    </a:lnTo>
                    <a:lnTo>
                      <a:pt x="27" y="1"/>
                    </a:lnTo>
                    <a:lnTo>
                      <a:pt x="26" y="1"/>
                    </a:lnTo>
                    <a:lnTo>
                      <a:pt x="24" y="0"/>
                    </a:lnTo>
                    <a:lnTo>
                      <a:pt x="22" y="1"/>
                    </a:lnTo>
                    <a:lnTo>
                      <a:pt x="21" y="1"/>
                    </a:lnTo>
                    <a:lnTo>
                      <a:pt x="20" y="3"/>
                    </a:lnTo>
                    <a:lnTo>
                      <a:pt x="20" y="5"/>
                    </a:lnTo>
                    <a:lnTo>
                      <a:pt x="20" y="5"/>
                    </a:lnTo>
                    <a:lnTo>
                      <a:pt x="20" y="26"/>
                    </a:lnTo>
                    <a:lnTo>
                      <a:pt x="19" y="47"/>
                    </a:lnTo>
                    <a:lnTo>
                      <a:pt x="18" y="58"/>
                    </a:lnTo>
                    <a:lnTo>
                      <a:pt x="16" y="67"/>
                    </a:lnTo>
                    <a:lnTo>
                      <a:pt x="11" y="76"/>
                    </a:lnTo>
                    <a:lnTo>
                      <a:pt x="6" y="86"/>
                    </a:lnTo>
                    <a:lnTo>
                      <a:pt x="6" y="86"/>
                    </a:lnTo>
                    <a:lnTo>
                      <a:pt x="3" y="87"/>
                    </a:lnTo>
                    <a:lnTo>
                      <a:pt x="2" y="89"/>
                    </a:lnTo>
                    <a:lnTo>
                      <a:pt x="1" y="91"/>
                    </a:lnTo>
                    <a:lnTo>
                      <a:pt x="0" y="95"/>
                    </a:lnTo>
                    <a:lnTo>
                      <a:pt x="0" y="95"/>
                    </a:lnTo>
                    <a:lnTo>
                      <a:pt x="1" y="97"/>
                    </a:lnTo>
                    <a:lnTo>
                      <a:pt x="3" y="99"/>
                    </a:lnTo>
                    <a:lnTo>
                      <a:pt x="6" y="99"/>
                    </a:lnTo>
                    <a:lnTo>
                      <a:pt x="8" y="98"/>
                    </a:lnTo>
                    <a:lnTo>
                      <a:pt x="8" y="98"/>
                    </a:lnTo>
                    <a:lnTo>
                      <a:pt x="11" y="94"/>
                    </a:lnTo>
                    <a:lnTo>
                      <a:pt x="11" y="94"/>
                    </a:lnTo>
                    <a:lnTo>
                      <a:pt x="14" y="93"/>
                    </a:lnTo>
                    <a:lnTo>
                      <a:pt x="15" y="91"/>
                    </a:lnTo>
                    <a:lnTo>
                      <a:pt x="15" y="91"/>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3" name="Freeform 850"/>
              <p:cNvSpPr/>
              <p:nvPr/>
            </p:nvSpPr>
            <p:spPr bwMode="auto">
              <a:xfrm>
                <a:off x="2732088" y="1708150"/>
                <a:ext cx="11113" cy="53975"/>
              </a:xfrm>
              <a:custGeom>
                <a:avLst/>
                <a:gdLst/>
                <a:ahLst/>
                <a:cxnLst>
                  <a:cxn ang="0">
                    <a:pos x="20" y="5"/>
                  </a:cxn>
                  <a:cxn ang="0">
                    <a:pos x="20" y="5"/>
                  </a:cxn>
                  <a:cxn ang="0">
                    <a:pos x="19" y="3"/>
                  </a:cxn>
                  <a:cxn ang="0">
                    <a:pos x="18" y="1"/>
                  </a:cxn>
                  <a:cxn ang="0">
                    <a:pos x="17" y="0"/>
                  </a:cxn>
                  <a:cxn ang="0">
                    <a:pos x="15" y="0"/>
                  </a:cxn>
                  <a:cxn ang="0">
                    <a:pos x="14" y="0"/>
                  </a:cxn>
                  <a:cxn ang="0">
                    <a:pos x="12" y="1"/>
                  </a:cxn>
                  <a:cxn ang="0">
                    <a:pos x="11" y="3"/>
                  </a:cxn>
                  <a:cxn ang="0">
                    <a:pos x="11" y="5"/>
                  </a:cxn>
                  <a:cxn ang="0">
                    <a:pos x="11" y="5"/>
                  </a:cxn>
                  <a:cxn ang="0">
                    <a:pos x="12" y="28"/>
                  </a:cxn>
                  <a:cxn ang="0">
                    <a:pos x="13" y="53"/>
                  </a:cxn>
                  <a:cxn ang="0">
                    <a:pos x="13" y="64"/>
                  </a:cxn>
                  <a:cxn ang="0">
                    <a:pos x="11" y="75"/>
                  </a:cxn>
                  <a:cxn ang="0">
                    <a:pos x="7" y="87"/>
                  </a:cxn>
                  <a:cxn ang="0">
                    <a:pos x="4" y="92"/>
                  </a:cxn>
                  <a:cxn ang="0">
                    <a:pos x="1" y="97"/>
                  </a:cxn>
                  <a:cxn ang="0">
                    <a:pos x="1" y="97"/>
                  </a:cxn>
                  <a:cxn ang="0">
                    <a:pos x="0" y="99"/>
                  </a:cxn>
                  <a:cxn ang="0">
                    <a:pos x="0" y="100"/>
                  </a:cxn>
                  <a:cxn ang="0">
                    <a:pos x="1" y="102"/>
                  </a:cxn>
                  <a:cxn ang="0">
                    <a:pos x="3" y="103"/>
                  </a:cxn>
                  <a:cxn ang="0">
                    <a:pos x="6" y="104"/>
                  </a:cxn>
                  <a:cxn ang="0">
                    <a:pos x="8" y="103"/>
                  </a:cxn>
                  <a:cxn ang="0">
                    <a:pos x="10" y="102"/>
                  </a:cxn>
                  <a:cxn ang="0">
                    <a:pos x="10" y="102"/>
                  </a:cxn>
                  <a:cxn ang="0">
                    <a:pos x="13" y="96"/>
                  </a:cxn>
                  <a:cxn ang="0">
                    <a:pos x="16" y="91"/>
                  </a:cxn>
                  <a:cxn ang="0">
                    <a:pos x="20" y="79"/>
                  </a:cxn>
                  <a:cxn ang="0">
                    <a:pos x="22" y="67"/>
                  </a:cxn>
                  <a:cxn ang="0">
                    <a:pos x="22" y="55"/>
                  </a:cxn>
                  <a:cxn ang="0">
                    <a:pos x="22" y="42"/>
                  </a:cxn>
                  <a:cxn ang="0">
                    <a:pos x="21" y="29"/>
                  </a:cxn>
                  <a:cxn ang="0">
                    <a:pos x="20" y="5"/>
                  </a:cxn>
                  <a:cxn ang="0">
                    <a:pos x="20" y="5"/>
                  </a:cxn>
                </a:cxnLst>
                <a:rect l="0" t="0" r="r" b="b"/>
                <a:pathLst>
                  <a:path w="22" h="104">
                    <a:moveTo>
                      <a:pt x="20" y="5"/>
                    </a:moveTo>
                    <a:lnTo>
                      <a:pt x="20" y="5"/>
                    </a:lnTo>
                    <a:lnTo>
                      <a:pt x="19" y="3"/>
                    </a:lnTo>
                    <a:lnTo>
                      <a:pt x="18" y="1"/>
                    </a:lnTo>
                    <a:lnTo>
                      <a:pt x="17" y="0"/>
                    </a:lnTo>
                    <a:lnTo>
                      <a:pt x="15" y="0"/>
                    </a:lnTo>
                    <a:lnTo>
                      <a:pt x="14" y="0"/>
                    </a:lnTo>
                    <a:lnTo>
                      <a:pt x="12" y="1"/>
                    </a:lnTo>
                    <a:lnTo>
                      <a:pt x="11" y="3"/>
                    </a:lnTo>
                    <a:lnTo>
                      <a:pt x="11" y="5"/>
                    </a:lnTo>
                    <a:lnTo>
                      <a:pt x="11" y="5"/>
                    </a:lnTo>
                    <a:lnTo>
                      <a:pt x="12" y="28"/>
                    </a:lnTo>
                    <a:lnTo>
                      <a:pt x="13" y="53"/>
                    </a:lnTo>
                    <a:lnTo>
                      <a:pt x="13" y="64"/>
                    </a:lnTo>
                    <a:lnTo>
                      <a:pt x="11" y="75"/>
                    </a:lnTo>
                    <a:lnTo>
                      <a:pt x="7" y="87"/>
                    </a:lnTo>
                    <a:lnTo>
                      <a:pt x="4" y="92"/>
                    </a:lnTo>
                    <a:lnTo>
                      <a:pt x="1" y="97"/>
                    </a:lnTo>
                    <a:lnTo>
                      <a:pt x="1" y="97"/>
                    </a:lnTo>
                    <a:lnTo>
                      <a:pt x="0" y="99"/>
                    </a:lnTo>
                    <a:lnTo>
                      <a:pt x="0" y="100"/>
                    </a:lnTo>
                    <a:lnTo>
                      <a:pt x="1" y="102"/>
                    </a:lnTo>
                    <a:lnTo>
                      <a:pt x="3" y="103"/>
                    </a:lnTo>
                    <a:lnTo>
                      <a:pt x="6" y="104"/>
                    </a:lnTo>
                    <a:lnTo>
                      <a:pt x="8" y="103"/>
                    </a:lnTo>
                    <a:lnTo>
                      <a:pt x="10" y="102"/>
                    </a:lnTo>
                    <a:lnTo>
                      <a:pt x="10" y="102"/>
                    </a:lnTo>
                    <a:lnTo>
                      <a:pt x="13" y="96"/>
                    </a:lnTo>
                    <a:lnTo>
                      <a:pt x="16" y="91"/>
                    </a:lnTo>
                    <a:lnTo>
                      <a:pt x="20" y="79"/>
                    </a:lnTo>
                    <a:lnTo>
                      <a:pt x="22" y="67"/>
                    </a:lnTo>
                    <a:lnTo>
                      <a:pt x="22" y="55"/>
                    </a:lnTo>
                    <a:lnTo>
                      <a:pt x="22" y="42"/>
                    </a:lnTo>
                    <a:lnTo>
                      <a:pt x="21" y="29"/>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4" name="Freeform 851"/>
              <p:cNvSpPr/>
              <p:nvPr/>
            </p:nvSpPr>
            <p:spPr bwMode="auto">
              <a:xfrm>
                <a:off x="2765425" y="1674813"/>
                <a:ext cx="7938" cy="55563"/>
              </a:xfrm>
              <a:custGeom>
                <a:avLst/>
                <a:gdLst/>
                <a:ahLst/>
                <a:cxnLst>
                  <a:cxn ang="0">
                    <a:pos x="15" y="94"/>
                  </a:cxn>
                  <a:cxn ang="0">
                    <a:pos x="15" y="94"/>
                  </a:cxn>
                  <a:cxn ang="0">
                    <a:pos x="14" y="72"/>
                  </a:cxn>
                  <a:cxn ang="0">
                    <a:pos x="12" y="50"/>
                  </a:cxn>
                  <a:cxn ang="0">
                    <a:pos x="11" y="27"/>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 ang="0">
                    <a:pos x="1" y="29"/>
                  </a:cxn>
                  <a:cxn ang="0">
                    <a:pos x="2" y="53"/>
                  </a:cxn>
                  <a:cxn ang="0">
                    <a:pos x="4" y="76"/>
                  </a:cxn>
                  <a:cxn ang="0">
                    <a:pos x="5" y="100"/>
                  </a:cxn>
                  <a:cxn ang="0">
                    <a:pos x="5" y="100"/>
                  </a:cxn>
                  <a:cxn ang="0">
                    <a:pos x="5" y="102"/>
                  </a:cxn>
                  <a:cxn ang="0">
                    <a:pos x="6" y="103"/>
                  </a:cxn>
                  <a:cxn ang="0">
                    <a:pos x="8" y="104"/>
                  </a:cxn>
                  <a:cxn ang="0">
                    <a:pos x="9" y="104"/>
                  </a:cxn>
                  <a:cxn ang="0">
                    <a:pos x="12" y="104"/>
                  </a:cxn>
                  <a:cxn ang="0">
                    <a:pos x="13" y="103"/>
                  </a:cxn>
                  <a:cxn ang="0">
                    <a:pos x="15" y="102"/>
                  </a:cxn>
                  <a:cxn ang="0">
                    <a:pos x="15" y="100"/>
                  </a:cxn>
                  <a:cxn ang="0">
                    <a:pos x="15" y="95"/>
                  </a:cxn>
                  <a:cxn ang="0">
                    <a:pos x="15" y="95"/>
                  </a:cxn>
                  <a:cxn ang="0">
                    <a:pos x="15" y="94"/>
                  </a:cxn>
                  <a:cxn ang="0">
                    <a:pos x="15" y="94"/>
                  </a:cxn>
                </a:cxnLst>
                <a:rect l="0" t="0" r="r" b="b"/>
                <a:pathLst>
                  <a:path w="15" h="104">
                    <a:moveTo>
                      <a:pt x="15" y="94"/>
                    </a:moveTo>
                    <a:lnTo>
                      <a:pt x="15" y="94"/>
                    </a:lnTo>
                    <a:lnTo>
                      <a:pt x="14" y="72"/>
                    </a:lnTo>
                    <a:lnTo>
                      <a:pt x="12" y="50"/>
                    </a:lnTo>
                    <a:lnTo>
                      <a:pt x="11" y="27"/>
                    </a:lnTo>
                    <a:lnTo>
                      <a:pt x="9" y="5"/>
                    </a:lnTo>
                    <a:lnTo>
                      <a:pt x="9" y="5"/>
                    </a:lnTo>
                    <a:lnTo>
                      <a:pt x="9" y="3"/>
                    </a:lnTo>
                    <a:lnTo>
                      <a:pt x="8" y="2"/>
                    </a:lnTo>
                    <a:lnTo>
                      <a:pt x="6" y="1"/>
                    </a:lnTo>
                    <a:lnTo>
                      <a:pt x="5" y="0"/>
                    </a:lnTo>
                    <a:lnTo>
                      <a:pt x="3" y="1"/>
                    </a:lnTo>
                    <a:lnTo>
                      <a:pt x="2" y="2"/>
                    </a:lnTo>
                    <a:lnTo>
                      <a:pt x="1" y="3"/>
                    </a:lnTo>
                    <a:lnTo>
                      <a:pt x="0" y="5"/>
                    </a:lnTo>
                    <a:lnTo>
                      <a:pt x="0" y="5"/>
                    </a:lnTo>
                    <a:lnTo>
                      <a:pt x="1" y="29"/>
                    </a:lnTo>
                    <a:lnTo>
                      <a:pt x="2" y="53"/>
                    </a:lnTo>
                    <a:lnTo>
                      <a:pt x="4" y="76"/>
                    </a:lnTo>
                    <a:lnTo>
                      <a:pt x="5" y="100"/>
                    </a:lnTo>
                    <a:lnTo>
                      <a:pt x="5" y="100"/>
                    </a:lnTo>
                    <a:lnTo>
                      <a:pt x="5" y="102"/>
                    </a:lnTo>
                    <a:lnTo>
                      <a:pt x="6" y="103"/>
                    </a:lnTo>
                    <a:lnTo>
                      <a:pt x="8" y="104"/>
                    </a:lnTo>
                    <a:lnTo>
                      <a:pt x="9" y="104"/>
                    </a:lnTo>
                    <a:lnTo>
                      <a:pt x="12" y="104"/>
                    </a:lnTo>
                    <a:lnTo>
                      <a:pt x="13" y="103"/>
                    </a:lnTo>
                    <a:lnTo>
                      <a:pt x="15" y="102"/>
                    </a:lnTo>
                    <a:lnTo>
                      <a:pt x="15" y="100"/>
                    </a:lnTo>
                    <a:lnTo>
                      <a:pt x="15" y="95"/>
                    </a:lnTo>
                    <a:lnTo>
                      <a:pt x="15" y="95"/>
                    </a:lnTo>
                    <a:lnTo>
                      <a:pt x="15" y="94"/>
                    </a:lnTo>
                    <a:lnTo>
                      <a:pt x="15" y="9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5" name="Freeform 852"/>
              <p:cNvSpPr/>
              <p:nvPr/>
            </p:nvSpPr>
            <p:spPr bwMode="auto">
              <a:xfrm>
                <a:off x="2792413" y="1638300"/>
                <a:ext cx="7938" cy="53975"/>
              </a:xfrm>
              <a:custGeom>
                <a:avLst/>
                <a:gdLst/>
                <a:ahLst/>
                <a:cxnLst>
                  <a:cxn ang="0">
                    <a:pos x="13" y="4"/>
                  </a:cxn>
                  <a:cxn ang="0">
                    <a:pos x="13" y="4"/>
                  </a:cxn>
                  <a:cxn ang="0">
                    <a:pos x="13" y="2"/>
                  </a:cxn>
                  <a:cxn ang="0">
                    <a:pos x="12" y="1"/>
                  </a:cxn>
                  <a:cxn ang="0">
                    <a:pos x="10" y="0"/>
                  </a:cxn>
                  <a:cxn ang="0">
                    <a:pos x="9" y="0"/>
                  </a:cxn>
                  <a:cxn ang="0">
                    <a:pos x="7" y="0"/>
                  </a:cxn>
                  <a:cxn ang="0">
                    <a:pos x="6" y="1"/>
                  </a:cxn>
                  <a:cxn ang="0">
                    <a:pos x="5" y="2"/>
                  </a:cxn>
                  <a:cxn ang="0">
                    <a:pos x="4" y="4"/>
                  </a:cxn>
                  <a:cxn ang="0">
                    <a:pos x="4" y="4"/>
                  </a:cxn>
                  <a:cxn ang="0">
                    <a:pos x="5" y="28"/>
                  </a:cxn>
                  <a:cxn ang="0">
                    <a:pos x="5" y="51"/>
                  </a:cxn>
                  <a:cxn ang="0">
                    <a:pos x="5" y="63"/>
                  </a:cxn>
                  <a:cxn ang="0">
                    <a:pos x="4" y="74"/>
                  </a:cxn>
                  <a:cxn ang="0">
                    <a:pos x="3" y="85"/>
                  </a:cxn>
                  <a:cxn ang="0">
                    <a:pos x="0" y="98"/>
                  </a:cxn>
                  <a:cxn ang="0">
                    <a:pos x="0" y="98"/>
                  </a:cxn>
                  <a:cxn ang="0">
                    <a:pos x="0" y="100"/>
                  </a:cxn>
                  <a:cxn ang="0">
                    <a:pos x="0" y="101"/>
                  </a:cxn>
                  <a:cxn ang="0">
                    <a:pos x="1" y="102"/>
                  </a:cxn>
                  <a:cxn ang="0">
                    <a:pos x="3" y="103"/>
                  </a:cxn>
                  <a:cxn ang="0">
                    <a:pos x="5" y="103"/>
                  </a:cxn>
                  <a:cxn ang="0">
                    <a:pos x="6" y="103"/>
                  </a:cxn>
                  <a:cxn ang="0">
                    <a:pos x="8" y="102"/>
                  </a:cxn>
                  <a:cxn ang="0">
                    <a:pos x="9" y="100"/>
                  </a:cxn>
                  <a:cxn ang="0">
                    <a:pos x="9" y="100"/>
                  </a:cxn>
                  <a:cxn ang="0">
                    <a:pos x="11" y="89"/>
                  </a:cxn>
                  <a:cxn ang="0">
                    <a:pos x="13" y="76"/>
                  </a:cxn>
                  <a:cxn ang="0">
                    <a:pos x="14" y="64"/>
                  </a:cxn>
                  <a:cxn ang="0">
                    <a:pos x="15" y="52"/>
                  </a:cxn>
                  <a:cxn ang="0">
                    <a:pos x="14" y="28"/>
                  </a:cxn>
                  <a:cxn ang="0">
                    <a:pos x="13" y="4"/>
                  </a:cxn>
                  <a:cxn ang="0">
                    <a:pos x="13" y="4"/>
                  </a:cxn>
                </a:cxnLst>
                <a:rect l="0" t="0" r="r" b="b"/>
                <a:pathLst>
                  <a:path w="15" h="103">
                    <a:moveTo>
                      <a:pt x="13" y="4"/>
                    </a:moveTo>
                    <a:lnTo>
                      <a:pt x="13" y="4"/>
                    </a:lnTo>
                    <a:lnTo>
                      <a:pt x="13" y="2"/>
                    </a:lnTo>
                    <a:lnTo>
                      <a:pt x="12" y="1"/>
                    </a:lnTo>
                    <a:lnTo>
                      <a:pt x="10" y="0"/>
                    </a:lnTo>
                    <a:lnTo>
                      <a:pt x="9" y="0"/>
                    </a:lnTo>
                    <a:lnTo>
                      <a:pt x="7" y="0"/>
                    </a:lnTo>
                    <a:lnTo>
                      <a:pt x="6" y="1"/>
                    </a:lnTo>
                    <a:lnTo>
                      <a:pt x="5" y="2"/>
                    </a:lnTo>
                    <a:lnTo>
                      <a:pt x="4" y="4"/>
                    </a:lnTo>
                    <a:lnTo>
                      <a:pt x="4" y="4"/>
                    </a:lnTo>
                    <a:lnTo>
                      <a:pt x="5" y="28"/>
                    </a:lnTo>
                    <a:lnTo>
                      <a:pt x="5" y="51"/>
                    </a:lnTo>
                    <a:lnTo>
                      <a:pt x="5" y="63"/>
                    </a:lnTo>
                    <a:lnTo>
                      <a:pt x="4" y="74"/>
                    </a:lnTo>
                    <a:lnTo>
                      <a:pt x="3" y="85"/>
                    </a:lnTo>
                    <a:lnTo>
                      <a:pt x="0" y="98"/>
                    </a:lnTo>
                    <a:lnTo>
                      <a:pt x="0" y="98"/>
                    </a:lnTo>
                    <a:lnTo>
                      <a:pt x="0" y="100"/>
                    </a:lnTo>
                    <a:lnTo>
                      <a:pt x="0" y="101"/>
                    </a:lnTo>
                    <a:lnTo>
                      <a:pt x="1" y="102"/>
                    </a:lnTo>
                    <a:lnTo>
                      <a:pt x="3" y="103"/>
                    </a:lnTo>
                    <a:lnTo>
                      <a:pt x="5" y="103"/>
                    </a:lnTo>
                    <a:lnTo>
                      <a:pt x="6" y="103"/>
                    </a:lnTo>
                    <a:lnTo>
                      <a:pt x="8" y="102"/>
                    </a:lnTo>
                    <a:lnTo>
                      <a:pt x="9" y="100"/>
                    </a:lnTo>
                    <a:lnTo>
                      <a:pt x="9" y="100"/>
                    </a:lnTo>
                    <a:lnTo>
                      <a:pt x="11" y="89"/>
                    </a:lnTo>
                    <a:lnTo>
                      <a:pt x="13" y="76"/>
                    </a:lnTo>
                    <a:lnTo>
                      <a:pt x="14" y="64"/>
                    </a:lnTo>
                    <a:lnTo>
                      <a:pt x="15" y="52"/>
                    </a:lnTo>
                    <a:lnTo>
                      <a:pt x="14" y="28"/>
                    </a:lnTo>
                    <a:lnTo>
                      <a:pt x="13" y="4"/>
                    </a:lnTo>
                    <a:lnTo>
                      <a:pt x="13"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6" name="Freeform 853"/>
              <p:cNvSpPr/>
              <p:nvPr/>
            </p:nvSpPr>
            <p:spPr bwMode="auto">
              <a:xfrm>
                <a:off x="2817813" y="1609725"/>
                <a:ext cx="7938" cy="42863"/>
              </a:xfrm>
              <a:custGeom>
                <a:avLst/>
                <a:gdLst/>
                <a:ahLst/>
                <a:cxnLst>
                  <a:cxn ang="0">
                    <a:pos x="10" y="5"/>
                  </a:cxn>
                  <a:cxn ang="0">
                    <a:pos x="10" y="5"/>
                  </a:cxn>
                  <a:cxn ang="0">
                    <a:pos x="9" y="3"/>
                  </a:cxn>
                  <a:cxn ang="0">
                    <a:pos x="8" y="1"/>
                  </a:cxn>
                  <a:cxn ang="0">
                    <a:pos x="7" y="0"/>
                  </a:cxn>
                  <a:cxn ang="0">
                    <a:pos x="5" y="0"/>
                  </a:cxn>
                  <a:cxn ang="0">
                    <a:pos x="2" y="0"/>
                  </a:cxn>
                  <a:cxn ang="0">
                    <a:pos x="1" y="1"/>
                  </a:cxn>
                  <a:cxn ang="0">
                    <a:pos x="0" y="3"/>
                  </a:cxn>
                  <a:cxn ang="0">
                    <a:pos x="0" y="5"/>
                  </a:cxn>
                  <a:cxn ang="0">
                    <a:pos x="0" y="5"/>
                  </a:cxn>
                  <a:cxn ang="0">
                    <a:pos x="0" y="14"/>
                  </a:cxn>
                  <a:cxn ang="0">
                    <a:pos x="2" y="24"/>
                  </a:cxn>
                  <a:cxn ang="0">
                    <a:pos x="3" y="33"/>
                  </a:cxn>
                  <a:cxn ang="0">
                    <a:pos x="5" y="42"/>
                  </a:cxn>
                  <a:cxn ang="0">
                    <a:pos x="5" y="42"/>
                  </a:cxn>
                  <a:cxn ang="0">
                    <a:pos x="5" y="59"/>
                  </a:cxn>
                  <a:cxn ang="0">
                    <a:pos x="5" y="75"/>
                  </a:cxn>
                  <a:cxn ang="0">
                    <a:pos x="5" y="75"/>
                  </a:cxn>
                  <a:cxn ang="0">
                    <a:pos x="6" y="77"/>
                  </a:cxn>
                  <a:cxn ang="0">
                    <a:pos x="7" y="80"/>
                  </a:cxn>
                  <a:cxn ang="0">
                    <a:pos x="8" y="81"/>
                  </a:cxn>
                  <a:cxn ang="0">
                    <a:pos x="10" y="81"/>
                  </a:cxn>
                  <a:cxn ang="0">
                    <a:pos x="11" y="81"/>
                  </a:cxn>
                  <a:cxn ang="0">
                    <a:pos x="13" y="80"/>
                  </a:cxn>
                  <a:cxn ang="0">
                    <a:pos x="14" y="77"/>
                  </a:cxn>
                  <a:cxn ang="0">
                    <a:pos x="14" y="75"/>
                  </a:cxn>
                  <a:cxn ang="0">
                    <a:pos x="14" y="42"/>
                  </a:cxn>
                  <a:cxn ang="0">
                    <a:pos x="14" y="42"/>
                  </a:cxn>
                  <a:cxn ang="0">
                    <a:pos x="14" y="33"/>
                  </a:cxn>
                  <a:cxn ang="0">
                    <a:pos x="12" y="24"/>
                  </a:cxn>
                  <a:cxn ang="0">
                    <a:pos x="11" y="14"/>
                  </a:cxn>
                  <a:cxn ang="0">
                    <a:pos x="10" y="5"/>
                  </a:cxn>
                  <a:cxn ang="0">
                    <a:pos x="10" y="5"/>
                  </a:cxn>
                </a:cxnLst>
                <a:rect l="0" t="0" r="r" b="b"/>
                <a:pathLst>
                  <a:path w="14" h="81">
                    <a:moveTo>
                      <a:pt x="10" y="5"/>
                    </a:moveTo>
                    <a:lnTo>
                      <a:pt x="10" y="5"/>
                    </a:lnTo>
                    <a:lnTo>
                      <a:pt x="9" y="3"/>
                    </a:lnTo>
                    <a:lnTo>
                      <a:pt x="8" y="1"/>
                    </a:lnTo>
                    <a:lnTo>
                      <a:pt x="7" y="0"/>
                    </a:lnTo>
                    <a:lnTo>
                      <a:pt x="5" y="0"/>
                    </a:lnTo>
                    <a:lnTo>
                      <a:pt x="2" y="0"/>
                    </a:lnTo>
                    <a:lnTo>
                      <a:pt x="1" y="1"/>
                    </a:lnTo>
                    <a:lnTo>
                      <a:pt x="0" y="3"/>
                    </a:lnTo>
                    <a:lnTo>
                      <a:pt x="0" y="5"/>
                    </a:lnTo>
                    <a:lnTo>
                      <a:pt x="0" y="5"/>
                    </a:lnTo>
                    <a:lnTo>
                      <a:pt x="0" y="14"/>
                    </a:lnTo>
                    <a:lnTo>
                      <a:pt x="2" y="24"/>
                    </a:lnTo>
                    <a:lnTo>
                      <a:pt x="3" y="33"/>
                    </a:lnTo>
                    <a:lnTo>
                      <a:pt x="5" y="42"/>
                    </a:lnTo>
                    <a:lnTo>
                      <a:pt x="5" y="42"/>
                    </a:lnTo>
                    <a:lnTo>
                      <a:pt x="5" y="59"/>
                    </a:lnTo>
                    <a:lnTo>
                      <a:pt x="5" y="75"/>
                    </a:lnTo>
                    <a:lnTo>
                      <a:pt x="5" y="75"/>
                    </a:lnTo>
                    <a:lnTo>
                      <a:pt x="6" y="77"/>
                    </a:lnTo>
                    <a:lnTo>
                      <a:pt x="7" y="80"/>
                    </a:lnTo>
                    <a:lnTo>
                      <a:pt x="8" y="81"/>
                    </a:lnTo>
                    <a:lnTo>
                      <a:pt x="10" y="81"/>
                    </a:lnTo>
                    <a:lnTo>
                      <a:pt x="11" y="81"/>
                    </a:lnTo>
                    <a:lnTo>
                      <a:pt x="13" y="80"/>
                    </a:lnTo>
                    <a:lnTo>
                      <a:pt x="14" y="77"/>
                    </a:lnTo>
                    <a:lnTo>
                      <a:pt x="14" y="75"/>
                    </a:lnTo>
                    <a:lnTo>
                      <a:pt x="14" y="42"/>
                    </a:lnTo>
                    <a:lnTo>
                      <a:pt x="14" y="42"/>
                    </a:lnTo>
                    <a:lnTo>
                      <a:pt x="14" y="33"/>
                    </a:lnTo>
                    <a:lnTo>
                      <a:pt x="12" y="24"/>
                    </a:lnTo>
                    <a:lnTo>
                      <a:pt x="11" y="14"/>
                    </a:lnTo>
                    <a:lnTo>
                      <a:pt x="10" y="5"/>
                    </a:lnTo>
                    <a:lnTo>
                      <a:pt x="1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7" name="Freeform 854"/>
              <p:cNvSpPr/>
              <p:nvPr/>
            </p:nvSpPr>
            <p:spPr bwMode="auto">
              <a:xfrm>
                <a:off x="2847975" y="1576388"/>
                <a:ext cx="7938" cy="33338"/>
              </a:xfrm>
              <a:custGeom>
                <a:avLst/>
                <a:gdLst/>
                <a:ahLst/>
                <a:cxnLst>
                  <a:cxn ang="0">
                    <a:pos x="9" y="5"/>
                  </a:cxn>
                  <a:cxn ang="0">
                    <a:pos x="9" y="5"/>
                  </a:cxn>
                  <a:cxn ang="0">
                    <a:pos x="8" y="3"/>
                  </a:cxn>
                  <a:cxn ang="0">
                    <a:pos x="7" y="2"/>
                  </a:cxn>
                  <a:cxn ang="0">
                    <a:pos x="6" y="1"/>
                  </a:cxn>
                  <a:cxn ang="0">
                    <a:pos x="4" y="0"/>
                  </a:cxn>
                  <a:cxn ang="0">
                    <a:pos x="2" y="1"/>
                  </a:cxn>
                  <a:cxn ang="0">
                    <a:pos x="1" y="2"/>
                  </a:cxn>
                  <a:cxn ang="0">
                    <a:pos x="0" y="3"/>
                  </a:cxn>
                  <a:cxn ang="0">
                    <a:pos x="0" y="5"/>
                  </a:cxn>
                  <a:cxn ang="0">
                    <a:pos x="0" y="5"/>
                  </a:cxn>
                  <a:cxn ang="0">
                    <a:pos x="0" y="19"/>
                  </a:cxn>
                  <a:cxn ang="0">
                    <a:pos x="2" y="31"/>
                  </a:cxn>
                  <a:cxn ang="0">
                    <a:pos x="3" y="44"/>
                  </a:cxn>
                  <a:cxn ang="0">
                    <a:pos x="4" y="57"/>
                  </a:cxn>
                  <a:cxn ang="0">
                    <a:pos x="4" y="57"/>
                  </a:cxn>
                  <a:cxn ang="0">
                    <a:pos x="5" y="59"/>
                  </a:cxn>
                  <a:cxn ang="0">
                    <a:pos x="6" y="61"/>
                  </a:cxn>
                  <a:cxn ang="0">
                    <a:pos x="7" y="62"/>
                  </a:cxn>
                  <a:cxn ang="0">
                    <a:pos x="9" y="62"/>
                  </a:cxn>
                  <a:cxn ang="0">
                    <a:pos x="12" y="62"/>
                  </a:cxn>
                  <a:cxn ang="0">
                    <a:pos x="13" y="61"/>
                  </a:cxn>
                  <a:cxn ang="0">
                    <a:pos x="14" y="59"/>
                  </a:cxn>
                  <a:cxn ang="0">
                    <a:pos x="14" y="57"/>
                  </a:cxn>
                  <a:cxn ang="0">
                    <a:pos x="14" y="57"/>
                  </a:cxn>
                  <a:cxn ang="0">
                    <a:pos x="14" y="44"/>
                  </a:cxn>
                  <a:cxn ang="0">
                    <a:pos x="12" y="31"/>
                  </a:cxn>
                  <a:cxn ang="0">
                    <a:pos x="11" y="19"/>
                  </a:cxn>
                  <a:cxn ang="0">
                    <a:pos x="9" y="5"/>
                  </a:cxn>
                  <a:cxn ang="0">
                    <a:pos x="9" y="5"/>
                  </a:cxn>
                </a:cxnLst>
                <a:rect l="0" t="0" r="r" b="b"/>
                <a:pathLst>
                  <a:path w="14" h="62">
                    <a:moveTo>
                      <a:pt x="9" y="5"/>
                    </a:moveTo>
                    <a:lnTo>
                      <a:pt x="9" y="5"/>
                    </a:lnTo>
                    <a:lnTo>
                      <a:pt x="8" y="3"/>
                    </a:lnTo>
                    <a:lnTo>
                      <a:pt x="7" y="2"/>
                    </a:lnTo>
                    <a:lnTo>
                      <a:pt x="6" y="1"/>
                    </a:lnTo>
                    <a:lnTo>
                      <a:pt x="4" y="0"/>
                    </a:lnTo>
                    <a:lnTo>
                      <a:pt x="2" y="1"/>
                    </a:lnTo>
                    <a:lnTo>
                      <a:pt x="1" y="2"/>
                    </a:lnTo>
                    <a:lnTo>
                      <a:pt x="0" y="3"/>
                    </a:lnTo>
                    <a:lnTo>
                      <a:pt x="0" y="5"/>
                    </a:lnTo>
                    <a:lnTo>
                      <a:pt x="0" y="5"/>
                    </a:lnTo>
                    <a:lnTo>
                      <a:pt x="0" y="19"/>
                    </a:lnTo>
                    <a:lnTo>
                      <a:pt x="2" y="31"/>
                    </a:lnTo>
                    <a:lnTo>
                      <a:pt x="3" y="44"/>
                    </a:lnTo>
                    <a:lnTo>
                      <a:pt x="4" y="57"/>
                    </a:lnTo>
                    <a:lnTo>
                      <a:pt x="4" y="57"/>
                    </a:lnTo>
                    <a:lnTo>
                      <a:pt x="5" y="59"/>
                    </a:lnTo>
                    <a:lnTo>
                      <a:pt x="6" y="61"/>
                    </a:lnTo>
                    <a:lnTo>
                      <a:pt x="7" y="62"/>
                    </a:lnTo>
                    <a:lnTo>
                      <a:pt x="9" y="62"/>
                    </a:lnTo>
                    <a:lnTo>
                      <a:pt x="12" y="62"/>
                    </a:lnTo>
                    <a:lnTo>
                      <a:pt x="13" y="61"/>
                    </a:lnTo>
                    <a:lnTo>
                      <a:pt x="14" y="59"/>
                    </a:lnTo>
                    <a:lnTo>
                      <a:pt x="14" y="57"/>
                    </a:lnTo>
                    <a:lnTo>
                      <a:pt x="14" y="57"/>
                    </a:lnTo>
                    <a:lnTo>
                      <a:pt x="14" y="44"/>
                    </a:lnTo>
                    <a:lnTo>
                      <a:pt x="12" y="31"/>
                    </a:lnTo>
                    <a:lnTo>
                      <a:pt x="11" y="19"/>
                    </a:lnTo>
                    <a:lnTo>
                      <a:pt x="9" y="5"/>
                    </a:lnTo>
                    <a:lnTo>
                      <a:pt x="9"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8" name="Freeform 855"/>
              <p:cNvSpPr/>
              <p:nvPr/>
            </p:nvSpPr>
            <p:spPr bwMode="auto">
              <a:xfrm>
                <a:off x="2573338" y="1277938"/>
                <a:ext cx="25400" cy="68263"/>
              </a:xfrm>
              <a:custGeom>
                <a:avLst/>
                <a:gdLst/>
                <a:ahLst/>
                <a:cxnLst>
                  <a:cxn ang="0">
                    <a:pos x="38" y="2"/>
                  </a:cxn>
                  <a:cxn ang="0">
                    <a:pos x="38" y="2"/>
                  </a:cxn>
                  <a:cxn ang="0">
                    <a:pos x="31" y="17"/>
                  </a:cxn>
                  <a:cxn ang="0">
                    <a:pos x="24" y="31"/>
                  </a:cxn>
                  <a:cxn ang="0">
                    <a:pos x="19" y="46"/>
                  </a:cxn>
                  <a:cxn ang="0">
                    <a:pos x="14" y="60"/>
                  </a:cxn>
                  <a:cxn ang="0">
                    <a:pos x="14" y="60"/>
                  </a:cxn>
                  <a:cxn ang="0">
                    <a:pos x="10" y="75"/>
                  </a:cxn>
                  <a:cxn ang="0">
                    <a:pos x="5" y="92"/>
                  </a:cxn>
                  <a:cxn ang="0">
                    <a:pos x="2" y="109"/>
                  </a:cxn>
                  <a:cxn ang="0">
                    <a:pos x="0" y="125"/>
                  </a:cxn>
                  <a:cxn ang="0">
                    <a:pos x="0" y="125"/>
                  </a:cxn>
                  <a:cxn ang="0">
                    <a:pos x="0" y="127"/>
                  </a:cxn>
                  <a:cxn ang="0">
                    <a:pos x="1" y="128"/>
                  </a:cxn>
                  <a:cxn ang="0">
                    <a:pos x="2" y="129"/>
                  </a:cxn>
                  <a:cxn ang="0">
                    <a:pos x="4" y="129"/>
                  </a:cxn>
                  <a:cxn ang="0">
                    <a:pos x="7" y="128"/>
                  </a:cxn>
                  <a:cxn ang="0">
                    <a:pos x="8" y="127"/>
                  </a:cxn>
                  <a:cxn ang="0">
                    <a:pos x="9" y="125"/>
                  </a:cxn>
                  <a:cxn ang="0">
                    <a:pos x="9" y="125"/>
                  </a:cxn>
                  <a:cxn ang="0">
                    <a:pos x="10" y="119"/>
                  </a:cxn>
                  <a:cxn ang="0">
                    <a:pos x="11" y="113"/>
                  </a:cxn>
                  <a:cxn ang="0">
                    <a:pos x="15" y="100"/>
                  </a:cxn>
                  <a:cxn ang="0">
                    <a:pos x="18" y="88"/>
                  </a:cxn>
                  <a:cxn ang="0">
                    <a:pos x="20" y="82"/>
                  </a:cxn>
                  <a:cxn ang="0">
                    <a:pos x="21" y="75"/>
                  </a:cxn>
                  <a:cxn ang="0">
                    <a:pos x="21" y="75"/>
                  </a:cxn>
                  <a:cxn ang="0">
                    <a:pos x="22" y="66"/>
                  </a:cxn>
                  <a:cxn ang="0">
                    <a:pos x="24" y="58"/>
                  </a:cxn>
                  <a:cxn ang="0">
                    <a:pos x="30" y="40"/>
                  </a:cxn>
                  <a:cxn ang="0">
                    <a:pos x="38" y="23"/>
                  </a:cxn>
                  <a:cxn ang="0">
                    <a:pos x="46" y="7"/>
                  </a:cxn>
                  <a:cxn ang="0">
                    <a:pos x="46" y="7"/>
                  </a:cxn>
                  <a:cxn ang="0">
                    <a:pos x="47" y="5"/>
                  </a:cxn>
                  <a:cxn ang="0">
                    <a:pos x="46" y="3"/>
                  </a:cxn>
                  <a:cxn ang="0">
                    <a:pos x="46" y="2"/>
                  </a:cxn>
                  <a:cxn ang="0">
                    <a:pos x="44" y="1"/>
                  </a:cxn>
                  <a:cxn ang="0">
                    <a:pos x="43" y="0"/>
                  </a:cxn>
                  <a:cxn ang="0">
                    <a:pos x="41" y="0"/>
                  </a:cxn>
                  <a:cxn ang="0">
                    <a:pos x="39" y="1"/>
                  </a:cxn>
                  <a:cxn ang="0">
                    <a:pos x="38" y="2"/>
                  </a:cxn>
                  <a:cxn ang="0">
                    <a:pos x="38" y="2"/>
                  </a:cxn>
                </a:cxnLst>
                <a:rect l="0" t="0" r="r" b="b"/>
                <a:pathLst>
                  <a:path w="47" h="129">
                    <a:moveTo>
                      <a:pt x="38" y="2"/>
                    </a:moveTo>
                    <a:lnTo>
                      <a:pt x="38" y="2"/>
                    </a:lnTo>
                    <a:lnTo>
                      <a:pt x="31" y="17"/>
                    </a:lnTo>
                    <a:lnTo>
                      <a:pt x="24" y="31"/>
                    </a:lnTo>
                    <a:lnTo>
                      <a:pt x="19" y="46"/>
                    </a:lnTo>
                    <a:lnTo>
                      <a:pt x="14" y="60"/>
                    </a:lnTo>
                    <a:lnTo>
                      <a:pt x="14" y="60"/>
                    </a:lnTo>
                    <a:lnTo>
                      <a:pt x="10" y="75"/>
                    </a:lnTo>
                    <a:lnTo>
                      <a:pt x="5" y="92"/>
                    </a:lnTo>
                    <a:lnTo>
                      <a:pt x="2" y="109"/>
                    </a:lnTo>
                    <a:lnTo>
                      <a:pt x="0" y="125"/>
                    </a:lnTo>
                    <a:lnTo>
                      <a:pt x="0" y="125"/>
                    </a:lnTo>
                    <a:lnTo>
                      <a:pt x="0" y="127"/>
                    </a:lnTo>
                    <a:lnTo>
                      <a:pt x="1" y="128"/>
                    </a:lnTo>
                    <a:lnTo>
                      <a:pt x="2" y="129"/>
                    </a:lnTo>
                    <a:lnTo>
                      <a:pt x="4" y="129"/>
                    </a:lnTo>
                    <a:lnTo>
                      <a:pt x="7" y="128"/>
                    </a:lnTo>
                    <a:lnTo>
                      <a:pt x="8" y="127"/>
                    </a:lnTo>
                    <a:lnTo>
                      <a:pt x="9" y="125"/>
                    </a:lnTo>
                    <a:lnTo>
                      <a:pt x="9" y="125"/>
                    </a:lnTo>
                    <a:lnTo>
                      <a:pt x="10" y="119"/>
                    </a:lnTo>
                    <a:lnTo>
                      <a:pt x="11" y="113"/>
                    </a:lnTo>
                    <a:lnTo>
                      <a:pt x="15" y="100"/>
                    </a:lnTo>
                    <a:lnTo>
                      <a:pt x="18" y="88"/>
                    </a:lnTo>
                    <a:lnTo>
                      <a:pt x="20" y="82"/>
                    </a:lnTo>
                    <a:lnTo>
                      <a:pt x="21" y="75"/>
                    </a:lnTo>
                    <a:lnTo>
                      <a:pt x="21" y="75"/>
                    </a:lnTo>
                    <a:lnTo>
                      <a:pt x="22" y="66"/>
                    </a:lnTo>
                    <a:lnTo>
                      <a:pt x="24" y="58"/>
                    </a:lnTo>
                    <a:lnTo>
                      <a:pt x="30" y="40"/>
                    </a:lnTo>
                    <a:lnTo>
                      <a:pt x="38" y="23"/>
                    </a:lnTo>
                    <a:lnTo>
                      <a:pt x="46" y="7"/>
                    </a:lnTo>
                    <a:lnTo>
                      <a:pt x="46" y="7"/>
                    </a:lnTo>
                    <a:lnTo>
                      <a:pt x="47" y="5"/>
                    </a:lnTo>
                    <a:lnTo>
                      <a:pt x="46" y="3"/>
                    </a:lnTo>
                    <a:lnTo>
                      <a:pt x="46" y="2"/>
                    </a:lnTo>
                    <a:lnTo>
                      <a:pt x="44" y="1"/>
                    </a:lnTo>
                    <a:lnTo>
                      <a:pt x="43" y="0"/>
                    </a:lnTo>
                    <a:lnTo>
                      <a:pt x="41" y="0"/>
                    </a:lnTo>
                    <a:lnTo>
                      <a:pt x="39" y="1"/>
                    </a:lnTo>
                    <a:lnTo>
                      <a:pt x="38" y="2"/>
                    </a:lnTo>
                    <a:lnTo>
                      <a:pt x="38"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9" name="Freeform 856"/>
              <p:cNvSpPr/>
              <p:nvPr/>
            </p:nvSpPr>
            <p:spPr bwMode="auto">
              <a:xfrm>
                <a:off x="2606675" y="1308100"/>
                <a:ext cx="22225" cy="34925"/>
              </a:xfrm>
              <a:custGeom>
                <a:avLst/>
                <a:gdLst/>
                <a:ahLst/>
                <a:cxnLst>
                  <a:cxn ang="0">
                    <a:pos x="33" y="1"/>
                  </a:cxn>
                  <a:cxn ang="0">
                    <a:pos x="33" y="1"/>
                  </a:cxn>
                  <a:cxn ang="0">
                    <a:pos x="27" y="8"/>
                  </a:cxn>
                  <a:cxn ang="0">
                    <a:pos x="22" y="14"/>
                  </a:cxn>
                  <a:cxn ang="0">
                    <a:pos x="13" y="29"/>
                  </a:cxn>
                  <a:cxn ang="0">
                    <a:pos x="6" y="44"/>
                  </a:cxn>
                  <a:cxn ang="0">
                    <a:pos x="0" y="61"/>
                  </a:cxn>
                  <a:cxn ang="0">
                    <a:pos x="0" y="61"/>
                  </a:cxn>
                  <a:cxn ang="0">
                    <a:pos x="0" y="63"/>
                  </a:cxn>
                  <a:cxn ang="0">
                    <a:pos x="0" y="64"/>
                  </a:cxn>
                  <a:cxn ang="0">
                    <a:pos x="2" y="65"/>
                  </a:cxn>
                  <a:cxn ang="0">
                    <a:pos x="3" y="66"/>
                  </a:cxn>
                  <a:cxn ang="0">
                    <a:pos x="5" y="66"/>
                  </a:cxn>
                  <a:cxn ang="0">
                    <a:pos x="6" y="66"/>
                  </a:cxn>
                  <a:cxn ang="0">
                    <a:pos x="8" y="65"/>
                  </a:cxn>
                  <a:cxn ang="0">
                    <a:pos x="9" y="63"/>
                  </a:cxn>
                  <a:cxn ang="0">
                    <a:pos x="9" y="63"/>
                  </a:cxn>
                  <a:cxn ang="0">
                    <a:pos x="14" y="48"/>
                  </a:cxn>
                  <a:cxn ang="0">
                    <a:pos x="21" y="34"/>
                  </a:cxn>
                  <a:cxn ang="0">
                    <a:pos x="30" y="21"/>
                  </a:cxn>
                  <a:cxn ang="0">
                    <a:pos x="34" y="14"/>
                  </a:cxn>
                  <a:cxn ang="0">
                    <a:pos x="39" y="8"/>
                  </a:cxn>
                  <a:cxn ang="0">
                    <a:pos x="39" y="8"/>
                  </a:cxn>
                  <a:cxn ang="0">
                    <a:pos x="40" y="6"/>
                  </a:cxn>
                  <a:cxn ang="0">
                    <a:pos x="41" y="5"/>
                  </a:cxn>
                  <a:cxn ang="0">
                    <a:pos x="40" y="3"/>
                  </a:cxn>
                  <a:cxn ang="0">
                    <a:pos x="39" y="2"/>
                  </a:cxn>
                  <a:cxn ang="0">
                    <a:pos x="38" y="1"/>
                  </a:cxn>
                  <a:cxn ang="0">
                    <a:pos x="36" y="0"/>
                  </a:cxn>
                  <a:cxn ang="0">
                    <a:pos x="34" y="0"/>
                  </a:cxn>
                  <a:cxn ang="0">
                    <a:pos x="33" y="1"/>
                  </a:cxn>
                  <a:cxn ang="0">
                    <a:pos x="33" y="1"/>
                  </a:cxn>
                </a:cxnLst>
                <a:rect l="0" t="0" r="r" b="b"/>
                <a:pathLst>
                  <a:path w="41" h="66">
                    <a:moveTo>
                      <a:pt x="33" y="1"/>
                    </a:moveTo>
                    <a:lnTo>
                      <a:pt x="33" y="1"/>
                    </a:lnTo>
                    <a:lnTo>
                      <a:pt x="27" y="8"/>
                    </a:lnTo>
                    <a:lnTo>
                      <a:pt x="22" y="14"/>
                    </a:lnTo>
                    <a:lnTo>
                      <a:pt x="13" y="29"/>
                    </a:lnTo>
                    <a:lnTo>
                      <a:pt x="6" y="44"/>
                    </a:lnTo>
                    <a:lnTo>
                      <a:pt x="0" y="61"/>
                    </a:lnTo>
                    <a:lnTo>
                      <a:pt x="0" y="61"/>
                    </a:lnTo>
                    <a:lnTo>
                      <a:pt x="0" y="63"/>
                    </a:lnTo>
                    <a:lnTo>
                      <a:pt x="0" y="64"/>
                    </a:lnTo>
                    <a:lnTo>
                      <a:pt x="2" y="65"/>
                    </a:lnTo>
                    <a:lnTo>
                      <a:pt x="3" y="66"/>
                    </a:lnTo>
                    <a:lnTo>
                      <a:pt x="5" y="66"/>
                    </a:lnTo>
                    <a:lnTo>
                      <a:pt x="6" y="66"/>
                    </a:lnTo>
                    <a:lnTo>
                      <a:pt x="8" y="65"/>
                    </a:lnTo>
                    <a:lnTo>
                      <a:pt x="9" y="63"/>
                    </a:lnTo>
                    <a:lnTo>
                      <a:pt x="9" y="63"/>
                    </a:lnTo>
                    <a:lnTo>
                      <a:pt x="14" y="48"/>
                    </a:lnTo>
                    <a:lnTo>
                      <a:pt x="21" y="34"/>
                    </a:lnTo>
                    <a:lnTo>
                      <a:pt x="30" y="21"/>
                    </a:lnTo>
                    <a:lnTo>
                      <a:pt x="34" y="14"/>
                    </a:lnTo>
                    <a:lnTo>
                      <a:pt x="39" y="8"/>
                    </a:lnTo>
                    <a:lnTo>
                      <a:pt x="39" y="8"/>
                    </a:lnTo>
                    <a:lnTo>
                      <a:pt x="40" y="6"/>
                    </a:lnTo>
                    <a:lnTo>
                      <a:pt x="41" y="5"/>
                    </a:lnTo>
                    <a:lnTo>
                      <a:pt x="40" y="3"/>
                    </a:lnTo>
                    <a:lnTo>
                      <a:pt x="39" y="2"/>
                    </a:lnTo>
                    <a:lnTo>
                      <a:pt x="38" y="1"/>
                    </a:lnTo>
                    <a:lnTo>
                      <a:pt x="36" y="0"/>
                    </a:lnTo>
                    <a:lnTo>
                      <a:pt x="34" y="0"/>
                    </a:lnTo>
                    <a:lnTo>
                      <a:pt x="33" y="1"/>
                    </a:lnTo>
                    <a:lnTo>
                      <a:pt x="33" y="1"/>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0" name="Freeform 857"/>
              <p:cNvSpPr/>
              <p:nvPr/>
            </p:nvSpPr>
            <p:spPr bwMode="auto">
              <a:xfrm>
                <a:off x="2646363" y="1443038"/>
                <a:ext cx="19050" cy="41275"/>
              </a:xfrm>
              <a:custGeom>
                <a:avLst/>
                <a:gdLst/>
                <a:ahLst/>
                <a:cxnLst>
                  <a:cxn ang="0">
                    <a:pos x="26" y="2"/>
                  </a:cxn>
                  <a:cxn ang="0">
                    <a:pos x="26" y="2"/>
                  </a:cxn>
                  <a:cxn ang="0">
                    <a:pos x="18" y="20"/>
                  </a:cxn>
                  <a:cxn ang="0">
                    <a:pos x="9" y="37"/>
                  </a:cxn>
                  <a:cxn ang="0">
                    <a:pos x="6" y="45"/>
                  </a:cxn>
                  <a:cxn ang="0">
                    <a:pos x="3" y="55"/>
                  </a:cxn>
                  <a:cxn ang="0">
                    <a:pos x="1" y="64"/>
                  </a:cxn>
                  <a:cxn ang="0">
                    <a:pos x="0" y="74"/>
                  </a:cxn>
                  <a:cxn ang="0">
                    <a:pos x="0" y="74"/>
                  </a:cxn>
                  <a:cxn ang="0">
                    <a:pos x="1" y="76"/>
                  </a:cxn>
                  <a:cxn ang="0">
                    <a:pos x="2" y="77"/>
                  </a:cxn>
                  <a:cxn ang="0">
                    <a:pos x="3" y="78"/>
                  </a:cxn>
                  <a:cxn ang="0">
                    <a:pos x="5" y="78"/>
                  </a:cxn>
                  <a:cxn ang="0">
                    <a:pos x="7" y="78"/>
                  </a:cxn>
                  <a:cxn ang="0">
                    <a:pos x="8" y="77"/>
                  </a:cxn>
                  <a:cxn ang="0">
                    <a:pos x="9" y="76"/>
                  </a:cxn>
                  <a:cxn ang="0">
                    <a:pos x="10" y="74"/>
                  </a:cxn>
                  <a:cxn ang="0">
                    <a:pos x="10" y="74"/>
                  </a:cxn>
                  <a:cxn ang="0">
                    <a:pos x="10" y="65"/>
                  </a:cxn>
                  <a:cxn ang="0">
                    <a:pos x="12" y="56"/>
                  </a:cxn>
                  <a:cxn ang="0">
                    <a:pos x="16" y="47"/>
                  </a:cxn>
                  <a:cxn ang="0">
                    <a:pos x="19" y="39"/>
                  </a:cxn>
                  <a:cxn ang="0">
                    <a:pos x="26" y="23"/>
                  </a:cxn>
                  <a:cxn ang="0">
                    <a:pos x="34" y="7"/>
                  </a:cxn>
                  <a:cxn ang="0">
                    <a:pos x="34" y="7"/>
                  </a:cxn>
                  <a:cxn ang="0">
                    <a:pos x="35" y="5"/>
                  </a:cxn>
                  <a:cxn ang="0">
                    <a:pos x="35" y="3"/>
                  </a:cxn>
                  <a:cxn ang="0">
                    <a:pos x="34" y="2"/>
                  </a:cxn>
                  <a:cxn ang="0">
                    <a:pos x="32" y="1"/>
                  </a:cxn>
                  <a:cxn ang="0">
                    <a:pos x="31" y="0"/>
                  </a:cxn>
                  <a:cxn ang="0">
                    <a:pos x="29" y="0"/>
                  </a:cxn>
                  <a:cxn ang="0">
                    <a:pos x="28" y="1"/>
                  </a:cxn>
                  <a:cxn ang="0">
                    <a:pos x="26" y="2"/>
                  </a:cxn>
                  <a:cxn ang="0">
                    <a:pos x="26" y="2"/>
                  </a:cxn>
                </a:cxnLst>
                <a:rect l="0" t="0" r="r" b="b"/>
                <a:pathLst>
                  <a:path w="35" h="78">
                    <a:moveTo>
                      <a:pt x="26" y="2"/>
                    </a:moveTo>
                    <a:lnTo>
                      <a:pt x="26" y="2"/>
                    </a:lnTo>
                    <a:lnTo>
                      <a:pt x="18" y="20"/>
                    </a:lnTo>
                    <a:lnTo>
                      <a:pt x="9" y="37"/>
                    </a:lnTo>
                    <a:lnTo>
                      <a:pt x="6" y="45"/>
                    </a:lnTo>
                    <a:lnTo>
                      <a:pt x="3" y="55"/>
                    </a:lnTo>
                    <a:lnTo>
                      <a:pt x="1" y="64"/>
                    </a:lnTo>
                    <a:lnTo>
                      <a:pt x="0" y="74"/>
                    </a:lnTo>
                    <a:lnTo>
                      <a:pt x="0" y="74"/>
                    </a:lnTo>
                    <a:lnTo>
                      <a:pt x="1" y="76"/>
                    </a:lnTo>
                    <a:lnTo>
                      <a:pt x="2" y="77"/>
                    </a:lnTo>
                    <a:lnTo>
                      <a:pt x="3" y="78"/>
                    </a:lnTo>
                    <a:lnTo>
                      <a:pt x="5" y="78"/>
                    </a:lnTo>
                    <a:lnTo>
                      <a:pt x="7" y="78"/>
                    </a:lnTo>
                    <a:lnTo>
                      <a:pt x="8" y="77"/>
                    </a:lnTo>
                    <a:lnTo>
                      <a:pt x="9" y="76"/>
                    </a:lnTo>
                    <a:lnTo>
                      <a:pt x="10" y="74"/>
                    </a:lnTo>
                    <a:lnTo>
                      <a:pt x="10" y="74"/>
                    </a:lnTo>
                    <a:lnTo>
                      <a:pt x="10" y="65"/>
                    </a:lnTo>
                    <a:lnTo>
                      <a:pt x="12" y="56"/>
                    </a:lnTo>
                    <a:lnTo>
                      <a:pt x="16" y="47"/>
                    </a:lnTo>
                    <a:lnTo>
                      <a:pt x="19" y="39"/>
                    </a:lnTo>
                    <a:lnTo>
                      <a:pt x="26" y="23"/>
                    </a:lnTo>
                    <a:lnTo>
                      <a:pt x="34" y="7"/>
                    </a:lnTo>
                    <a:lnTo>
                      <a:pt x="34" y="7"/>
                    </a:lnTo>
                    <a:lnTo>
                      <a:pt x="35" y="5"/>
                    </a:lnTo>
                    <a:lnTo>
                      <a:pt x="35" y="3"/>
                    </a:lnTo>
                    <a:lnTo>
                      <a:pt x="34" y="2"/>
                    </a:lnTo>
                    <a:lnTo>
                      <a:pt x="32" y="1"/>
                    </a:lnTo>
                    <a:lnTo>
                      <a:pt x="31" y="0"/>
                    </a:lnTo>
                    <a:lnTo>
                      <a:pt x="29" y="0"/>
                    </a:lnTo>
                    <a:lnTo>
                      <a:pt x="28" y="1"/>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1" name="Freeform 858"/>
              <p:cNvSpPr/>
              <p:nvPr/>
            </p:nvSpPr>
            <p:spPr bwMode="auto">
              <a:xfrm>
                <a:off x="2684463" y="1452563"/>
                <a:ext cx="17463" cy="34925"/>
              </a:xfrm>
              <a:custGeom>
                <a:avLst/>
                <a:gdLst/>
                <a:ahLst/>
                <a:cxnLst>
                  <a:cxn ang="0">
                    <a:pos x="26" y="2"/>
                  </a:cxn>
                  <a:cxn ang="0">
                    <a:pos x="26" y="2"/>
                  </a:cxn>
                  <a:cxn ang="0">
                    <a:pos x="17" y="15"/>
                  </a:cxn>
                  <a:cxn ang="0">
                    <a:pos x="9" y="30"/>
                  </a:cxn>
                  <a:cxn ang="0">
                    <a:pos x="5" y="37"/>
                  </a:cxn>
                  <a:cxn ang="0">
                    <a:pos x="2" y="44"/>
                  </a:cxn>
                  <a:cxn ang="0">
                    <a:pos x="1" y="52"/>
                  </a:cxn>
                  <a:cxn ang="0">
                    <a:pos x="0" y="61"/>
                  </a:cxn>
                  <a:cxn ang="0">
                    <a:pos x="0" y="61"/>
                  </a:cxn>
                  <a:cxn ang="0">
                    <a:pos x="0" y="63"/>
                  </a:cxn>
                  <a:cxn ang="0">
                    <a:pos x="1" y="64"/>
                  </a:cxn>
                  <a:cxn ang="0">
                    <a:pos x="2" y="65"/>
                  </a:cxn>
                  <a:cxn ang="0">
                    <a:pos x="4" y="65"/>
                  </a:cxn>
                  <a:cxn ang="0">
                    <a:pos x="7" y="65"/>
                  </a:cxn>
                  <a:cxn ang="0">
                    <a:pos x="8" y="64"/>
                  </a:cxn>
                  <a:cxn ang="0">
                    <a:pos x="9" y="63"/>
                  </a:cxn>
                  <a:cxn ang="0">
                    <a:pos x="10" y="61"/>
                  </a:cxn>
                  <a:cxn ang="0">
                    <a:pos x="10" y="61"/>
                  </a:cxn>
                  <a:cxn ang="0">
                    <a:pos x="11" y="53"/>
                  </a:cxn>
                  <a:cxn ang="0">
                    <a:pos x="12" y="46"/>
                  </a:cxn>
                  <a:cxn ang="0">
                    <a:pos x="15" y="39"/>
                  </a:cxn>
                  <a:cxn ang="0">
                    <a:pos x="18" y="32"/>
                  </a:cxn>
                  <a:cxn ang="0">
                    <a:pos x="26" y="18"/>
                  </a:cxn>
                  <a:cxn ang="0">
                    <a:pos x="34" y="6"/>
                  </a:cxn>
                  <a:cxn ang="0">
                    <a:pos x="34" y="6"/>
                  </a:cxn>
                  <a:cxn ang="0">
                    <a:pos x="34" y="4"/>
                  </a:cxn>
                  <a:cxn ang="0">
                    <a:pos x="34" y="3"/>
                  </a:cxn>
                  <a:cxn ang="0">
                    <a:pos x="34" y="1"/>
                  </a:cxn>
                  <a:cxn ang="0">
                    <a:pos x="32" y="0"/>
                  </a:cxn>
                  <a:cxn ang="0">
                    <a:pos x="31" y="0"/>
                  </a:cxn>
                  <a:cxn ang="0">
                    <a:pos x="29" y="0"/>
                  </a:cxn>
                  <a:cxn ang="0">
                    <a:pos x="27" y="0"/>
                  </a:cxn>
                  <a:cxn ang="0">
                    <a:pos x="26" y="2"/>
                  </a:cxn>
                  <a:cxn ang="0">
                    <a:pos x="26" y="2"/>
                  </a:cxn>
                </a:cxnLst>
                <a:rect l="0" t="0" r="r" b="b"/>
                <a:pathLst>
                  <a:path w="34" h="65">
                    <a:moveTo>
                      <a:pt x="26" y="2"/>
                    </a:moveTo>
                    <a:lnTo>
                      <a:pt x="26" y="2"/>
                    </a:lnTo>
                    <a:lnTo>
                      <a:pt x="17" y="15"/>
                    </a:lnTo>
                    <a:lnTo>
                      <a:pt x="9" y="30"/>
                    </a:lnTo>
                    <a:lnTo>
                      <a:pt x="5" y="37"/>
                    </a:lnTo>
                    <a:lnTo>
                      <a:pt x="2" y="44"/>
                    </a:lnTo>
                    <a:lnTo>
                      <a:pt x="1" y="52"/>
                    </a:lnTo>
                    <a:lnTo>
                      <a:pt x="0" y="61"/>
                    </a:lnTo>
                    <a:lnTo>
                      <a:pt x="0" y="61"/>
                    </a:lnTo>
                    <a:lnTo>
                      <a:pt x="0" y="63"/>
                    </a:lnTo>
                    <a:lnTo>
                      <a:pt x="1" y="64"/>
                    </a:lnTo>
                    <a:lnTo>
                      <a:pt x="2" y="65"/>
                    </a:lnTo>
                    <a:lnTo>
                      <a:pt x="4" y="65"/>
                    </a:lnTo>
                    <a:lnTo>
                      <a:pt x="7" y="65"/>
                    </a:lnTo>
                    <a:lnTo>
                      <a:pt x="8" y="64"/>
                    </a:lnTo>
                    <a:lnTo>
                      <a:pt x="9" y="63"/>
                    </a:lnTo>
                    <a:lnTo>
                      <a:pt x="10" y="61"/>
                    </a:lnTo>
                    <a:lnTo>
                      <a:pt x="10" y="61"/>
                    </a:lnTo>
                    <a:lnTo>
                      <a:pt x="11" y="53"/>
                    </a:lnTo>
                    <a:lnTo>
                      <a:pt x="12" y="46"/>
                    </a:lnTo>
                    <a:lnTo>
                      <a:pt x="15" y="39"/>
                    </a:lnTo>
                    <a:lnTo>
                      <a:pt x="18" y="32"/>
                    </a:lnTo>
                    <a:lnTo>
                      <a:pt x="26" y="18"/>
                    </a:lnTo>
                    <a:lnTo>
                      <a:pt x="34" y="6"/>
                    </a:lnTo>
                    <a:lnTo>
                      <a:pt x="34" y="6"/>
                    </a:lnTo>
                    <a:lnTo>
                      <a:pt x="34" y="4"/>
                    </a:lnTo>
                    <a:lnTo>
                      <a:pt x="34" y="3"/>
                    </a:lnTo>
                    <a:lnTo>
                      <a:pt x="34" y="1"/>
                    </a:lnTo>
                    <a:lnTo>
                      <a:pt x="32" y="0"/>
                    </a:lnTo>
                    <a:lnTo>
                      <a:pt x="31" y="0"/>
                    </a:lnTo>
                    <a:lnTo>
                      <a:pt x="29" y="0"/>
                    </a:lnTo>
                    <a:lnTo>
                      <a:pt x="27" y="0"/>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2" name="Freeform 859"/>
              <p:cNvSpPr/>
              <p:nvPr/>
            </p:nvSpPr>
            <p:spPr bwMode="auto">
              <a:xfrm>
                <a:off x="2724150" y="1473200"/>
                <a:ext cx="4763" cy="11113"/>
              </a:xfrm>
              <a:custGeom>
                <a:avLst/>
                <a:gdLst/>
                <a:ahLst/>
                <a:cxnLst>
                  <a:cxn ang="0">
                    <a:pos x="0" y="5"/>
                  </a:cxn>
                  <a:cxn ang="0">
                    <a:pos x="0" y="17"/>
                  </a:cxn>
                  <a:cxn ang="0">
                    <a:pos x="0" y="17"/>
                  </a:cxn>
                  <a:cxn ang="0">
                    <a:pos x="1" y="19"/>
                  </a:cxn>
                  <a:cxn ang="0">
                    <a:pos x="2" y="20"/>
                  </a:cxn>
                  <a:cxn ang="0">
                    <a:pos x="3" y="21"/>
                  </a:cxn>
                  <a:cxn ang="0">
                    <a:pos x="5" y="21"/>
                  </a:cxn>
                  <a:cxn ang="0">
                    <a:pos x="6" y="21"/>
                  </a:cxn>
                  <a:cxn ang="0">
                    <a:pos x="8" y="20"/>
                  </a:cxn>
                  <a:cxn ang="0">
                    <a:pos x="9" y="19"/>
                  </a:cxn>
                  <a:cxn ang="0">
                    <a:pos x="9" y="17"/>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Lst>
                <a:rect l="0" t="0" r="r" b="b"/>
                <a:pathLst>
                  <a:path w="9" h="21">
                    <a:moveTo>
                      <a:pt x="0" y="5"/>
                    </a:moveTo>
                    <a:lnTo>
                      <a:pt x="0" y="17"/>
                    </a:lnTo>
                    <a:lnTo>
                      <a:pt x="0" y="17"/>
                    </a:lnTo>
                    <a:lnTo>
                      <a:pt x="1" y="19"/>
                    </a:lnTo>
                    <a:lnTo>
                      <a:pt x="2" y="20"/>
                    </a:lnTo>
                    <a:lnTo>
                      <a:pt x="3" y="21"/>
                    </a:lnTo>
                    <a:lnTo>
                      <a:pt x="5" y="21"/>
                    </a:lnTo>
                    <a:lnTo>
                      <a:pt x="6" y="21"/>
                    </a:lnTo>
                    <a:lnTo>
                      <a:pt x="8" y="20"/>
                    </a:lnTo>
                    <a:lnTo>
                      <a:pt x="9" y="19"/>
                    </a:lnTo>
                    <a:lnTo>
                      <a:pt x="9" y="17"/>
                    </a:lnTo>
                    <a:lnTo>
                      <a:pt x="9" y="5"/>
                    </a:lnTo>
                    <a:lnTo>
                      <a:pt x="9" y="5"/>
                    </a:lnTo>
                    <a:lnTo>
                      <a:pt x="9" y="3"/>
                    </a:lnTo>
                    <a:lnTo>
                      <a:pt x="8" y="1"/>
                    </a:lnTo>
                    <a:lnTo>
                      <a:pt x="6" y="0"/>
                    </a:lnTo>
                    <a:lnTo>
                      <a:pt x="5" y="0"/>
                    </a:lnTo>
                    <a:lnTo>
                      <a:pt x="3" y="0"/>
                    </a:lnTo>
                    <a:lnTo>
                      <a:pt x="2" y="1"/>
                    </a:lnTo>
                    <a:lnTo>
                      <a:pt x="1" y="3"/>
                    </a:lnTo>
                    <a:lnTo>
                      <a:pt x="0" y="5"/>
                    </a:lnTo>
                    <a:lnTo>
                      <a:pt x="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3" name="Freeform 860"/>
              <p:cNvSpPr/>
              <p:nvPr/>
            </p:nvSpPr>
            <p:spPr bwMode="auto">
              <a:xfrm>
                <a:off x="2386013" y="1473200"/>
                <a:ext cx="15875" cy="47625"/>
              </a:xfrm>
              <a:custGeom>
                <a:avLst/>
                <a:gdLst/>
                <a:ahLst/>
                <a:cxnLst>
                  <a:cxn ang="0">
                    <a:pos x="19" y="5"/>
                  </a:cxn>
                  <a:cxn ang="0">
                    <a:pos x="19" y="5"/>
                  </a:cxn>
                  <a:cxn ang="0">
                    <a:pos x="18" y="15"/>
                  </a:cxn>
                  <a:cxn ang="0">
                    <a:pos x="16" y="26"/>
                  </a:cxn>
                  <a:cxn ang="0">
                    <a:pos x="10" y="45"/>
                  </a:cxn>
                  <a:cxn ang="0">
                    <a:pos x="3" y="66"/>
                  </a:cxn>
                  <a:cxn ang="0">
                    <a:pos x="1" y="76"/>
                  </a:cxn>
                  <a:cxn ang="0">
                    <a:pos x="0" y="87"/>
                  </a:cxn>
                  <a:cxn ang="0">
                    <a:pos x="0" y="87"/>
                  </a:cxn>
                  <a:cxn ang="0">
                    <a:pos x="0" y="89"/>
                  </a:cxn>
                  <a:cxn ang="0">
                    <a:pos x="1" y="91"/>
                  </a:cxn>
                  <a:cxn ang="0">
                    <a:pos x="3" y="91"/>
                  </a:cxn>
                  <a:cxn ang="0">
                    <a:pos x="5" y="92"/>
                  </a:cxn>
                  <a:cxn ang="0">
                    <a:pos x="7" y="91"/>
                  </a:cxn>
                  <a:cxn ang="0">
                    <a:pos x="9" y="91"/>
                  </a:cxn>
                  <a:cxn ang="0">
                    <a:pos x="10" y="89"/>
                  </a:cxn>
                  <a:cxn ang="0">
                    <a:pos x="10" y="87"/>
                  </a:cxn>
                  <a:cxn ang="0">
                    <a:pos x="10" y="87"/>
                  </a:cxn>
                  <a:cxn ang="0">
                    <a:pos x="11" y="76"/>
                  </a:cxn>
                  <a:cxn ang="0">
                    <a:pos x="13" y="66"/>
                  </a:cxn>
                  <a:cxn ang="0">
                    <a:pos x="19" y="45"/>
                  </a:cxn>
                  <a:cxn ang="0">
                    <a:pos x="25" y="26"/>
                  </a:cxn>
                  <a:cxn ang="0">
                    <a:pos x="27" y="15"/>
                  </a:cxn>
                  <a:cxn ang="0">
                    <a:pos x="29" y="5"/>
                  </a:cxn>
                  <a:cxn ang="0">
                    <a:pos x="29" y="5"/>
                  </a:cxn>
                  <a:cxn ang="0">
                    <a:pos x="28" y="3"/>
                  </a:cxn>
                  <a:cxn ang="0">
                    <a:pos x="27" y="1"/>
                  </a:cxn>
                  <a:cxn ang="0">
                    <a:pos x="26" y="0"/>
                  </a:cxn>
                  <a:cxn ang="0">
                    <a:pos x="24" y="0"/>
                  </a:cxn>
                  <a:cxn ang="0">
                    <a:pos x="22" y="0"/>
                  </a:cxn>
                  <a:cxn ang="0">
                    <a:pos x="21" y="1"/>
                  </a:cxn>
                  <a:cxn ang="0">
                    <a:pos x="20" y="3"/>
                  </a:cxn>
                  <a:cxn ang="0">
                    <a:pos x="19" y="5"/>
                  </a:cxn>
                  <a:cxn ang="0">
                    <a:pos x="19" y="5"/>
                  </a:cxn>
                </a:cxnLst>
                <a:rect l="0" t="0" r="r" b="b"/>
                <a:pathLst>
                  <a:path w="29" h="92">
                    <a:moveTo>
                      <a:pt x="19" y="5"/>
                    </a:moveTo>
                    <a:lnTo>
                      <a:pt x="19" y="5"/>
                    </a:lnTo>
                    <a:lnTo>
                      <a:pt x="18" y="15"/>
                    </a:lnTo>
                    <a:lnTo>
                      <a:pt x="16" y="26"/>
                    </a:lnTo>
                    <a:lnTo>
                      <a:pt x="10" y="45"/>
                    </a:lnTo>
                    <a:lnTo>
                      <a:pt x="3" y="66"/>
                    </a:lnTo>
                    <a:lnTo>
                      <a:pt x="1" y="76"/>
                    </a:lnTo>
                    <a:lnTo>
                      <a:pt x="0" y="87"/>
                    </a:lnTo>
                    <a:lnTo>
                      <a:pt x="0" y="87"/>
                    </a:lnTo>
                    <a:lnTo>
                      <a:pt x="0" y="89"/>
                    </a:lnTo>
                    <a:lnTo>
                      <a:pt x="1" y="91"/>
                    </a:lnTo>
                    <a:lnTo>
                      <a:pt x="3" y="91"/>
                    </a:lnTo>
                    <a:lnTo>
                      <a:pt x="5" y="92"/>
                    </a:lnTo>
                    <a:lnTo>
                      <a:pt x="7" y="91"/>
                    </a:lnTo>
                    <a:lnTo>
                      <a:pt x="9" y="91"/>
                    </a:lnTo>
                    <a:lnTo>
                      <a:pt x="10" y="89"/>
                    </a:lnTo>
                    <a:lnTo>
                      <a:pt x="10" y="87"/>
                    </a:lnTo>
                    <a:lnTo>
                      <a:pt x="10" y="87"/>
                    </a:lnTo>
                    <a:lnTo>
                      <a:pt x="11" y="76"/>
                    </a:lnTo>
                    <a:lnTo>
                      <a:pt x="13" y="66"/>
                    </a:lnTo>
                    <a:lnTo>
                      <a:pt x="19" y="45"/>
                    </a:lnTo>
                    <a:lnTo>
                      <a:pt x="25" y="26"/>
                    </a:lnTo>
                    <a:lnTo>
                      <a:pt x="27" y="15"/>
                    </a:lnTo>
                    <a:lnTo>
                      <a:pt x="29" y="5"/>
                    </a:lnTo>
                    <a:lnTo>
                      <a:pt x="29" y="5"/>
                    </a:lnTo>
                    <a:lnTo>
                      <a:pt x="28" y="3"/>
                    </a:lnTo>
                    <a:lnTo>
                      <a:pt x="27" y="1"/>
                    </a:lnTo>
                    <a:lnTo>
                      <a:pt x="26" y="0"/>
                    </a:lnTo>
                    <a:lnTo>
                      <a:pt x="24" y="0"/>
                    </a:lnTo>
                    <a:lnTo>
                      <a:pt x="22" y="0"/>
                    </a:lnTo>
                    <a:lnTo>
                      <a:pt x="21" y="1"/>
                    </a:lnTo>
                    <a:lnTo>
                      <a:pt x="20"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4" name="Freeform 861"/>
              <p:cNvSpPr/>
              <p:nvPr/>
            </p:nvSpPr>
            <p:spPr bwMode="auto">
              <a:xfrm>
                <a:off x="2422525" y="1492250"/>
                <a:ext cx="12700" cy="31750"/>
              </a:xfrm>
              <a:custGeom>
                <a:avLst/>
                <a:gdLst/>
                <a:ahLst/>
                <a:cxnLst>
                  <a:cxn ang="0">
                    <a:pos x="13" y="3"/>
                  </a:cxn>
                  <a:cxn ang="0">
                    <a:pos x="13" y="3"/>
                  </a:cxn>
                  <a:cxn ang="0">
                    <a:pos x="5" y="29"/>
                  </a:cxn>
                  <a:cxn ang="0">
                    <a:pos x="2" y="41"/>
                  </a:cxn>
                  <a:cxn ang="0">
                    <a:pos x="0" y="55"/>
                  </a:cxn>
                  <a:cxn ang="0">
                    <a:pos x="0" y="55"/>
                  </a:cxn>
                  <a:cxn ang="0">
                    <a:pos x="1" y="57"/>
                  </a:cxn>
                  <a:cxn ang="0">
                    <a:pos x="2" y="59"/>
                  </a:cxn>
                  <a:cxn ang="0">
                    <a:pos x="3" y="59"/>
                  </a:cxn>
                  <a:cxn ang="0">
                    <a:pos x="5" y="60"/>
                  </a:cxn>
                  <a:cxn ang="0">
                    <a:pos x="6" y="59"/>
                  </a:cxn>
                  <a:cxn ang="0">
                    <a:pos x="8" y="59"/>
                  </a:cxn>
                  <a:cxn ang="0">
                    <a:pos x="9" y="57"/>
                  </a:cxn>
                  <a:cxn ang="0">
                    <a:pos x="9" y="55"/>
                  </a:cxn>
                  <a:cxn ang="0">
                    <a:pos x="9" y="55"/>
                  </a:cxn>
                  <a:cxn ang="0">
                    <a:pos x="11" y="42"/>
                  </a:cxn>
                  <a:cxn ang="0">
                    <a:pos x="14" y="30"/>
                  </a:cxn>
                  <a:cxn ang="0">
                    <a:pos x="22" y="6"/>
                  </a:cxn>
                  <a:cxn ang="0">
                    <a:pos x="22" y="6"/>
                  </a:cxn>
                  <a:cxn ang="0">
                    <a:pos x="22" y="4"/>
                  </a:cxn>
                  <a:cxn ang="0">
                    <a:pos x="21" y="2"/>
                  </a:cxn>
                  <a:cxn ang="0">
                    <a:pos x="20" y="1"/>
                  </a:cxn>
                  <a:cxn ang="0">
                    <a:pos x="19" y="0"/>
                  </a:cxn>
                  <a:cxn ang="0">
                    <a:pos x="17" y="0"/>
                  </a:cxn>
                  <a:cxn ang="0">
                    <a:pos x="15" y="0"/>
                  </a:cxn>
                  <a:cxn ang="0">
                    <a:pos x="14" y="1"/>
                  </a:cxn>
                  <a:cxn ang="0">
                    <a:pos x="13" y="3"/>
                  </a:cxn>
                  <a:cxn ang="0">
                    <a:pos x="13" y="3"/>
                  </a:cxn>
                </a:cxnLst>
                <a:rect l="0" t="0" r="r" b="b"/>
                <a:pathLst>
                  <a:path w="22" h="60">
                    <a:moveTo>
                      <a:pt x="13" y="3"/>
                    </a:moveTo>
                    <a:lnTo>
                      <a:pt x="13" y="3"/>
                    </a:lnTo>
                    <a:lnTo>
                      <a:pt x="5" y="29"/>
                    </a:lnTo>
                    <a:lnTo>
                      <a:pt x="2" y="41"/>
                    </a:lnTo>
                    <a:lnTo>
                      <a:pt x="0" y="55"/>
                    </a:lnTo>
                    <a:lnTo>
                      <a:pt x="0" y="55"/>
                    </a:lnTo>
                    <a:lnTo>
                      <a:pt x="1" y="57"/>
                    </a:lnTo>
                    <a:lnTo>
                      <a:pt x="2" y="59"/>
                    </a:lnTo>
                    <a:lnTo>
                      <a:pt x="3" y="59"/>
                    </a:lnTo>
                    <a:lnTo>
                      <a:pt x="5" y="60"/>
                    </a:lnTo>
                    <a:lnTo>
                      <a:pt x="6" y="59"/>
                    </a:lnTo>
                    <a:lnTo>
                      <a:pt x="8" y="59"/>
                    </a:lnTo>
                    <a:lnTo>
                      <a:pt x="9" y="57"/>
                    </a:lnTo>
                    <a:lnTo>
                      <a:pt x="9" y="55"/>
                    </a:lnTo>
                    <a:lnTo>
                      <a:pt x="9" y="55"/>
                    </a:lnTo>
                    <a:lnTo>
                      <a:pt x="11" y="42"/>
                    </a:lnTo>
                    <a:lnTo>
                      <a:pt x="14" y="30"/>
                    </a:lnTo>
                    <a:lnTo>
                      <a:pt x="22" y="6"/>
                    </a:lnTo>
                    <a:lnTo>
                      <a:pt x="22" y="6"/>
                    </a:lnTo>
                    <a:lnTo>
                      <a:pt x="22" y="4"/>
                    </a:lnTo>
                    <a:lnTo>
                      <a:pt x="21" y="2"/>
                    </a:lnTo>
                    <a:lnTo>
                      <a:pt x="20" y="1"/>
                    </a:lnTo>
                    <a:lnTo>
                      <a:pt x="19" y="0"/>
                    </a:lnTo>
                    <a:lnTo>
                      <a:pt x="17" y="0"/>
                    </a:lnTo>
                    <a:lnTo>
                      <a:pt x="15" y="0"/>
                    </a:lnTo>
                    <a:lnTo>
                      <a:pt x="14" y="1"/>
                    </a:lnTo>
                    <a:lnTo>
                      <a:pt x="13" y="3"/>
                    </a:lnTo>
                    <a:lnTo>
                      <a:pt x="13"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5" name="Freeform 862"/>
              <p:cNvSpPr/>
              <p:nvPr/>
            </p:nvSpPr>
            <p:spPr bwMode="auto">
              <a:xfrm>
                <a:off x="2322513" y="1298575"/>
                <a:ext cx="19050" cy="47625"/>
              </a:xfrm>
              <a:custGeom>
                <a:avLst/>
                <a:gdLst/>
                <a:ahLst/>
                <a:cxnLst>
                  <a:cxn ang="0">
                    <a:pos x="24" y="4"/>
                  </a:cxn>
                  <a:cxn ang="0">
                    <a:pos x="24" y="4"/>
                  </a:cxn>
                  <a:cxn ang="0">
                    <a:pos x="23" y="16"/>
                  </a:cxn>
                  <a:cxn ang="0">
                    <a:pos x="20" y="26"/>
                  </a:cxn>
                  <a:cxn ang="0">
                    <a:pos x="16" y="35"/>
                  </a:cxn>
                  <a:cxn ang="0">
                    <a:pos x="12" y="46"/>
                  </a:cxn>
                  <a:cxn ang="0">
                    <a:pos x="7" y="55"/>
                  </a:cxn>
                  <a:cxn ang="0">
                    <a:pos x="4" y="65"/>
                  </a:cxn>
                  <a:cxn ang="0">
                    <a:pos x="1" y="76"/>
                  </a:cxn>
                  <a:cxn ang="0">
                    <a:pos x="0" y="87"/>
                  </a:cxn>
                  <a:cxn ang="0">
                    <a:pos x="0" y="87"/>
                  </a:cxn>
                  <a:cxn ang="0">
                    <a:pos x="0" y="89"/>
                  </a:cxn>
                  <a:cxn ang="0">
                    <a:pos x="1" y="90"/>
                  </a:cxn>
                  <a:cxn ang="0">
                    <a:pos x="2" y="91"/>
                  </a:cxn>
                  <a:cxn ang="0">
                    <a:pos x="4" y="91"/>
                  </a:cxn>
                  <a:cxn ang="0">
                    <a:pos x="6" y="91"/>
                  </a:cxn>
                  <a:cxn ang="0">
                    <a:pos x="7" y="90"/>
                  </a:cxn>
                  <a:cxn ang="0">
                    <a:pos x="8" y="89"/>
                  </a:cxn>
                  <a:cxn ang="0">
                    <a:pos x="9" y="87"/>
                  </a:cxn>
                  <a:cxn ang="0">
                    <a:pos x="9" y="87"/>
                  </a:cxn>
                  <a:cxn ang="0">
                    <a:pos x="10" y="76"/>
                  </a:cxn>
                  <a:cxn ang="0">
                    <a:pos x="13" y="65"/>
                  </a:cxn>
                  <a:cxn ang="0">
                    <a:pos x="17" y="55"/>
                  </a:cxn>
                  <a:cxn ang="0">
                    <a:pos x="21" y="46"/>
                  </a:cxn>
                  <a:cxn ang="0">
                    <a:pos x="25" y="35"/>
                  </a:cxn>
                  <a:cxn ang="0">
                    <a:pos x="30" y="26"/>
                  </a:cxn>
                  <a:cxn ang="0">
                    <a:pos x="33" y="16"/>
                  </a:cxn>
                  <a:cxn ang="0">
                    <a:pos x="34" y="4"/>
                  </a:cxn>
                  <a:cxn ang="0">
                    <a:pos x="34" y="4"/>
                  </a:cxn>
                  <a:cxn ang="0">
                    <a:pos x="34" y="2"/>
                  </a:cxn>
                  <a:cxn ang="0">
                    <a:pos x="33" y="1"/>
                  </a:cxn>
                  <a:cxn ang="0">
                    <a:pos x="32" y="0"/>
                  </a:cxn>
                  <a:cxn ang="0">
                    <a:pos x="30" y="0"/>
                  </a:cxn>
                  <a:cxn ang="0">
                    <a:pos x="27" y="0"/>
                  </a:cxn>
                  <a:cxn ang="0">
                    <a:pos x="26" y="1"/>
                  </a:cxn>
                  <a:cxn ang="0">
                    <a:pos x="25" y="2"/>
                  </a:cxn>
                  <a:cxn ang="0">
                    <a:pos x="24" y="4"/>
                  </a:cxn>
                  <a:cxn ang="0">
                    <a:pos x="24" y="4"/>
                  </a:cxn>
                </a:cxnLst>
                <a:rect l="0" t="0" r="r" b="b"/>
                <a:pathLst>
                  <a:path w="34" h="91">
                    <a:moveTo>
                      <a:pt x="24" y="4"/>
                    </a:moveTo>
                    <a:lnTo>
                      <a:pt x="24" y="4"/>
                    </a:lnTo>
                    <a:lnTo>
                      <a:pt x="23" y="16"/>
                    </a:lnTo>
                    <a:lnTo>
                      <a:pt x="20" y="26"/>
                    </a:lnTo>
                    <a:lnTo>
                      <a:pt x="16" y="35"/>
                    </a:lnTo>
                    <a:lnTo>
                      <a:pt x="12" y="46"/>
                    </a:lnTo>
                    <a:lnTo>
                      <a:pt x="7" y="55"/>
                    </a:lnTo>
                    <a:lnTo>
                      <a:pt x="4" y="65"/>
                    </a:lnTo>
                    <a:lnTo>
                      <a:pt x="1" y="76"/>
                    </a:lnTo>
                    <a:lnTo>
                      <a:pt x="0" y="87"/>
                    </a:lnTo>
                    <a:lnTo>
                      <a:pt x="0" y="87"/>
                    </a:lnTo>
                    <a:lnTo>
                      <a:pt x="0" y="89"/>
                    </a:lnTo>
                    <a:lnTo>
                      <a:pt x="1" y="90"/>
                    </a:lnTo>
                    <a:lnTo>
                      <a:pt x="2" y="91"/>
                    </a:lnTo>
                    <a:lnTo>
                      <a:pt x="4" y="91"/>
                    </a:lnTo>
                    <a:lnTo>
                      <a:pt x="6" y="91"/>
                    </a:lnTo>
                    <a:lnTo>
                      <a:pt x="7" y="90"/>
                    </a:lnTo>
                    <a:lnTo>
                      <a:pt x="8" y="89"/>
                    </a:lnTo>
                    <a:lnTo>
                      <a:pt x="9" y="87"/>
                    </a:lnTo>
                    <a:lnTo>
                      <a:pt x="9" y="87"/>
                    </a:lnTo>
                    <a:lnTo>
                      <a:pt x="10" y="76"/>
                    </a:lnTo>
                    <a:lnTo>
                      <a:pt x="13" y="65"/>
                    </a:lnTo>
                    <a:lnTo>
                      <a:pt x="17" y="55"/>
                    </a:lnTo>
                    <a:lnTo>
                      <a:pt x="21" y="46"/>
                    </a:lnTo>
                    <a:lnTo>
                      <a:pt x="25" y="35"/>
                    </a:lnTo>
                    <a:lnTo>
                      <a:pt x="30" y="26"/>
                    </a:lnTo>
                    <a:lnTo>
                      <a:pt x="33" y="16"/>
                    </a:lnTo>
                    <a:lnTo>
                      <a:pt x="34" y="4"/>
                    </a:lnTo>
                    <a:lnTo>
                      <a:pt x="34" y="4"/>
                    </a:lnTo>
                    <a:lnTo>
                      <a:pt x="34" y="2"/>
                    </a:lnTo>
                    <a:lnTo>
                      <a:pt x="33" y="1"/>
                    </a:lnTo>
                    <a:lnTo>
                      <a:pt x="32" y="0"/>
                    </a:lnTo>
                    <a:lnTo>
                      <a:pt x="30" y="0"/>
                    </a:lnTo>
                    <a:lnTo>
                      <a:pt x="27" y="0"/>
                    </a:lnTo>
                    <a:lnTo>
                      <a:pt x="26" y="1"/>
                    </a:lnTo>
                    <a:lnTo>
                      <a:pt x="25" y="2"/>
                    </a:lnTo>
                    <a:lnTo>
                      <a:pt x="24" y="4"/>
                    </a:lnTo>
                    <a:lnTo>
                      <a:pt x="24"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6" name="Freeform 863"/>
              <p:cNvSpPr/>
              <p:nvPr/>
            </p:nvSpPr>
            <p:spPr bwMode="auto">
              <a:xfrm>
                <a:off x="2355850" y="1304925"/>
                <a:ext cx="22225" cy="34925"/>
              </a:xfrm>
              <a:custGeom>
                <a:avLst/>
                <a:gdLst/>
                <a:ahLst/>
                <a:cxnLst>
                  <a:cxn ang="0">
                    <a:pos x="32" y="2"/>
                  </a:cxn>
                  <a:cxn ang="0">
                    <a:pos x="32" y="2"/>
                  </a:cxn>
                  <a:cxn ang="0">
                    <a:pos x="21" y="16"/>
                  </a:cxn>
                  <a:cxn ang="0">
                    <a:pos x="11" y="30"/>
                  </a:cxn>
                  <a:cxn ang="0">
                    <a:pos x="7" y="37"/>
                  </a:cxn>
                  <a:cxn ang="0">
                    <a:pos x="4" y="45"/>
                  </a:cxn>
                  <a:cxn ang="0">
                    <a:pos x="1" y="52"/>
                  </a:cxn>
                  <a:cxn ang="0">
                    <a:pos x="0" y="62"/>
                  </a:cxn>
                  <a:cxn ang="0">
                    <a:pos x="0" y="62"/>
                  </a:cxn>
                  <a:cxn ang="0">
                    <a:pos x="0" y="64"/>
                  </a:cxn>
                  <a:cxn ang="0">
                    <a:pos x="1" y="65"/>
                  </a:cxn>
                  <a:cxn ang="0">
                    <a:pos x="3" y="66"/>
                  </a:cxn>
                  <a:cxn ang="0">
                    <a:pos x="4" y="66"/>
                  </a:cxn>
                  <a:cxn ang="0">
                    <a:pos x="6" y="66"/>
                  </a:cxn>
                  <a:cxn ang="0">
                    <a:pos x="7" y="65"/>
                  </a:cxn>
                  <a:cxn ang="0">
                    <a:pos x="9" y="64"/>
                  </a:cxn>
                  <a:cxn ang="0">
                    <a:pos x="9" y="62"/>
                  </a:cxn>
                  <a:cxn ang="0">
                    <a:pos x="9" y="62"/>
                  </a:cxn>
                  <a:cxn ang="0">
                    <a:pos x="10" y="53"/>
                  </a:cxn>
                  <a:cxn ang="0">
                    <a:pos x="13" y="46"/>
                  </a:cxn>
                  <a:cxn ang="0">
                    <a:pos x="16" y="39"/>
                  </a:cxn>
                  <a:cxn ang="0">
                    <a:pos x="20" y="33"/>
                  </a:cxn>
                  <a:cxn ang="0">
                    <a:pos x="31" y="19"/>
                  </a:cxn>
                  <a:cxn ang="0">
                    <a:pos x="40" y="7"/>
                  </a:cxn>
                  <a:cxn ang="0">
                    <a:pos x="40" y="7"/>
                  </a:cxn>
                  <a:cxn ang="0">
                    <a:pos x="41" y="5"/>
                  </a:cxn>
                  <a:cxn ang="0">
                    <a:pos x="41" y="3"/>
                  </a:cxn>
                  <a:cxn ang="0">
                    <a:pos x="40" y="2"/>
                  </a:cxn>
                  <a:cxn ang="0">
                    <a:pos x="39" y="1"/>
                  </a:cxn>
                  <a:cxn ang="0">
                    <a:pos x="37" y="0"/>
                  </a:cxn>
                  <a:cxn ang="0">
                    <a:pos x="35" y="0"/>
                  </a:cxn>
                  <a:cxn ang="0">
                    <a:pos x="34" y="1"/>
                  </a:cxn>
                  <a:cxn ang="0">
                    <a:pos x="32" y="2"/>
                  </a:cxn>
                  <a:cxn ang="0">
                    <a:pos x="32" y="2"/>
                  </a:cxn>
                </a:cxnLst>
                <a:rect l="0" t="0" r="r" b="b"/>
                <a:pathLst>
                  <a:path w="41" h="66">
                    <a:moveTo>
                      <a:pt x="32" y="2"/>
                    </a:moveTo>
                    <a:lnTo>
                      <a:pt x="32" y="2"/>
                    </a:lnTo>
                    <a:lnTo>
                      <a:pt x="21" y="16"/>
                    </a:lnTo>
                    <a:lnTo>
                      <a:pt x="11" y="30"/>
                    </a:lnTo>
                    <a:lnTo>
                      <a:pt x="7" y="37"/>
                    </a:lnTo>
                    <a:lnTo>
                      <a:pt x="4" y="45"/>
                    </a:lnTo>
                    <a:lnTo>
                      <a:pt x="1" y="52"/>
                    </a:lnTo>
                    <a:lnTo>
                      <a:pt x="0" y="62"/>
                    </a:lnTo>
                    <a:lnTo>
                      <a:pt x="0" y="62"/>
                    </a:lnTo>
                    <a:lnTo>
                      <a:pt x="0" y="64"/>
                    </a:lnTo>
                    <a:lnTo>
                      <a:pt x="1" y="65"/>
                    </a:lnTo>
                    <a:lnTo>
                      <a:pt x="3" y="66"/>
                    </a:lnTo>
                    <a:lnTo>
                      <a:pt x="4" y="66"/>
                    </a:lnTo>
                    <a:lnTo>
                      <a:pt x="6" y="66"/>
                    </a:lnTo>
                    <a:lnTo>
                      <a:pt x="7" y="65"/>
                    </a:lnTo>
                    <a:lnTo>
                      <a:pt x="9" y="64"/>
                    </a:lnTo>
                    <a:lnTo>
                      <a:pt x="9" y="62"/>
                    </a:lnTo>
                    <a:lnTo>
                      <a:pt x="9" y="62"/>
                    </a:lnTo>
                    <a:lnTo>
                      <a:pt x="10" y="53"/>
                    </a:lnTo>
                    <a:lnTo>
                      <a:pt x="13" y="46"/>
                    </a:lnTo>
                    <a:lnTo>
                      <a:pt x="16" y="39"/>
                    </a:lnTo>
                    <a:lnTo>
                      <a:pt x="20" y="33"/>
                    </a:lnTo>
                    <a:lnTo>
                      <a:pt x="31" y="19"/>
                    </a:lnTo>
                    <a:lnTo>
                      <a:pt x="40" y="7"/>
                    </a:lnTo>
                    <a:lnTo>
                      <a:pt x="40" y="7"/>
                    </a:lnTo>
                    <a:lnTo>
                      <a:pt x="41" y="5"/>
                    </a:lnTo>
                    <a:lnTo>
                      <a:pt x="41" y="3"/>
                    </a:lnTo>
                    <a:lnTo>
                      <a:pt x="40" y="2"/>
                    </a:lnTo>
                    <a:lnTo>
                      <a:pt x="39" y="1"/>
                    </a:lnTo>
                    <a:lnTo>
                      <a:pt x="37" y="0"/>
                    </a:lnTo>
                    <a:lnTo>
                      <a:pt x="35" y="0"/>
                    </a:lnTo>
                    <a:lnTo>
                      <a:pt x="34" y="1"/>
                    </a:lnTo>
                    <a:lnTo>
                      <a:pt x="32" y="2"/>
                    </a:lnTo>
                    <a:lnTo>
                      <a:pt x="32"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7" name="Freeform 864"/>
              <p:cNvSpPr/>
              <p:nvPr/>
            </p:nvSpPr>
            <p:spPr bwMode="auto">
              <a:xfrm>
                <a:off x="2382838" y="1314450"/>
                <a:ext cx="22225" cy="42863"/>
              </a:xfrm>
              <a:custGeom>
                <a:avLst/>
                <a:gdLst/>
                <a:ahLst/>
                <a:cxnLst>
                  <a:cxn ang="0">
                    <a:pos x="40" y="4"/>
                  </a:cxn>
                  <a:cxn ang="0">
                    <a:pos x="40" y="4"/>
                  </a:cxn>
                  <a:cxn ang="0">
                    <a:pos x="40" y="2"/>
                  </a:cxn>
                  <a:cxn ang="0">
                    <a:pos x="39" y="1"/>
                  </a:cxn>
                  <a:cxn ang="0">
                    <a:pos x="37" y="0"/>
                  </a:cxn>
                  <a:cxn ang="0">
                    <a:pos x="35" y="1"/>
                  </a:cxn>
                  <a:cxn ang="0">
                    <a:pos x="32" y="3"/>
                  </a:cxn>
                  <a:cxn ang="0">
                    <a:pos x="32" y="4"/>
                  </a:cxn>
                  <a:cxn ang="0">
                    <a:pos x="32" y="6"/>
                  </a:cxn>
                  <a:cxn ang="0">
                    <a:pos x="32" y="6"/>
                  </a:cxn>
                  <a:cxn ang="0">
                    <a:pos x="32" y="12"/>
                  </a:cxn>
                  <a:cxn ang="0">
                    <a:pos x="31" y="18"/>
                  </a:cxn>
                  <a:cxn ang="0">
                    <a:pos x="29" y="22"/>
                  </a:cxn>
                  <a:cxn ang="0">
                    <a:pos x="27" y="27"/>
                  </a:cxn>
                  <a:cxn ang="0">
                    <a:pos x="20" y="36"/>
                  </a:cxn>
                  <a:cxn ang="0">
                    <a:pos x="14" y="45"/>
                  </a:cxn>
                  <a:cxn ang="0">
                    <a:pos x="14" y="45"/>
                  </a:cxn>
                  <a:cxn ang="0">
                    <a:pos x="8" y="52"/>
                  </a:cxn>
                  <a:cxn ang="0">
                    <a:pos x="4" y="59"/>
                  </a:cxn>
                  <a:cxn ang="0">
                    <a:pos x="1" y="66"/>
                  </a:cxn>
                  <a:cxn ang="0">
                    <a:pos x="0" y="75"/>
                  </a:cxn>
                  <a:cxn ang="0">
                    <a:pos x="0" y="75"/>
                  </a:cxn>
                  <a:cxn ang="0">
                    <a:pos x="0" y="77"/>
                  </a:cxn>
                  <a:cxn ang="0">
                    <a:pos x="1" y="79"/>
                  </a:cxn>
                  <a:cxn ang="0">
                    <a:pos x="3" y="79"/>
                  </a:cxn>
                  <a:cxn ang="0">
                    <a:pos x="4" y="80"/>
                  </a:cxn>
                  <a:cxn ang="0">
                    <a:pos x="6" y="79"/>
                  </a:cxn>
                  <a:cxn ang="0">
                    <a:pos x="7" y="79"/>
                  </a:cxn>
                  <a:cxn ang="0">
                    <a:pos x="9" y="77"/>
                  </a:cxn>
                  <a:cxn ang="0">
                    <a:pos x="9" y="75"/>
                  </a:cxn>
                  <a:cxn ang="0">
                    <a:pos x="9" y="75"/>
                  </a:cxn>
                  <a:cxn ang="0">
                    <a:pos x="11" y="69"/>
                  </a:cxn>
                  <a:cxn ang="0">
                    <a:pos x="12" y="65"/>
                  </a:cxn>
                  <a:cxn ang="0">
                    <a:pos x="16" y="56"/>
                  </a:cxn>
                  <a:cxn ang="0">
                    <a:pos x="22" y="49"/>
                  </a:cxn>
                  <a:cxn ang="0">
                    <a:pos x="28" y="41"/>
                  </a:cxn>
                  <a:cxn ang="0">
                    <a:pos x="34" y="32"/>
                  </a:cxn>
                  <a:cxn ang="0">
                    <a:pos x="38" y="24"/>
                  </a:cxn>
                  <a:cxn ang="0">
                    <a:pos x="40" y="20"/>
                  </a:cxn>
                  <a:cxn ang="0">
                    <a:pos x="42" y="15"/>
                  </a:cxn>
                  <a:cxn ang="0">
                    <a:pos x="42" y="10"/>
                  </a:cxn>
                  <a:cxn ang="0">
                    <a:pos x="40" y="4"/>
                  </a:cxn>
                  <a:cxn ang="0">
                    <a:pos x="40" y="4"/>
                  </a:cxn>
                </a:cxnLst>
                <a:rect l="0" t="0" r="r" b="b"/>
                <a:pathLst>
                  <a:path w="42" h="80">
                    <a:moveTo>
                      <a:pt x="40" y="4"/>
                    </a:moveTo>
                    <a:lnTo>
                      <a:pt x="40" y="4"/>
                    </a:lnTo>
                    <a:lnTo>
                      <a:pt x="40" y="2"/>
                    </a:lnTo>
                    <a:lnTo>
                      <a:pt x="39" y="1"/>
                    </a:lnTo>
                    <a:lnTo>
                      <a:pt x="37" y="0"/>
                    </a:lnTo>
                    <a:lnTo>
                      <a:pt x="35" y="1"/>
                    </a:lnTo>
                    <a:lnTo>
                      <a:pt x="32" y="3"/>
                    </a:lnTo>
                    <a:lnTo>
                      <a:pt x="32" y="4"/>
                    </a:lnTo>
                    <a:lnTo>
                      <a:pt x="32" y="6"/>
                    </a:lnTo>
                    <a:lnTo>
                      <a:pt x="32" y="6"/>
                    </a:lnTo>
                    <a:lnTo>
                      <a:pt x="32" y="12"/>
                    </a:lnTo>
                    <a:lnTo>
                      <a:pt x="31" y="18"/>
                    </a:lnTo>
                    <a:lnTo>
                      <a:pt x="29" y="22"/>
                    </a:lnTo>
                    <a:lnTo>
                      <a:pt x="27" y="27"/>
                    </a:lnTo>
                    <a:lnTo>
                      <a:pt x="20" y="36"/>
                    </a:lnTo>
                    <a:lnTo>
                      <a:pt x="14" y="45"/>
                    </a:lnTo>
                    <a:lnTo>
                      <a:pt x="14" y="45"/>
                    </a:lnTo>
                    <a:lnTo>
                      <a:pt x="8" y="52"/>
                    </a:lnTo>
                    <a:lnTo>
                      <a:pt x="4" y="59"/>
                    </a:lnTo>
                    <a:lnTo>
                      <a:pt x="1" y="66"/>
                    </a:lnTo>
                    <a:lnTo>
                      <a:pt x="0" y="75"/>
                    </a:lnTo>
                    <a:lnTo>
                      <a:pt x="0" y="75"/>
                    </a:lnTo>
                    <a:lnTo>
                      <a:pt x="0" y="77"/>
                    </a:lnTo>
                    <a:lnTo>
                      <a:pt x="1" y="79"/>
                    </a:lnTo>
                    <a:lnTo>
                      <a:pt x="3" y="79"/>
                    </a:lnTo>
                    <a:lnTo>
                      <a:pt x="4" y="80"/>
                    </a:lnTo>
                    <a:lnTo>
                      <a:pt x="6" y="79"/>
                    </a:lnTo>
                    <a:lnTo>
                      <a:pt x="7" y="79"/>
                    </a:lnTo>
                    <a:lnTo>
                      <a:pt x="9" y="77"/>
                    </a:lnTo>
                    <a:lnTo>
                      <a:pt x="9" y="75"/>
                    </a:lnTo>
                    <a:lnTo>
                      <a:pt x="9" y="75"/>
                    </a:lnTo>
                    <a:lnTo>
                      <a:pt x="11" y="69"/>
                    </a:lnTo>
                    <a:lnTo>
                      <a:pt x="12" y="65"/>
                    </a:lnTo>
                    <a:lnTo>
                      <a:pt x="16" y="56"/>
                    </a:lnTo>
                    <a:lnTo>
                      <a:pt x="22" y="49"/>
                    </a:lnTo>
                    <a:lnTo>
                      <a:pt x="28" y="41"/>
                    </a:lnTo>
                    <a:lnTo>
                      <a:pt x="34" y="32"/>
                    </a:lnTo>
                    <a:lnTo>
                      <a:pt x="38" y="24"/>
                    </a:lnTo>
                    <a:lnTo>
                      <a:pt x="40" y="20"/>
                    </a:lnTo>
                    <a:lnTo>
                      <a:pt x="42" y="15"/>
                    </a:lnTo>
                    <a:lnTo>
                      <a:pt x="42" y="10"/>
                    </a:lnTo>
                    <a:lnTo>
                      <a:pt x="40" y="4"/>
                    </a:lnTo>
                    <a:lnTo>
                      <a:pt x="40"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8" name="Freeform 865"/>
              <p:cNvSpPr>
                <a:spLocks noEditPoints="1"/>
              </p:cNvSpPr>
              <p:nvPr/>
            </p:nvSpPr>
            <p:spPr bwMode="auto">
              <a:xfrm>
                <a:off x="2159000" y="1141413"/>
                <a:ext cx="739775" cy="723900"/>
              </a:xfrm>
              <a:custGeom>
                <a:avLst/>
                <a:gdLst/>
                <a:ahLst/>
                <a:cxnLst>
                  <a:cxn ang="0">
                    <a:pos x="761" y="1352"/>
                  </a:cxn>
                  <a:cxn ang="0">
                    <a:pos x="683" y="1296"/>
                  </a:cxn>
                  <a:cxn ang="0">
                    <a:pos x="639" y="1242"/>
                  </a:cxn>
                  <a:cxn ang="0">
                    <a:pos x="406" y="1019"/>
                  </a:cxn>
                  <a:cxn ang="0">
                    <a:pos x="260" y="865"/>
                  </a:cxn>
                  <a:cxn ang="0">
                    <a:pos x="75" y="672"/>
                  </a:cxn>
                  <a:cxn ang="0">
                    <a:pos x="27" y="609"/>
                  </a:cxn>
                  <a:cxn ang="0">
                    <a:pos x="0" y="518"/>
                  </a:cxn>
                  <a:cxn ang="0">
                    <a:pos x="17" y="455"/>
                  </a:cxn>
                  <a:cxn ang="0">
                    <a:pos x="61" y="408"/>
                  </a:cxn>
                  <a:cxn ang="0">
                    <a:pos x="168" y="302"/>
                  </a:cxn>
                  <a:cxn ang="0">
                    <a:pos x="410" y="87"/>
                  </a:cxn>
                  <a:cxn ang="0">
                    <a:pos x="502" y="26"/>
                  </a:cxn>
                  <a:cxn ang="0">
                    <a:pos x="539" y="10"/>
                  </a:cxn>
                  <a:cxn ang="0">
                    <a:pos x="629" y="2"/>
                  </a:cxn>
                  <a:cxn ang="0">
                    <a:pos x="689" y="28"/>
                  </a:cxn>
                  <a:cxn ang="0">
                    <a:pos x="702" y="36"/>
                  </a:cxn>
                  <a:cxn ang="0">
                    <a:pos x="755" y="111"/>
                  </a:cxn>
                  <a:cxn ang="0">
                    <a:pos x="937" y="297"/>
                  </a:cxn>
                  <a:cxn ang="0">
                    <a:pos x="1223" y="573"/>
                  </a:cxn>
                  <a:cxn ang="0">
                    <a:pos x="1358" y="690"/>
                  </a:cxn>
                  <a:cxn ang="0">
                    <a:pos x="1386" y="724"/>
                  </a:cxn>
                  <a:cxn ang="0">
                    <a:pos x="1395" y="808"/>
                  </a:cxn>
                  <a:cxn ang="0">
                    <a:pos x="1359" y="882"/>
                  </a:cxn>
                  <a:cxn ang="0">
                    <a:pos x="1337" y="913"/>
                  </a:cxn>
                  <a:cxn ang="0">
                    <a:pos x="1217" y="1073"/>
                  </a:cxn>
                  <a:cxn ang="0">
                    <a:pos x="1134" y="1163"/>
                  </a:cxn>
                  <a:cxn ang="0">
                    <a:pos x="1026" y="1243"/>
                  </a:cxn>
                  <a:cxn ang="0">
                    <a:pos x="1018" y="1257"/>
                  </a:cxn>
                  <a:cxn ang="0">
                    <a:pos x="997" y="1285"/>
                  </a:cxn>
                  <a:cxn ang="0">
                    <a:pos x="980" y="1304"/>
                  </a:cxn>
                  <a:cxn ang="0">
                    <a:pos x="937" y="1331"/>
                  </a:cxn>
                  <a:cxn ang="0">
                    <a:pos x="850" y="1366"/>
                  </a:cxn>
                  <a:cxn ang="0">
                    <a:pos x="601" y="41"/>
                  </a:cxn>
                  <a:cxn ang="0">
                    <a:pos x="532" y="57"/>
                  </a:cxn>
                  <a:cxn ang="0">
                    <a:pos x="355" y="185"/>
                  </a:cxn>
                  <a:cxn ang="0">
                    <a:pos x="95" y="433"/>
                  </a:cxn>
                  <a:cxn ang="0">
                    <a:pos x="82" y="444"/>
                  </a:cxn>
                  <a:cxn ang="0">
                    <a:pos x="49" y="479"/>
                  </a:cxn>
                  <a:cxn ang="0">
                    <a:pos x="41" y="529"/>
                  </a:cxn>
                  <a:cxn ang="0">
                    <a:pos x="66" y="595"/>
                  </a:cxn>
                  <a:cxn ang="0">
                    <a:pos x="127" y="658"/>
                  </a:cxn>
                  <a:cxn ang="0">
                    <a:pos x="136" y="677"/>
                  </a:cxn>
                  <a:cxn ang="0">
                    <a:pos x="390" y="944"/>
                  </a:cxn>
                  <a:cxn ang="0">
                    <a:pos x="574" y="1119"/>
                  </a:cxn>
                  <a:cxn ang="0">
                    <a:pos x="714" y="1263"/>
                  </a:cxn>
                  <a:cxn ang="0">
                    <a:pos x="748" y="1294"/>
                  </a:cxn>
                  <a:cxn ang="0">
                    <a:pos x="829" y="1321"/>
                  </a:cxn>
                  <a:cxn ang="0">
                    <a:pos x="918" y="1290"/>
                  </a:cxn>
                  <a:cxn ang="0">
                    <a:pos x="991" y="1224"/>
                  </a:cxn>
                  <a:cxn ang="0">
                    <a:pos x="1081" y="1153"/>
                  </a:cxn>
                  <a:cxn ang="0">
                    <a:pos x="1195" y="1033"/>
                  </a:cxn>
                  <a:cxn ang="0">
                    <a:pos x="1286" y="908"/>
                  </a:cxn>
                  <a:cxn ang="0">
                    <a:pos x="1295" y="888"/>
                  </a:cxn>
                  <a:cxn ang="0">
                    <a:pos x="1336" y="843"/>
                  </a:cxn>
                  <a:cxn ang="0">
                    <a:pos x="1358" y="782"/>
                  </a:cxn>
                  <a:cxn ang="0">
                    <a:pos x="1344" y="735"/>
                  </a:cxn>
                  <a:cxn ang="0">
                    <a:pos x="1233" y="639"/>
                  </a:cxn>
                  <a:cxn ang="0">
                    <a:pos x="949" y="365"/>
                  </a:cxn>
                  <a:cxn ang="0">
                    <a:pos x="782" y="204"/>
                  </a:cxn>
                  <a:cxn ang="0">
                    <a:pos x="676" y="75"/>
                  </a:cxn>
                  <a:cxn ang="0">
                    <a:pos x="649" y="52"/>
                  </a:cxn>
                  <a:cxn ang="0">
                    <a:pos x="601" y="41"/>
                  </a:cxn>
                </a:cxnLst>
                <a:rect l="0" t="0" r="r" b="b"/>
                <a:pathLst>
                  <a:path w="1398" h="1368">
                    <a:moveTo>
                      <a:pt x="829" y="1368"/>
                    </a:moveTo>
                    <a:lnTo>
                      <a:pt x="829" y="1368"/>
                    </a:lnTo>
                    <a:lnTo>
                      <a:pt x="813" y="1367"/>
                    </a:lnTo>
                    <a:lnTo>
                      <a:pt x="796" y="1364"/>
                    </a:lnTo>
                    <a:lnTo>
                      <a:pt x="779" y="1359"/>
                    </a:lnTo>
                    <a:lnTo>
                      <a:pt x="761" y="1352"/>
                    </a:lnTo>
                    <a:lnTo>
                      <a:pt x="743" y="1343"/>
                    </a:lnTo>
                    <a:lnTo>
                      <a:pt x="726" y="1330"/>
                    </a:lnTo>
                    <a:lnTo>
                      <a:pt x="707" y="1317"/>
                    </a:lnTo>
                    <a:lnTo>
                      <a:pt x="688" y="1300"/>
                    </a:lnTo>
                    <a:lnTo>
                      <a:pt x="688" y="1300"/>
                    </a:lnTo>
                    <a:lnTo>
                      <a:pt x="683" y="1296"/>
                    </a:lnTo>
                    <a:lnTo>
                      <a:pt x="681" y="1291"/>
                    </a:lnTo>
                    <a:lnTo>
                      <a:pt x="681" y="1288"/>
                    </a:lnTo>
                    <a:lnTo>
                      <a:pt x="679" y="1286"/>
                    </a:lnTo>
                    <a:lnTo>
                      <a:pt x="679" y="1286"/>
                    </a:lnTo>
                    <a:lnTo>
                      <a:pt x="659" y="1264"/>
                    </a:lnTo>
                    <a:lnTo>
                      <a:pt x="639" y="1242"/>
                    </a:lnTo>
                    <a:lnTo>
                      <a:pt x="597" y="1201"/>
                    </a:lnTo>
                    <a:lnTo>
                      <a:pt x="554" y="1161"/>
                    </a:lnTo>
                    <a:lnTo>
                      <a:pt x="512" y="1122"/>
                    </a:lnTo>
                    <a:lnTo>
                      <a:pt x="512" y="1122"/>
                    </a:lnTo>
                    <a:lnTo>
                      <a:pt x="441" y="1054"/>
                    </a:lnTo>
                    <a:lnTo>
                      <a:pt x="406" y="1019"/>
                    </a:lnTo>
                    <a:lnTo>
                      <a:pt x="372" y="984"/>
                    </a:lnTo>
                    <a:lnTo>
                      <a:pt x="372" y="984"/>
                    </a:lnTo>
                    <a:lnTo>
                      <a:pt x="322" y="930"/>
                    </a:lnTo>
                    <a:lnTo>
                      <a:pt x="318" y="926"/>
                    </a:lnTo>
                    <a:lnTo>
                      <a:pt x="318" y="926"/>
                    </a:lnTo>
                    <a:lnTo>
                      <a:pt x="260" y="865"/>
                    </a:lnTo>
                    <a:lnTo>
                      <a:pt x="201" y="803"/>
                    </a:lnTo>
                    <a:lnTo>
                      <a:pt x="142" y="742"/>
                    </a:lnTo>
                    <a:lnTo>
                      <a:pt x="81" y="683"/>
                    </a:lnTo>
                    <a:lnTo>
                      <a:pt x="81" y="683"/>
                    </a:lnTo>
                    <a:lnTo>
                      <a:pt x="77" y="677"/>
                    </a:lnTo>
                    <a:lnTo>
                      <a:pt x="75" y="672"/>
                    </a:lnTo>
                    <a:lnTo>
                      <a:pt x="74" y="669"/>
                    </a:lnTo>
                    <a:lnTo>
                      <a:pt x="72" y="666"/>
                    </a:lnTo>
                    <a:lnTo>
                      <a:pt x="72" y="666"/>
                    </a:lnTo>
                    <a:lnTo>
                      <a:pt x="54" y="647"/>
                    </a:lnTo>
                    <a:lnTo>
                      <a:pt x="40" y="629"/>
                    </a:lnTo>
                    <a:lnTo>
                      <a:pt x="27" y="609"/>
                    </a:lnTo>
                    <a:lnTo>
                      <a:pt x="16" y="589"/>
                    </a:lnTo>
                    <a:lnTo>
                      <a:pt x="9" y="569"/>
                    </a:lnTo>
                    <a:lnTo>
                      <a:pt x="3" y="548"/>
                    </a:lnTo>
                    <a:lnTo>
                      <a:pt x="2" y="538"/>
                    </a:lnTo>
                    <a:lnTo>
                      <a:pt x="1" y="528"/>
                    </a:lnTo>
                    <a:lnTo>
                      <a:pt x="0" y="518"/>
                    </a:lnTo>
                    <a:lnTo>
                      <a:pt x="1" y="508"/>
                    </a:lnTo>
                    <a:lnTo>
                      <a:pt x="1" y="508"/>
                    </a:lnTo>
                    <a:lnTo>
                      <a:pt x="2" y="495"/>
                    </a:lnTo>
                    <a:lnTo>
                      <a:pt x="6" y="480"/>
                    </a:lnTo>
                    <a:lnTo>
                      <a:pt x="10" y="468"/>
                    </a:lnTo>
                    <a:lnTo>
                      <a:pt x="17" y="455"/>
                    </a:lnTo>
                    <a:lnTo>
                      <a:pt x="24" y="443"/>
                    </a:lnTo>
                    <a:lnTo>
                      <a:pt x="34" y="432"/>
                    </a:lnTo>
                    <a:lnTo>
                      <a:pt x="45" y="421"/>
                    </a:lnTo>
                    <a:lnTo>
                      <a:pt x="58" y="411"/>
                    </a:lnTo>
                    <a:lnTo>
                      <a:pt x="60" y="410"/>
                    </a:lnTo>
                    <a:lnTo>
                      <a:pt x="61" y="408"/>
                    </a:lnTo>
                    <a:lnTo>
                      <a:pt x="61" y="408"/>
                    </a:lnTo>
                    <a:lnTo>
                      <a:pt x="65" y="403"/>
                    </a:lnTo>
                    <a:lnTo>
                      <a:pt x="65" y="403"/>
                    </a:lnTo>
                    <a:lnTo>
                      <a:pt x="116" y="353"/>
                    </a:lnTo>
                    <a:lnTo>
                      <a:pt x="168" y="303"/>
                    </a:lnTo>
                    <a:lnTo>
                      <a:pt x="168" y="302"/>
                    </a:lnTo>
                    <a:lnTo>
                      <a:pt x="168" y="302"/>
                    </a:lnTo>
                    <a:lnTo>
                      <a:pt x="246" y="228"/>
                    </a:lnTo>
                    <a:lnTo>
                      <a:pt x="286" y="191"/>
                    </a:lnTo>
                    <a:lnTo>
                      <a:pt x="326" y="155"/>
                    </a:lnTo>
                    <a:lnTo>
                      <a:pt x="367" y="120"/>
                    </a:lnTo>
                    <a:lnTo>
                      <a:pt x="410" y="87"/>
                    </a:lnTo>
                    <a:lnTo>
                      <a:pt x="432" y="71"/>
                    </a:lnTo>
                    <a:lnTo>
                      <a:pt x="454" y="56"/>
                    </a:lnTo>
                    <a:lnTo>
                      <a:pt x="477" y="40"/>
                    </a:lnTo>
                    <a:lnTo>
                      <a:pt x="500" y="27"/>
                    </a:lnTo>
                    <a:lnTo>
                      <a:pt x="501" y="26"/>
                    </a:lnTo>
                    <a:lnTo>
                      <a:pt x="502" y="26"/>
                    </a:lnTo>
                    <a:lnTo>
                      <a:pt x="502" y="26"/>
                    </a:lnTo>
                    <a:lnTo>
                      <a:pt x="508" y="21"/>
                    </a:lnTo>
                    <a:lnTo>
                      <a:pt x="508" y="21"/>
                    </a:lnTo>
                    <a:lnTo>
                      <a:pt x="515" y="18"/>
                    </a:lnTo>
                    <a:lnTo>
                      <a:pt x="515" y="18"/>
                    </a:lnTo>
                    <a:lnTo>
                      <a:pt x="539" y="10"/>
                    </a:lnTo>
                    <a:lnTo>
                      <a:pt x="562" y="5"/>
                    </a:lnTo>
                    <a:lnTo>
                      <a:pt x="583" y="1"/>
                    </a:lnTo>
                    <a:lnTo>
                      <a:pt x="605" y="0"/>
                    </a:lnTo>
                    <a:lnTo>
                      <a:pt x="605" y="0"/>
                    </a:lnTo>
                    <a:lnTo>
                      <a:pt x="617" y="0"/>
                    </a:lnTo>
                    <a:lnTo>
                      <a:pt x="629" y="2"/>
                    </a:lnTo>
                    <a:lnTo>
                      <a:pt x="640" y="4"/>
                    </a:lnTo>
                    <a:lnTo>
                      <a:pt x="650" y="7"/>
                    </a:lnTo>
                    <a:lnTo>
                      <a:pt x="661" y="11"/>
                    </a:lnTo>
                    <a:lnTo>
                      <a:pt x="671" y="15"/>
                    </a:lnTo>
                    <a:lnTo>
                      <a:pt x="679" y="21"/>
                    </a:lnTo>
                    <a:lnTo>
                      <a:pt x="689" y="28"/>
                    </a:lnTo>
                    <a:lnTo>
                      <a:pt x="691" y="30"/>
                    </a:lnTo>
                    <a:lnTo>
                      <a:pt x="693" y="31"/>
                    </a:lnTo>
                    <a:lnTo>
                      <a:pt x="693" y="31"/>
                    </a:lnTo>
                    <a:lnTo>
                      <a:pt x="697" y="32"/>
                    </a:lnTo>
                    <a:lnTo>
                      <a:pt x="700" y="34"/>
                    </a:lnTo>
                    <a:lnTo>
                      <a:pt x="702" y="36"/>
                    </a:lnTo>
                    <a:lnTo>
                      <a:pt x="705" y="40"/>
                    </a:lnTo>
                    <a:lnTo>
                      <a:pt x="705" y="40"/>
                    </a:lnTo>
                    <a:lnTo>
                      <a:pt x="717" y="58"/>
                    </a:lnTo>
                    <a:lnTo>
                      <a:pt x="729" y="76"/>
                    </a:lnTo>
                    <a:lnTo>
                      <a:pt x="741" y="94"/>
                    </a:lnTo>
                    <a:lnTo>
                      <a:pt x="755" y="111"/>
                    </a:lnTo>
                    <a:lnTo>
                      <a:pt x="783" y="144"/>
                    </a:lnTo>
                    <a:lnTo>
                      <a:pt x="812" y="176"/>
                    </a:lnTo>
                    <a:lnTo>
                      <a:pt x="842" y="208"/>
                    </a:lnTo>
                    <a:lnTo>
                      <a:pt x="874" y="238"/>
                    </a:lnTo>
                    <a:lnTo>
                      <a:pt x="937" y="297"/>
                    </a:lnTo>
                    <a:lnTo>
                      <a:pt x="937" y="297"/>
                    </a:lnTo>
                    <a:lnTo>
                      <a:pt x="983" y="341"/>
                    </a:lnTo>
                    <a:lnTo>
                      <a:pt x="1030" y="385"/>
                    </a:lnTo>
                    <a:lnTo>
                      <a:pt x="1030" y="385"/>
                    </a:lnTo>
                    <a:lnTo>
                      <a:pt x="1103" y="458"/>
                    </a:lnTo>
                    <a:lnTo>
                      <a:pt x="1182" y="535"/>
                    </a:lnTo>
                    <a:lnTo>
                      <a:pt x="1223" y="573"/>
                    </a:lnTo>
                    <a:lnTo>
                      <a:pt x="1265" y="612"/>
                    </a:lnTo>
                    <a:lnTo>
                      <a:pt x="1307" y="650"/>
                    </a:lnTo>
                    <a:lnTo>
                      <a:pt x="1351" y="688"/>
                    </a:lnTo>
                    <a:lnTo>
                      <a:pt x="1354" y="690"/>
                    </a:lnTo>
                    <a:lnTo>
                      <a:pt x="1358" y="690"/>
                    </a:lnTo>
                    <a:lnTo>
                      <a:pt x="1358" y="690"/>
                    </a:lnTo>
                    <a:lnTo>
                      <a:pt x="1361" y="691"/>
                    </a:lnTo>
                    <a:lnTo>
                      <a:pt x="1363" y="692"/>
                    </a:lnTo>
                    <a:lnTo>
                      <a:pt x="1368" y="697"/>
                    </a:lnTo>
                    <a:lnTo>
                      <a:pt x="1368" y="697"/>
                    </a:lnTo>
                    <a:lnTo>
                      <a:pt x="1379" y="710"/>
                    </a:lnTo>
                    <a:lnTo>
                      <a:pt x="1386" y="724"/>
                    </a:lnTo>
                    <a:lnTo>
                      <a:pt x="1392" y="738"/>
                    </a:lnTo>
                    <a:lnTo>
                      <a:pt x="1395" y="752"/>
                    </a:lnTo>
                    <a:lnTo>
                      <a:pt x="1398" y="766"/>
                    </a:lnTo>
                    <a:lnTo>
                      <a:pt x="1398" y="780"/>
                    </a:lnTo>
                    <a:lnTo>
                      <a:pt x="1397" y="794"/>
                    </a:lnTo>
                    <a:lnTo>
                      <a:pt x="1395" y="808"/>
                    </a:lnTo>
                    <a:lnTo>
                      <a:pt x="1391" y="821"/>
                    </a:lnTo>
                    <a:lnTo>
                      <a:pt x="1387" y="833"/>
                    </a:lnTo>
                    <a:lnTo>
                      <a:pt x="1381" y="847"/>
                    </a:lnTo>
                    <a:lnTo>
                      <a:pt x="1375" y="859"/>
                    </a:lnTo>
                    <a:lnTo>
                      <a:pt x="1367" y="871"/>
                    </a:lnTo>
                    <a:lnTo>
                      <a:pt x="1359" y="882"/>
                    </a:lnTo>
                    <a:lnTo>
                      <a:pt x="1351" y="892"/>
                    </a:lnTo>
                    <a:lnTo>
                      <a:pt x="1341" y="902"/>
                    </a:lnTo>
                    <a:lnTo>
                      <a:pt x="1339" y="905"/>
                    </a:lnTo>
                    <a:lnTo>
                      <a:pt x="1338" y="909"/>
                    </a:lnTo>
                    <a:lnTo>
                      <a:pt x="1338" y="909"/>
                    </a:lnTo>
                    <a:lnTo>
                      <a:pt x="1337" y="913"/>
                    </a:lnTo>
                    <a:lnTo>
                      <a:pt x="1334" y="917"/>
                    </a:lnTo>
                    <a:lnTo>
                      <a:pt x="1334" y="917"/>
                    </a:lnTo>
                    <a:lnTo>
                      <a:pt x="1287" y="981"/>
                    </a:lnTo>
                    <a:lnTo>
                      <a:pt x="1287" y="981"/>
                    </a:lnTo>
                    <a:lnTo>
                      <a:pt x="1253" y="1028"/>
                    </a:lnTo>
                    <a:lnTo>
                      <a:pt x="1217" y="1073"/>
                    </a:lnTo>
                    <a:lnTo>
                      <a:pt x="1200" y="1095"/>
                    </a:lnTo>
                    <a:lnTo>
                      <a:pt x="1181" y="1115"/>
                    </a:lnTo>
                    <a:lnTo>
                      <a:pt x="1162" y="1136"/>
                    </a:lnTo>
                    <a:lnTo>
                      <a:pt x="1141" y="1156"/>
                    </a:lnTo>
                    <a:lnTo>
                      <a:pt x="1141" y="1156"/>
                    </a:lnTo>
                    <a:lnTo>
                      <a:pt x="1134" y="1163"/>
                    </a:lnTo>
                    <a:lnTo>
                      <a:pt x="1122" y="1171"/>
                    </a:lnTo>
                    <a:lnTo>
                      <a:pt x="1096" y="1191"/>
                    </a:lnTo>
                    <a:lnTo>
                      <a:pt x="1096" y="1191"/>
                    </a:lnTo>
                    <a:lnTo>
                      <a:pt x="1059" y="1217"/>
                    </a:lnTo>
                    <a:lnTo>
                      <a:pt x="1042" y="1231"/>
                    </a:lnTo>
                    <a:lnTo>
                      <a:pt x="1026" y="1243"/>
                    </a:lnTo>
                    <a:lnTo>
                      <a:pt x="1024" y="1246"/>
                    </a:lnTo>
                    <a:lnTo>
                      <a:pt x="1023" y="1249"/>
                    </a:lnTo>
                    <a:lnTo>
                      <a:pt x="1023" y="1249"/>
                    </a:lnTo>
                    <a:lnTo>
                      <a:pt x="1021" y="1253"/>
                    </a:lnTo>
                    <a:lnTo>
                      <a:pt x="1018" y="1257"/>
                    </a:lnTo>
                    <a:lnTo>
                      <a:pt x="1018" y="1257"/>
                    </a:lnTo>
                    <a:lnTo>
                      <a:pt x="1002" y="1275"/>
                    </a:lnTo>
                    <a:lnTo>
                      <a:pt x="999" y="1278"/>
                    </a:lnTo>
                    <a:lnTo>
                      <a:pt x="999" y="1281"/>
                    </a:lnTo>
                    <a:lnTo>
                      <a:pt x="999" y="1281"/>
                    </a:lnTo>
                    <a:lnTo>
                      <a:pt x="997" y="1285"/>
                    </a:lnTo>
                    <a:lnTo>
                      <a:pt x="997" y="1285"/>
                    </a:lnTo>
                    <a:lnTo>
                      <a:pt x="996" y="1290"/>
                    </a:lnTo>
                    <a:lnTo>
                      <a:pt x="994" y="1295"/>
                    </a:lnTo>
                    <a:lnTo>
                      <a:pt x="991" y="1298"/>
                    </a:lnTo>
                    <a:lnTo>
                      <a:pt x="988" y="1301"/>
                    </a:lnTo>
                    <a:lnTo>
                      <a:pt x="984" y="1303"/>
                    </a:lnTo>
                    <a:lnTo>
                      <a:pt x="980" y="1304"/>
                    </a:lnTo>
                    <a:lnTo>
                      <a:pt x="974" y="1305"/>
                    </a:lnTo>
                    <a:lnTo>
                      <a:pt x="969" y="1305"/>
                    </a:lnTo>
                    <a:lnTo>
                      <a:pt x="965" y="1309"/>
                    </a:lnTo>
                    <a:lnTo>
                      <a:pt x="965" y="1309"/>
                    </a:lnTo>
                    <a:lnTo>
                      <a:pt x="951" y="1321"/>
                    </a:lnTo>
                    <a:lnTo>
                      <a:pt x="937" y="1331"/>
                    </a:lnTo>
                    <a:lnTo>
                      <a:pt x="922" y="1341"/>
                    </a:lnTo>
                    <a:lnTo>
                      <a:pt x="908" y="1348"/>
                    </a:lnTo>
                    <a:lnTo>
                      <a:pt x="893" y="1355"/>
                    </a:lnTo>
                    <a:lnTo>
                      <a:pt x="879" y="1360"/>
                    </a:lnTo>
                    <a:lnTo>
                      <a:pt x="864" y="1364"/>
                    </a:lnTo>
                    <a:lnTo>
                      <a:pt x="850" y="1366"/>
                    </a:lnTo>
                    <a:lnTo>
                      <a:pt x="850" y="1366"/>
                    </a:lnTo>
                    <a:lnTo>
                      <a:pt x="839" y="1367"/>
                    </a:lnTo>
                    <a:lnTo>
                      <a:pt x="829" y="1368"/>
                    </a:lnTo>
                    <a:lnTo>
                      <a:pt x="829" y="1368"/>
                    </a:lnTo>
                    <a:close/>
                    <a:moveTo>
                      <a:pt x="601" y="41"/>
                    </a:moveTo>
                    <a:lnTo>
                      <a:pt x="601" y="41"/>
                    </a:lnTo>
                    <a:lnTo>
                      <a:pt x="591" y="41"/>
                    </a:lnTo>
                    <a:lnTo>
                      <a:pt x="581" y="42"/>
                    </a:lnTo>
                    <a:lnTo>
                      <a:pt x="563" y="46"/>
                    </a:lnTo>
                    <a:lnTo>
                      <a:pt x="545" y="51"/>
                    </a:lnTo>
                    <a:lnTo>
                      <a:pt x="532" y="57"/>
                    </a:lnTo>
                    <a:lnTo>
                      <a:pt x="532" y="57"/>
                    </a:lnTo>
                    <a:lnTo>
                      <a:pt x="508" y="71"/>
                    </a:lnTo>
                    <a:lnTo>
                      <a:pt x="485" y="86"/>
                    </a:lnTo>
                    <a:lnTo>
                      <a:pt x="462" y="101"/>
                    </a:lnTo>
                    <a:lnTo>
                      <a:pt x="440" y="117"/>
                    </a:lnTo>
                    <a:lnTo>
                      <a:pt x="396" y="150"/>
                    </a:lnTo>
                    <a:lnTo>
                      <a:pt x="355" y="185"/>
                    </a:lnTo>
                    <a:lnTo>
                      <a:pt x="315" y="221"/>
                    </a:lnTo>
                    <a:lnTo>
                      <a:pt x="275" y="258"/>
                    </a:lnTo>
                    <a:lnTo>
                      <a:pt x="198" y="332"/>
                    </a:lnTo>
                    <a:lnTo>
                      <a:pt x="198" y="332"/>
                    </a:lnTo>
                    <a:lnTo>
                      <a:pt x="147" y="383"/>
                    </a:lnTo>
                    <a:lnTo>
                      <a:pt x="95" y="433"/>
                    </a:lnTo>
                    <a:lnTo>
                      <a:pt x="95" y="433"/>
                    </a:lnTo>
                    <a:lnTo>
                      <a:pt x="90" y="436"/>
                    </a:lnTo>
                    <a:lnTo>
                      <a:pt x="86" y="438"/>
                    </a:lnTo>
                    <a:lnTo>
                      <a:pt x="84" y="441"/>
                    </a:lnTo>
                    <a:lnTo>
                      <a:pt x="84" y="441"/>
                    </a:lnTo>
                    <a:lnTo>
                      <a:pt x="82" y="444"/>
                    </a:lnTo>
                    <a:lnTo>
                      <a:pt x="78" y="447"/>
                    </a:lnTo>
                    <a:lnTo>
                      <a:pt x="78" y="447"/>
                    </a:lnTo>
                    <a:lnTo>
                      <a:pt x="69" y="454"/>
                    </a:lnTo>
                    <a:lnTo>
                      <a:pt x="62" y="463"/>
                    </a:lnTo>
                    <a:lnTo>
                      <a:pt x="55" y="471"/>
                    </a:lnTo>
                    <a:lnTo>
                      <a:pt x="49" y="479"/>
                    </a:lnTo>
                    <a:lnTo>
                      <a:pt x="45" y="488"/>
                    </a:lnTo>
                    <a:lnTo>
                      <a:pt x="42" y="498"/>
                    </a:lnTo>
                    <a:lnTo>
                      <a:pt x="41" y="508"/>
                    </a:lnTo>
                    <a:lnTo>
                      <a:pt x="40" y="519"/>
                    </a:lnTo>
                    <a:lnTo>
                      <a:pt x="40" y="519"/>
                    </a:lnTo>
                    <a:lnTo>
                      <a:pt x="41" y="529"/>
                    </a:lnTo>
                    <a:lnTo>
                      <a:pt x="42" y="538"/>
                    </a:lnTo>
                    <a:lnTo>
                      <a:pt x="44" y="548"/>
                    </a:lnTo>
                    <a:lnTo>
                      <a:pt x="47" y="558"/>
                    </a:lnTo>
                    <a:lnTo>
                      <a:pt x="51" y="567"/>
                    </a:lnTo>
                    <a:lnTo>
                      <a:pt x="55" y="576"/>
                    </a:lnTo>
                    <a:lnTo>
                      <a:pt x="66" y="595"/>
                    </a:lnTo>
                    <a:lnTo>
                      <a:pt x="78" y="612"/>
                    </a:lnTo>
                    <a:lnTo>
                      <a:pt x="93" y="629"/>
                    </a:lnTo>
                    <a:lnTo>
                      <a:pt x="107" y="642"/>
                    </a:lnTo>
                    <a:lnTo>
                      <a:pt x="123" y="655"/>
                    </a:lnTo>
                    <a:lnTo>
                      <a:pt x="123" y="655"/>
                    </a:lnTo>
                    <a:lnTo>
                      <a:pt x="127" y="658"/>
                    </a:lnTo>
                    <a:lnTo>
                      <a:pt x="129" y="662"/>
                    </a:lnTo>
                    <a:lnTo>
                      <a:pt x="131" y="666"/>
                    </a:lnTo>
                    <a:lnTo>
                      <a:pt x="132" y="670"/>
                    </a:lnTo>
                    <a:lnTo>
                      <a:pt x="133" y="674"/>
                    </a:lnTo>
                    <a:lnTo>
                      <a:pt x="136" y="677"/>
                    </a:lnTo>
                    <a:lnTo>
                      <a:pt x="136" y="677"/>
                    </a:lnTo>
                    <a:lnTo>
                      <a:pt x="172" y="715"/>
                    </a:lnTo>
                    <a:lnTo>
                      <a:pt x="207" y="752"/>
                    </a:lnTo>
                    <a:lnTo>
                      <a:pt x="278" y="825"/>
                    </a:lnTo>
                    <a:lnTo>
                      <a:pt x="278" y="825"/>
                    </a:lnTo>
                    <a:lnTo>
                      <a:pt x="352" y="905"/>
                    </a:lnTo>
                    <a:lnTo>
                      <a:pt x="390" y="944"/>
                    </a:lnTo>
                    <a:lnTo>
                      <a:pt x="428" y="982"/>
                    </a:lnTo>
                    <a:lnTo>
                      <a:pt x="428" y="982"/>
                    </a:lnTo>
                    <a:lnTo>
                      <a:pt x="478" y="1030"/>
                    </a:lnTo>
                    <a:lnTo>
                      <a:pt x="526" y="1075"/>
                    </a:lnTo>
                    <a:lnTo>
                      <a:pt x="526" y="1075"/>
                    </a:lnTo>
                    <a:lnTo>
                      <a:pt x="574" y="1119"/>
                    </a:lnTo>
                    <a:lnTo>
                      <a:pt x="622" y="1165"/>
                    </a:lnTo>
                    <a:lnTo>
                      <a:pt x="668" y="1211"/>
                    </a:lnTo>
                    <a:lnTo>
                      <a:pt x="690" y="1235"/>
                    </a:lnTo>
                    <a:lnTo>
                      <a:pt x="712" y="1259"/>
                    </a:lnTo>
                    <a:lnTo>
                      <a:pt x="712" y="1259"/>
                    </a:lnTo>
                    <a:lnTo>
                      <a:pt x="714" y="1263"/>
                    </a:lnTo>
                    <a:lnTo>
                      <a:pt x="717" y="1267"/>
                    </a:lnTo>
                    <a:lnTo>
                      <a:pt x="718" y="1271"/>
                    </a:lnTo>
                    <a:lnTo>
                      <a:pt x="721" y="1273"/>
                    </a:lnTo>
                    <a:lnTo>
                      <a:pt x="721" y="1273"/>
                    </a:lnTo>
                    <a:lnTo>
                      <a:pt x="734" y="1285"/>
                    </a:lnTo>
                    <a:lnTo>
                      <a:pt x="748" y="1294"/>
                    </a:lnTo>
                    <a:lnTo>
                      <a:pt x="761" y="1302"/>
                    </a:lnTo>
                    <a:lnTo>
                      <a:pt x="774" y="1310"/>
                    </a:lnTo>
                    <a:lnTo>
                      <a:pt x="789" y="1315"/>
                    </a:lnTo>
                    <a:lnTo>
                      <a:pt x="802" y="1318"/>
                    </a:lnTo>
                    <a:lnTo>
                      <a:pt x="816" y="1320"/>
                    </a:lnTo>
                    <a:lnTo>
                      <a:pt x="829" y="1321"/>
                    </a:lnTo>
                    <a:lnTo>
                      <a:pt x="829" y="1321"/>
                    </a:lnTo>
                    <a:lnTo>
                      <a:pt x="847" y="1320"/>
                    </a:lnTo>
                    <a:lnTo>
                      <a:pt x="864" y="1316"/>
                    </a:lnTo>
                    <a:lnTo>
                      <a:pt x="882" y="1310"/>
                    </a:lnTo>
                    <a:lnTo>
                      <a:pt x="899" y="1301"/>
                    </a:lnTo>
                    <a:lnTo>
                      <a:pt x="918" y="1290"/>
                    </a:lnTo>
                    <a:lnTo>
                      <a:pt x="937" y="1277"/>
                    </a:lnTo>
                    <a:lnTo>
                      <a:pt x="955" y="1260"/>
                    </a:lnTo>
                    <a:lnTo>
                      <a:pt x="975" y="1241"/>
                    </a:lnTo>
                    <a:lnTo>
                      <a:pt x="975" y="1241"/>
                    </a:lnTo>
                    <a:lnTo>
                      <a:pt x="983" y="1232"/>
                    </a:lnTo>
                    <a:lnTo>
                      <a:pt x="991" y="1224"/>
                    </a:lnTo>
                    <a:lnTo>
                      <a:pt x="1010" y="1207"/>
                    </a:lnTo>
                    <a:lnTo>
                      <a:pt x="1030" y="1192"/>
                    </a:lnTo>
                    <a:lnTo>
                      <a:pt x="1049" y="1176"/>
                    </a:lnTo>
                    <a:lnTo>
                      <a:pt x="1049" y="1176"/>
                    </a:lnTo>
                    <a:lnTo>
                      <a:pt x="1067" y="1164"/>
                    </a:lnTo>
                    <a:lnTo>
                      <a:pt x="1081" y="1153"/>
                    </a:lnTo>
                    <a:lnTo>
                      <a:pt x="1081" y="1153"/>
                    </a:lnTo>
                    <a:lnTo>
                      <a:pt x="1107" y="1130"/>
                    </a:lnTo>
                    <a:lnTo>
                      <a:pt x="1131" y="1107"/>
                    </a:lnTo>
                    <a:lnTo>
                      <a:pt x="1153" y="1083"/>
                    </a:lnTo>
                    <a:lnTo>
                      <a:pt x="1174" y="1059"/>
                    </a:lnTo>
                    <a:lnTo>
                      <a:pt x="1195" y="1033"/>
                    </a:lnTo>
                    <a:lnTo>
                      <a:pt x="1215" y="1007"/>
                    </a:lnTo>
                    <a:lnTo>
                      <a:pt x="1254" y="955"/>
                    </a:lnTo>
                    <a:lnTo>
                      <a:pt x="1254" y="955"/>
                    </a:lnTo>
                    <a:lnTo>
                      <a:pt x="1284" y="916"/>
                    </a:lnTo>
                    <a:lnTo>
                      <a:pt x="1286" y="912"/>
                    </a:lnTo>
                    <a:lnTo>
                      <a:pt x="1286" y="908"/>
                    </a:lnTo>
                    <a:lnTo>
                      <a:pt x="1286" y="908"/>
                    </a:lnTo>
                    <a:lnTo>
                      <a:pt x="1286" y="903"/>
                    </a:lnTo>
                    <a:lnTo>
                      <a:pt x="1288" y="897"/>
                    </a:lnTo>
                    <a:lnTo>
                      <a:pt x="1291" y="892"/>
                    </a:lnTo>
                    <a:lnTo>
                      <a:pt x="1295" y="888"/>
                    </a:lnTo>
                    <a:lnTo>
                      <a:pt x="1295" y="888"/>
                    </a:lnTo>
                    <a:lnTo>
                      <a:pt x="1302" y="883"/>
                    </a:lnTo>
                    <a:lnTo>
                      <a:pt x="1309" y="876"/>
                    </a:lnTo>
                    <a:lnTo>
                      <a:pt x="1317" y="868"/>
                    </a:lnTo>
                    <a:lnTo>
                      <a:pt x="1324" y="860"/>
                    </a:lnTo>
                    <a:lnTo>
                      <a:pt x="1330" y="852"/>
                    </a:lnTo>
                    <a:lnTo>
                      <a:pt x="1336" y="843"/>
                    </a:lnTo>
                    <a:lnTo>
                      <a:pt x="1341" y="833"/>
                    </a:lnTo>
                    <a:lnTo>
                      <a:pt x="1347" y="823"/>
                    </a:lnTo>
                    <a:lnTo>
                      <a:pt x="1351" y="813"/>
                    </a:lnTo>
                    <a:lnTo>
                      <a:pt x="1354" y="802"/>
                    </a:lnTo>
                    <a:lnTo>
                      <a:pt x="1356" y="792"/>
                    </a:lnTo>
                    <a:lnTo>
                      <a:pt x="1358" y="782"/>
                    </a:lnTo>
                    <a:lnTo>
                      <a:pt x="1357" y="771"/>
                    </a:lnTo>
                    <a:lnTo>
                      <a:pt x="1356" y="760"/>
                    </a:lnTo>
                    <a:lnTo>
                      <a:pt x="1353" y="751"/>
                    </a:lnTo>
                    <a:lnTo>
                      <a:pt x="1349" y="740"/>
                    </a:lnTo>
                    <a:lnTo>
                      <a:pt x="1347" y="737"/>
                    </a:lnTo>
                    <a:lnTo>
                      <a:pt x="1344" y="735"/>
                    </a:lnTo>
                    <a:lnTo>
                      <a:pt x="1344" y="735"/>
                    </a:lnTo>
                    <a:lnTo>
                      <a:pt x="1338" y="732"/>
                    </a:lnTo>
                    <a:lnTo>
                      <a:pt x="1338" y="732"/>
                    </a:lnTo>
                    <a:lnTo>
                      <a:pt x="1303" y="702"/>
                    </a:lnTo>
                    <a:lnTo>
                      <a:pt x="1268" y="671"/>
                    </a:lnTo>
                    <a:lnTo>
                      <a:pt x="1233" y="639"/>
                    </a:lnTo>
                    <a:lnTo>
                      <a:pt x="1199" y="607"/>
                    </a:lnTo>
                    <a:lnTo>
                      <a:pt x="1131" y="542"/>
                    </a:lnTo>
                    <a:lnTo>
                      <a:pt x="1065" y="478"/>
                    </a:lnTo>
                    <a:lnTo>
                      <a:pt x="1065" y="478"/>
                    </a:lnTo>
                    <a:lnTo>
                      <a:pt x="1008" y="421"/>
                    </a:lnTo>
                    <a:lnTo>
                      <a:pt x="949" y="365"/>
                    </a:lnTo>
                    <a:lnTo>
                      <a:pt x="949" y="365"/>
                    </a:lnTo>
                    <a:lnTo>
                      <a:pt x="898" y="318"/>
                    </a:lnTo>
                    <a:lnTo>
                      <a:pt x="898" y="318"/>
                    </a:lnTo>
                    <a:lnTo>
                      <a:pt x="839" y="262"/>
                    </a:lnTo>
                    <a:lnTo>
                      <a:pt x="811" y="234"/>
                    </a:lnTo>
                    <a:lnTo>
                      <a:pt x="782" y="204"/>
                    </a:lnTo>
                    <a:lnTo>
                      <a:pt x="755" y="174"/>
                    </a:lnTo>
                    <a:lnTo>
                      <a:pt x="728" y="144"/>
                    </a:lnTo>
                    <a:lnTo>
                      <a:pt x="703" y="112"/>
                    </a:lnTo>
                    <a:lnTo>
                      <a:pt x="680" y="78"/>
                    </a:lnTo>
                    <a:lnTo>
                      <a:pt x="678" y="76"/>
                    </a:lnTo>
                    <a:lnTo>
                      <a:pt x="676" y="75"/>
                    </a:lnTo>
                    <a:lnTo>
                      <a:pt x="676" y="75"/>
                    </a:lnTo>
                    <a:lnTo>
                      <a:pt x="672" y="71"/>
                    </a:lnTo>
                    <a:lnTo>
                      <a:pt x="672" y="71"/>
                    </a:lnTo>
                    <a:lnTo>
                      <a:pt x="665" y="64"/>
                    </a:lnTo>
                    <a:lnTo>
                      <a:pt x="658" y="58"/>
                    </a:lnTo>
                    <a:lnTo>
                      <a:pt x="649" y="52"/>
                    </a:lnTo>
                    <a:lnTo>
                      <a:pt x="641" y="48"/>
                    </a:lnTo>
                    <a:lnTo>
                      <a:pt x="632" y="45"/>
                    </a:lnTo>
                    <a:lnTo>
                      <a:pt x="623" y="43"/>
                    </a:lnTo>
                    <a:lnTo>
                      <a:pt x="612" y="41"/>
                    </a:lnTo>
                    <a:lnTo>
                      <a:pt x="601" y="41"/>
                    </a:lnTo>
                    <a:lnTo>
                      <a:pt x="601" y="41"/>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9" name="Freeform 866"/>
              <p:cNvSpPr/>
              <p:nvPr/>
            </p:nvSpPr>
            <p:spPr bwMode="auto">
              <a:xfrm>
                <a:off x="2249488" y="1181100"/>
                <a:ext cx="595313" cy="604838"/>
              </a:xfrm>
              <a:custGeom>
                <a:avLst/>
                <a:gdLst/>
                <a:ahLst/>
                <a:cxnLst>
                  <a:cxn ang="0">
                    <a:pos x="672" y="1142"/>
                  </a:cxn>
                  <a:cxn ang="0">
                    <a:pos x="660" y="1136"/>
                  </a:cxn>
                  <a:cxn ang="0">
                    <a:pos x="657" y="1130"/>
                  </a:cxn>
                  <a:cxn ang="0">
                    <a:pos x="656" y="1122"/>
                  </a:cxn>
                  <a:cxn ang="0">
                    <a:pos x="654" y="1020"/>
                  </a:cxn>
                  <a:cxn ang="0">
                    <a:pos x="641" y="850"/>
                  </a:cxn>
                  <a:cxn ang="0">
                    <a:pos x="629" y="701"/>
                  </a:cxn>
                  <a:cxn ang="0">
                    <a:pos x="568" y="686"/>
                  </a:cxn>
                  <a:cxn ang="0">
                    <a:pos x="451" y="680"/>
                  </a:cxn>
                  <a:cxn ang="0">
                    <a:pos x="439" y="675"/>
                  </a:cxn>
                  <a:cxn ang="0">
                    <a:pos x="434" y="663"/>
                  </a:cxn>
                  <a:cxn ang="0">
                    <a:pos x="429" y="586"/>
                  </a:cxn>
                  <a:cxn ang="0">
                    <a:pos x="406" y="496"/>
                  </a:cxn>
                  <a:cxn ang="0">
                    <a:pos x="399" y="497"/>
                  </a:cxn>
                  <a:cxn ang="0">
                    <a:pos x="316" y="494"/>
                  </a:cxn>
                  <a:cxn ang="0">
                    <a:pos x="144" y="483"/>
                  </a:cxn>
                  <a:cxn ang="0">
                    <a:pos x="52" y="481"/>
                  </a:cxn>
                  <a:cxn ang="0">
                    <a:pos x="19" y="481"/>
                  </a:cxn>
                  <a:cxn ang="0">
                    <a:pos x="6" y="476"/>
                  </a:cxn>
                  <a:cxn ang="0">
                    <a:pos x="1" y="468"/>
                  </a:cxn>
                  <a:cxn ang="0">
                    <a:pos x="1" y="454"/>
                  </a:cxn>
                  <a:cxn ang="0">
                    <a:pos x="6" y="443"/>
                  </a:cxn>
                  <a:cxn ang="0">
                    <a:pos x="21" y="438"/>
                  </a:cxn>
                  <a:cxn ang="0">
                    <a:pos x="53" y="438"/>
                  </a:cxn>
                  <a:cxn ang="0">
                    <a:pos x="234" y="446"/>
                  </a:cxn>
                  <a:cxn ang="0">
                    <a:pos x="357" y="454"/>
                  </a:cxn>
                  <a:cxn ang="0">
                    <a:pos x="403" y="456"/>
                  </a:cxn>
                  <a:cxn ang="0">
                    <a:pos x="418" y="442"/>
                  </a:cxn>
                  <a:cxn ang="0">
                    <a:pos x="406" y="231"/>
                  </a:cxn>
                  <a:cxn ang="0">
                    <a:pos x="404" y="72"/>
                  </a:cxn>
                  <a:cxn ang="0">
                    <a:pos x="406" y="15"/>
                  </a:cxn>
                  <a:cxn ang="0">
                    <a:pos x="413" y="4"/>
                  </a:cxn>
                  <a:cxn ang="0">
                    <a:pos x="428" y="0"/>
                  </a:cxn>
                  <a:cxn ang="0">
                    <a:pos x="436" y="1"/>
                  </a:cxn>
                  <a:cxn ang="0">
                    <a:pos x="443" y="5"/>
                  </a:cxn>
                  <a:cxn ang="0">
                    <a:pos x="447" y="15"/>
                  </a:cxn>
                  <a:cxn ang="0">
                    <a:pos x="445" y="78"/>
                  </a:cxn>
                  <a:cxn ang="0">
                    <a:pos x="448" y="255"/>
                  </a:cxn>
                  <a:cxn ang="0">
                    <a:pos x="464" y="488"/>
                  </a:cxn>
                  <a:cxn ang="0">
                    <a:pos x="474" y="640"/>
                  </a:cxn>
                  <a:cxn ang="0">
                    <a:pos x="564" y="644"/>
                  </a:cxn>
                  <a:cxn ang="0">
                    <a:pos x="834" y="658"/>
                  </a:cxn>
                  <a:cxn ang="0">
                    <a:pos x="1036" y="676"/>
                  </a:cxn>
                  <a:cxn ang="0">
                    <a:pos x="1110" y="684"/>
                  </a:cxn>
                  <a:cxn ang="0">
                    <a:pos x="1120" y="693"/>
                  </a:cxn>
                  <a:cxn ang="0">
                    <a:pos x="1125" y="706"/>
                  </a:cxn>
                  <a:cxn ang="0">
                    <a:pos x="1124" y="715"/>
                  </a:cxn>
                  <a:cxn ang="0">
                    <a:pos x="1118" y="724"/>
                  </a:cxn>
                  <a:cxn ang="0">
                    <a:pos x="1111" y="725"/>
                  </a:cxn>
                  <a:cxn ang="0">
                    <a:pos x="1053" y="719"/>
                  </a:cxn>
                  <a:cxn ang="0">
                    <a:pos x="786" y="697"/>
                  </a:cxn>
                  <a:cxn ang="0">
                    <a:pos x="672" y="705"/>
                  </a:cxn>
                  <a:cxn ang="0">
                    <a:pos x="683" y="852"/>
                  </a:cxn>
                  <a:cxn ang="0">
                    <a:pos x="694" y="987"/>
                  </a:cxn>
                  <a:cxn ang="0">
                    <a:pos x="698" y="1088"/>
                  </a:cxn>
                  <a:cxn ang="0">
                    <a:pos x="697" y="1127"/>
                  </a:cxn>
                  <a:cxn ang="0">
                    <a:pos x="690" y="1137"/>
                  </a:cxn>
                  <a:cxn ang="0">
                    <a:pos x="676" y="1142"/>
                  </a:cxn>
                </a:cxnLst>
                <a:rect l="0" t="0" r="r" b="b"/>
                <a:pathLst>
                  <a:path w="1125" h="1142">
                    <a:moveTo>
                      <a:pt x="676" y="1142"/>
                    </a:moveTo>
                    <a:lnTo>
                      <a:pt x="676" y="1142"/>
                    </a:lnTo>
                    <a:lnTo>
                      <a:pt x="672" y="1142"/>
                    </a:lnTo>
                    <a:lnTo>
                      <a:pt x="667" y="1141"/>
                    </a:lnTo>
                    <a:lnTo>
                      <a:pt x="663" y="1138"/>
                    </a:lnTo>
                    <a:lnTo>
                      <a:pt x="660" y="1136"/>
                    </a:lnTo>
                    <a:lnTo>
                      <a:pt x="660" y="1136"/>
                    </a:lnTo>
                    <a:lnTo>
                      <a:pt x="658" y="1133"/>
                    </a:lnTo>
                    <a:lnTo>
                      <a:pt x="657" y="1130"/>
                    </a:lnTo>
                    <a:lnTo>
                      <a:pt x="656" y="1126"/>
                    </a:lnTo>
                    <a:lnTo>
                      <a:pt x="656" y="1122"/>
                    </a:lnTo>
                    <a:lnTo>
                      <a:pt x="656" y="1122"/>
                    </a:lnTo>
                    <a:lnTo>
                      <a:pt x="656" y="1088"/>
                    </a:lnTo>
                    <a:lnTo>
                      <a:pt x="656" y="1054"/>
                    </a:lnTo>
                    <a:lnTo>
                      <a:pt x="654" y="1020"/>
                    </a:lnTo>
                    <a:lnTo>
                      <a:pt x="652" y="986"/>
                    </a:lnTo>
                    <a:lnTo>
                      <a:pt x="647" y="917"/>
                    </a:lnTo>
                    <a:lnTo>
                      <a:pt x="641" y="850"/>
                    </a:lnTo>
                    <a:lnTo>
                      <a:pt x="641" y="850"/>
                    </a:lnTo>
                    <a:lnTo>
                      <a:pt x="634" y="775"/>
                    </a:lnTo>
                    <a:lnTo>
                      <a:pt x="629" y="701"/>
                    </a:lnTo>
                    <a:lnTo>
                      <a:pt x="628" y="689"/>
                    </a:lnTo>
                    <a:lnTo>
                      <a:pt x="568" y="686"/>
                    </a:lnTo>
                    <a:lnTo>
                      <a:pt x="568" y="686"/>
                    </a:lnTo>
                    <a:lnTo>
                      <a:pt x="455" y="681"/>
                    </a:lnTo>
                    <a:lnTo>
                      <a:pt x="455" y="681"/>
                    </a:lnTo>
                    <a:lnTo>
                      <a:pt x="451" y="680"/>
                    </a:lnTo>
                    <a:lnTo>
                      <a:pt x="446" y="679"/>
                    </a:lnTo>
                    <a:lnTo>
                      <a:pt x="442" y="677"/>
                    </a:lnTo>
                    <a:lnTo>
                      <a:pt x="439" y="675"/>
                    </a:lnTo>
                    <a:lnTo>
                      <a:pt x="437" y="672"/>
                    </a:lnTo>
                    <a:lnTo>
                      <a:pt x="435" y="667"/>
                    </a:lnTo>
                    <a:lnTo>
                      <a:pt x="434" y="663"/>
                    </a:lnTo>
                    <a:lnTo>
                      <a:pt x="433" y="659"/>
                    </a:lnTo>
                    <a:lnTo>
                      <a:pt x="433" y="659"/>
                    </a:lnTo>
                    <a:lnTo>
                      <a:pt x="429" y="586"/>
                    </a:lnTo>
                    <a:lnTo>
                      <a:pt x="423" y="506"/>
                    </a:lnTo>
                    <a:lnTo>
                      <a:pt x="422" y="491"/>
                    </a:lnTo>
                    <a:lnTo>
                      <a:pt x="406" y="496"/>
                    </a:lnTo>
                    <a:lnTo>
                      <a:pt x="406" y="496"/>
                    </a:lnTo>
                    <a:lnTo>
                      <a:pt x="403" y="497"/>
                    </a:lnTo>
                    <a:lnTo>
                      <a:pt x="399" y="497"/>
                    </a:lnTo>
                    <a:lnTo>
                      <a:pt x="399" y="497"/>
                    </a:lnTo>
                    <a:lnTo>
                      <a:pt x="358" y="496"/>
                    </a:lnTo>
                    <a:lnTo>
                      <a:pt x="316" y="494"/>
                    </a:lnTo>
                    <a:lnTo>
                      <a:pt x="236" y="489"/>
                    </a:lnTo>
                    <a:lnTo>
                      <a:pt x="236" y="489"/>
                    </a:lnTo>
                    <a:lnTo>
                      <a:pt x="144" y="483"/>
                    </a:lnTo>
                    <a:lnTo>
                      <a:pt x="98" y="481"/>
                    </a:lnTo>
                    <a:lnTo>
                      <a:pt x="52" y="481"/>
                    </a:lnTo>
                    <a:lnTo>
                      <a:pt x="52" y="481"/>
                    </a:lnTo>
                    <a:lnTo>
                      <a:pt x="20" y="481"/>
                    </a:lnTo>
                    <a:lnTo>
                      <a:pt x="19" y="481"/>
                    </a:lnTo>
                    <a:lnTo>
                      <a:pt x="19" y="481"/>
                    </a:lnTo>
                    <a:lnTo>
                      <a:pt x="14" y="481"/>
                    </a:lnTo>
                    <a:lnTo>
                      <a:pt x="10" y="478"/>
                    </a:lnTo>
                    <a:lnTo>
                      <a:pt x="6" y="476"/>
                    </a:lnTo>
                    <a:lnTo>
                      <a:pt x="4" y="474"/>
                    </a:lnTo>
                    <a:lnTo>
                      <a:pt x="2" y="471"/>
                    </a:lnTo>
                    <a:lnTo>
                      <a:pt x="1" y="468"/>
                    </a:lnTo>
                    <a:lnTo>
                      <a:pt x="0" y="461"/>
                    </a:lnTo>
                    <a:lnTo>
                      <a:pt x="0" y="461"/>
                    </a:lnTo>
                    <a:lnTo>
                      <a:pt x="1" y="454"/>
                    </a:lnTo>
                    <a:lnTo>
                      <a:pt x="2" y="451"/>
                    </a:lnTo>
                    <a:lnTo>
                      <a:pt x="4" y="446"/>
                    </a:lnTo>
                    <a:lnTo>
                      <a:pt x="6" y="443"/>
                    </a:lnTo>
                    <a:lnTo>
                      <a:pt x="10" y="441"/>
                    </a:lnTo>
                    <a:lnTo>
                      <a:pt x="15" y="439"/>
                    </a:lnTo>
                    <a:lnTo>
                      <a:pt x="21" y="438"/>
                    </a:lnTo>
                    <a:lnTo>
                      <a:pt x="21" y="438"/>
                    </a:lnTo>
                    <a:lnTo>
                      <a:pt x="53" y="438"/>
                    </a:lnTo>
                    <a:lnTo>
                      <a:pt x="53" y="438"/>
                    </a:lnTo>
                    <a:lnTo>
                      <a:pt x="98" y="439"/>
                    </a:lnTo>
                    <a:lnTo>
                      <a:pt x="144" y="440"/>
                    </a:lnTo>
                    <a:lnTo>
                      <a:pt x="234" y="446"/>
                    </a:lnTo>
                    <a:lnTo>
                      <a:pt x="234" y="446"/>
                    </a:lnTo>
                    <a:lnTo>
                      <a:pt x="315" y="452"/>
                    </a:lnTo>
                    <a:lnTo>
                      <a:pt x="357" y="454"/>
                    </a:lnTo>
                    <a:lnTo>
                      <a:pt x="399" y="455"/>
                    </a:lnTo>
                    <a:lnTo>
                      <a:pt x="399" y="455"/>
                    </a:lnTo>
                    <a:lnTo>
                      <a:pt x="403" y="456"/>
                    </a:lnTo>
                    <a:lnTo>
                      <a:pt x="420" y="459"/>
                    </a:lnTo>
                    <a:lnTo>
                      <a:pt x="418" y="442"/>
                    </a:lnTo>
                    <a:lnTo>
                      <a:pt x="418" y="442"/>
                    </a:lnTo>
                    <a:lnTo>
                      <a:pt x="411" y="337"/>
                    </a:lnTo>
                    <a:lnTo>
                      <a:pt x="408" y="283"/>
                    </a:lnTo>
                    <a:lnTo>
                      <a:pt x="406" y="231"/>
                    </a:lnTo>
                    <a:lnTo>
                      <a:pt x="404" y="178"/>
                    </a:lnTo>
                    <a:lnTo>
                      <a:pt x="403" y="125"/>
                    </a:lnTo>
                    <a:lnTo>
                      <a:pt x="404" y="72"/>
                    </a:lnTo>
                    <a:lnTo>
                      <a:pt x="405" y="20"/>
                    </a:lnTo>
                    <a:lnTo>
                      <a:pt x="405" y="20"/>
                    </a:lnTo>
                    <a:lnTo>
                      <a:pt x="406" y="15"/>
                    </a:lnTo>
                    <a:lnTo>
                      <a:pt x="408" y="11"/>
                    </a:lnTo>
                    <a:lnTo>
                      <a:pt x="410" y="6"/>
                    </a:lnTo>
                    <a:lnTo>
                      <a:pt x="413" y="4"/>
                    </a:lnTo>
                    <a:lnTo>
                      <a:pt x="417" y="2"/>
                    </a:lnTo>
                    <a:lnTo>
                      <a:pt x="421" y="0"/>
                    </a:lnTo>
                    <a:lnTo>
                      <a:pt x="428" y="0"/>
                    </a:lnTo>
                    <a:lnTo>
                      <a:pt x="428" y="0"/>
                    </a:lnTo>
                    <a:lnTo>
                      <a:pt x="432" y="0"/>
                    </a:lnTo>
                    <a:lnTo>
                      <a:pt x="436" y="1"/>
                    </a:lnTo>
                    <a:lnTo>
                      <a:pt x="440" y="3"/>
                    </a:lnTo>
                    <a:lnTo>
                      <a:pt x="443" y="5"/>
                    </a:lnTo>
                    <a:lnTo>
                      <a:pt x="443" y="5"/>
                    </a:lnTo>
                    <a:lnTo>
                      <a:pt x="445" y="8"/>
                    </a:lnTo>
                    <a:lnTo>
                      <a:pt x="446" y="12"/>
                    </a:lnTo>
                    <a:lnTo>
                      <a:pt x="447" y="15"/>
                    </a:lnTo>
                    <a:lnTo>
                      <a:pt x="447" y="19"/>
                    </a:lnTo>
                    <a:lnTo>
                      <a:pt x="447" y="19"/>
                    </a:lnTo>
                    <a:lnTo>
                      <a:pt x="445" y="78"/>
                    </a:lnTo>
                    <a:lnTo>
                      <a:pt x="445" y="137"/>
                    </a:lnTo>
                    <a:lnTo>
                      <a:pt x="446" y="196"/>
                    </a:lnTo>
                    <a:lnTo>
                      <a:pt x="448" y="255"/>
                    </a:lnTo>
                    <a:lnTo>
                      <a:pt x="452" y="313"/>
                    </a:lnTo>
                    <a:lnTo>
                      <a:pt x="456" y="372"/>
                    </a:lnTo>
                    <a:lnTo>
                      <a:pt x="464" y="488"/>
                    </a:lnTo>
                    <a:lnTo>
                      <a:pt x="464" y="488"/>
                    </a:lnTo>
                    <a:lnTo>
                      <a:pt x="473" y="629"/>
                    </a:lnTo>
                    <a:lnTo>
                      <a:pt x="474" y="640"/>
                    </a:lnTo>
                    <a:lnTo>
                      <a:pt x="485" y="641"/>
                    </a:lnTo>
                    <a:lnTo>
                      <a:pt x="485" y="641"/>
                    </a:lnTo>
                    <a:lnTo>
                      <a:pt x="564" y="644"/>
                    </a:lnTo>
                    <a:lnTo>
                      <a:pt x="564" y="644"/>
                    </a:lnTo>
                    <a:lnTo>
                      <a:pt x="698" y="651"/>
                    </a:lnTo>
                    <a:lnTo>
                      <a:pt x="834" y="658"/>
                    </a:lnTo>
                    <a:lnTo>
                      <a:pt x="901" y="663"/>
                    </a:lnTo>
                    <a:lnTo>
                      <a:pt x="969" y="669"/>
                    </a:lnTo>
                    <a:lnTo>
                      <a:pt x="1036" y="676"/>
                    </a:lnTo>
                    <a:lnTo>
                      <a:pt x="1104" y="683"/>
                    </a:lnTo>
                    <a:lnTo>
                      <a:pt x="1104" y="683"/>
                    </a:lnTo>
                    <a:lnTo>
                      <a:pt x="1110" y="684"/>
                    </a:lnTo>
                    <a:lnTo>
                      <a:pt x="1114" y="686"/>
                    </a:lnTo>
                    <a:lnTo>
                      <a:pt x="1118" y="689"/>
                    </a:lnTo>
                    <a:lnTo>
                      <a:pt x="1120" y="693"/>
                    </a:lnTo>
                    <a:lnTo>
                      <a:pt x="1123" y="696"/>
                    </a:lnTo>
                    <a:lnTo>
                      <a:pt x="1124" y="702"/>
                    </a:lnTo>
                    <a:lnTo>
                      <a:pt x="1125" y="706"/>
                    </a:lnTo>
                    <a:lnTo>
                      <a:pt x="1125" y="710"/>
                    </a:lnTo>
                    <a:lnTo>
                      <a:pt x="1125" y="710"/>
                    </a:lnTo>
                    <a:lnTo>
                      <a:pt x="1124" y="715"/>
                    </a:lnTo>
                    <a:lnTo>
                      <a:pt x="1122" y="720"/>
                    </a:lnTo>
                    <a:lnTo>
                      <a:pt x="1120" y="722"/>
                    </a:lnTo>
                    <a:lnTo>
                      <a:pt x="1118" y="724"/>
                    </a:lnTo>
                    <a:lnTo>
                      <a:pt x="1115" y="725"/>
                    </a:lnTo>
                    <a:lnTo>
                      <a:pt x="1111" y="725"/>
                    </a:lnTo>
                    <a:lnTo>
                      <a:pt x="1111" y="725"/>
                    </a:lnTo>
                    <a:lnTo>
                      <a:pt x="1107" y="725"/>
                    </a:lnTo>
                    <a:lnTo>
                      <a:pt x="1107" y="725"/>
                    </a:lnTo>
                    <a:lnTo>
                      <a:pt x="1053" y="719"/>
                    </a:lnTo>
                    <a:lnTo>
                      <a:pt x="998" y="714"/>
                    </a:lnTo>
                    <a:lnTo>
                      <a:pt x="892" y="705"/>
                    </a:lnTo>
                    <a:lnTo>
                      <a:pt x="786" y="697"/>
                    </a:lnTo>
                    <a:lnTo>
                      <a:pt x="684" y="692"/>
                    </a:lnTo>
                    <a:lnTo>
                      <a:pt x="671" y="691"/>
                    </a:lnTo>
                    <a:lnTo>
                      <a:pt x="672" y="705"/>
                    </a:lnTo>
                    <a:lnTo>
                      <a:pt x="672" y="705"/>
                    </a:lnTo>
                    <a:lnTo>
                      <a:pt x="677" y="779"/>
                    </a:lnTo>
                    <a:lnTo>
                      <a:pt x="683" y="852"/>
                    </a:lnTo>
                    <a:lnTo>
                      <a:pt x="683" y="852"/>
                    </a:lnTo>
                    <a:lnTo>
                      <a:pt x="689" y="918"/>
                    </a:lnTo>
                    <a:lnTo>
                      <a:pt x="694" y="987"/>
                    </a:lnTo>
                    <a:lnTo>
                      <a:pt x="696" y="1020"/>
                    </a:lnTo>
                    <a:lnTo>
                      <a:pt x="697" y="1054"/>
                    </a:lnTo>
                    <a:lnTo>
                      <a:pt x="698" y="1088"/>
                    </a:lnTo>
                    <a:lnTo>
                      <a:pt x="698" y="1122"/>
                    </a:lnTo>
                    <a:lnTo>
                      <a:pt x="698" y="1122"/>
                    </a:lnTo>
                    <a:lnTo>
                      <a:pt x="697" y="1127"/>
                    </a:lnTo>
                    <a:lnTo>
                      <a:pt x="695" y="1131"/>
                    </a:lnTo>
                    <a:lnTo>
                      <a:pt x="693" y="1135"/>
                    </a:lnTo>
                    <a:lnTo>
                      <a:pt x="690" y="1137"/>
                    </a:lnTo>
                    <a:lnTo>
                      <a:pt x="686" y="1140"/>
                    </a:lnTo>
                    <a:lnTo>
                      <a:pt x="683" y="1141"/>
                    </a:lnTo>
                    <a:lnTo>
                      <a:pt x="676" y="1142"/>
                    </a:lnTo>
                    <a:lnTo>
                      <a:pt x="676" y="114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grpSp>
        <p:pic>
          <p:nvPicPr>
            <p:cNvPr id="62" name="图片 61"/>
            <p:cNvPicPr>
              <a:picLocks noChangeAspect="1"/>
            </p:cNvPicPr>
            <p:nvPr/>
          </p:nvPicPr>
          <p:blipFill>
            <a:blip r:embed="rId2"/>
            <a:stretch>
              <a:fillRect/>
            </a:stretch>
          </p:blipFill>
          <p:spPr>
            <a:xfrm>
              <a:off x="8925776" y="3016931"/>
              <a:ext cx="1678152" cy="1008167"/>
            </a:xfrm>
            <a:prstGeom prst="rect">
              <a:avLst/>
            </a:prstGeom>
          </p:spPr>
        </p:pic>
      </p:grpSp>
      <p:sp>
        <p:nvSpPr>
          <p:cNvPr id="65" name="文本框 64"/>
          <p:cNvSpPr txBox="1"/>
          <p:nvPr/>
        </p:nvSpPr>
        <p:spPr>
          <a:xfrm>
            <a:off x="882650" y="1667510"/>
            <a:ext cx="10114280" cy="1630045"/>
          </a:xfrm>
          <a:prstGeom prst="rect">
            <a:avLst/>
          </a:prstGeom>
          <a:noFill/>
        </p:spPr>
        <p:txBody>
          <a:bodyPr wrap="square" rtlCol="0">
            <a:spAutoFit/>
          </a:bodyPr>
          <a:lstStyle/>
          <a:p>
            <a:pPr indent="457200" algn="just" fontAlgn="auto">
              <a:lnSpc>
                <a:spcPct val="125000"/>
              </a:lnSpc>
            </a:pPr>
            <a:r>
              <a:rPr lang="zh-CN" altLang="en-US" sz="1600" dirty="0">
                <a:solidFill>
                  <a:schemeClr val="bg1"/>
                </a:solidFill>
                <a:latin typeface="楷体" panose="02010609060101010101" charset="-122"/>
                <a:ea typeface="楷体" panose="02010609060101010101" charset="-122"/>
                <a:cs typeface="+mn-ea"/>
                <a:sym typeface="+mn-lt"/>
              </a:rPr>
              <a:t>名师工作室是一类由教学专家和优秀教师自愿参加的合作共同体，是以教育行政部门牵头，以教育专家和优质课程资源为保障的教育模式，具有课程教学、教学研究与职业培训于一体的多元化职能。名师工作室作为我国新一轮课程改革的创新实践，往往以语文、数学、英语等科目为载体，通过教研活动、科研课题、自主学习等学习组织形式进行活动，并具有组织引导、团体合作、问题导向等特征，为青年教师的全方位、快速成长构建了极具智慧的学习共同体。</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68" name="文本框 67"/>
          <p:cNvSpPr txBox="1"/>
          <p:nvPr/>
        </p:nvSpPr>
        <p:spPr>
          <a:xfrm>
            <a:off x="5431155" y="4892675"/>
            <a:ext cx="3759835" cy="337185"/>
          </a:xfrm>
          <a:prstGeom prst="rect">
            <a:avLst/>
          </a:prstGeom>
          <a:noFill/>
        </p:spPr>
        <p:txBody>
          <a:bodyPr wrap="square" rtlCol="0">
            <a:spAutoFit/>
          </a:bodyPr>
          <a:lstStyle/>
          <a:p>
            <a:pPr algn="ctr"/>
            <a:r>
              <a:rPr lang="zh-CN" altLang="en-US" sz="1600" dirty="0">
                <a:solidFill>
                  <a:schemeClr val="bg1"/>
                </a:solidFill>
                <a:latin typeface="楷体" panose="02010609060101010101" charset="-122"/>
                <a:ea typeface="楷体" panose="02010609060101010101" charset="-122"/>
                <a:cs typeface="+mn-ea"/>
                <a:sym typeface="+mn-lt"/>
              </a:rPr>
              <a:t>定期交流，开阔青年教师眼界</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72" name="文本框 71"/>
          <p:cNvSpPr txBox="1"/>
          <p:nvPr/>
        </p:nvSpPr>
        <p:spPr>
          <a:xfrm>
            <a:off x="8580755" y="4892675"/>
            <a:ext cx="3446145" cy="337185"/>
          </a:xfrm>
          <a:prstGeom prst="rect">
            <a:avLst/>
          </a:prstGeom>
          <a:noFill/>
        </p:spPr>
        <p:txBody>
          <a:bodyPr wrap="square" rtlCol="0">
            <a:spAutoFit/>
          </a:bodyPr>
          <a:lstStyle/>
          <a:p>
            <a:pPr algn="ctr"/>
            <a:r>
              <a:rPr lang="zh-CN" altLang="en-US" sz="1600" dirty="0">
                <a:solidFill>
                  <a:schemeClr val="bg1"/>
                </a:solidFill>
                <a:latin typeface="楷体" panose="02010609060101010101" charset="-122"/>
                <a:ea typeface="楷体" panose="02010609060101010101" charset="-122"/>
                <a:cs typeface="+mn-ea"/>
                <a:sym typeface="+mn-lt"/>
              </a:rPr>
              <a:t>集体智慧，助力青年教师积累经验</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2" name="矩形 1"/>
          <p:cNvSpPr/>
          <p:nvPr>
            <p:custDataLst>
              <p:tags r:id="rId3"/>
            </p:custDataLst>
          </p:nvPr>
        </p:nvSpPr>
        <p:spPr>
          <a:xfrm>
            <a:off x="3464560" y="460375"/>
            <a:ext cx="5262880" cy="1014730"/>
          </a:xfrm>
          <a:prstGeom prst="rect">
            <a:avLst/>
          </a:prstGeom>
        </p:spPr>
        <p:txBody>
          <a:bodyPr wrap="none">
            <a:spAutoFit/>
          </a:bodyPr>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一、以师徒传承引领教师发展</a:t>
            </a:r>
            <a:endParaRPr lang="zh-CN" altLang="en-US" sz="20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（二）以名师工作室为平台引领青年教师成长</a:t>
            </a:r>
            <a:endParaRPr lang="zh-CN" altLang="en-US" sz="2000" dirty="0">
              <a:solidFill>
                <a:schemeClr val="bg1"/>
              </a:solidFill>
              <a:latin typeface="楷体" panose="02010609060101010101" charset="-122"/>
              <a:ea typeface="楷体" panose="02010609060101010101" charset="-122"/>
              <a:cs typeface="+mn-ea"/>
              <a:sym typeface="+mn-lt"/>
            </a:endParaRPr>
          </a:p>
        </p:txBody>
      </p:sp>
      <p:pic>
        <p:nvPicPr>
          <p:cNvPr id="130051" name="Picture 3"/>
          <p:cNvPicPr>
            <a:picLocks noChangeAspect="1"/>
          </p:cNvPicPr>
          <p:nvPr>
            <p:custDataLst>
              <p:tags r:id="rId4"/>
            </p:custDataLst>
          </p:nvPr>
        </p:nvPicPr>
        <p:blipFill>
          <a:blip r:embed="rId5"/>
          <a:srcRect l="28050" t="3026" r="9733" b="4955"/>
          <a:stretch>
            <a:fillRect/>
          </a:stretch>
        </p:blipFill>
        <p:spPr>
          <a:xfrm>
            <a:off x="227330" y="3549650"/>
            <a:ext cx="2686050" cy="2394585"/>
          </a:xfrm>
          <a:prstGeom prst="rect">
            <a:avLst/>
          </a:prstGeom>
          <a:noFill/>
          <a:ln w="9525">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p:cNvSpPr/>
          <p:nvPr/>
        </p:nvSpPr>
        <p:spPr>
          <a:xfrm>
            <a:off x="1925320" y="4416425"/>
            <a:ext cx="2834640" cy="337185"/>
          </a:xfrm>
          <a:prstGeom prst="rect">
            <a:avLst/>
          </a:prstGeom>
        </p:spPr>
        <p:txBody>
          <a:bodyPr wrap="none">
            <a:noAutofit/>
          </a:bodyPr>
          <a:lstStyle/>
          <a:p>
            <a:pPr algn="ctr">
              <a:lnSpc>
                <a:spcPct val="150000"/>
              </a:lnSpc>
            </a:pPr>
            <a:r>
              <a:rPr lang="en-US" altLang="zh-CN" sz="1600" dirty="0">
                <a:solidFill>
                  <a:schemeClr val="bg1"/>
                </a:solidFill>
                <a:latin typeface="楷体" panose="02010609060101010101" charset="-122"/>
                <a:ea typeface="楷体" panose="02010609060101010101" charset="-122"/>
                <a:cs typeface="+mn-ea"/>
                <a:sym typeface="+mn-lt"/>
              </a:rPr>
              <a:t>自我反思</a:t>
            </a:r>
            <a:endParaRPr lang="en-US" altLang="zh-CN" sz="1600" dirty="0">
              <a:solidFill>
                <a:schemeClr val="bg1"/>
              </a:solidFill>
              <a:latin typeface="楷体" panose="02010609060101010101" charset="-122"/>
              <a:ea typeface="楷体" panose="02010609060101010101" charset="-122"/>
              <a:cs typeface="+mn-ea"/>
              <a:sym typeface="+mn-lt"/>
            </a:endParaRPr>
          </a:p>
        </p:txBody>
      </p:sp>
      <p:grpSp>
        <p:nvGrpSpPr>
          <p:cNvPr id="64" name="组合 63"/>
          <p:cNvGrpSpPr/>
          <p:nvPr/>
        </p:nvGrpSpPr>
        <p:grpSpPr>
          <a:xfrm>
            <a:off x="2552854" y="3429106"/>
            <a:ext cx="1678152" cy="1008167"/>
            <a:chOff x="2004849" y="2924916"/>
            <a:chExt cx="1678152" cy="1008167"/>
          </a:xfrm>
        </p:grpSpPr>
        <p:pic>
          <p:nvPicPr>
            <p:cNvPr id="3" name="图片 2"/>
            <p:cNvPicPr>
              <a:picLocks noChangeAspect="1"/>
            </p:cNvPicPr>
            <p:nvPr/>
          </p:nvPicPr>
          <p:blipFill>
            <a:blip r:embed="rId2"/>
            <a:stretch>
              <a:fillRect/>
            </a:stretch>
          </p:blipFill>
          <p:spPr>
            <a:xfrm>
              <a:off x="2004849" y="2924916"/>
              <a:ext cx="1678152" cy="1008167"/>
            </a:xfrm>
            <a:prstGeom prst="rect">
              <a:avLst/>
            </a:prstGeom>
          </p:spPr>
        </p:pic>
        <p:grpSp>
          <p:nvGrpSpPr>
            <p:cNvPr id="7" name="chenying0907 90"/>
            <p:cNvGrpSpPr/>
            <p:nvPr/>
          </p:nvGrpSpPr>
          <p:grpSpPr bwMode="auto">
            <a:xfrm>
              <a:off x="2605109" y="3095631"/>
              <a:ext cx="430202" cy="643727"/>
              <a:chOff x="5844088" y="2600655"/>
              <a:chExt cx="385904" cy="611158"/>
            </a:xfrm>
          </p:grpSpPr>
          <p:grpSp>
            <p:nvGrpSpPr>
              <p:cNvPr id="8" name="chenying0907 91"/>
              <p:cNvGrpSpPr/>
              <p:nvPr/>
            </p:nvGrpSpPr>
            <p:grpSpPr bwMode="auto">
              <a:xfrm rot="8489641">
                <a:off x="6013992" y="2653092"/>
                <a:ext cx="216000" cy="558721"/>
                <a:chOff x="6011031" y="2540000"/>
                <a:chExt cx="242182" cy="626447"/>
              </a:xfrm>
            </p:grpSpPr>
            <p:sp>
              <p:nvSpPr>
                <p:cNvPr id="11"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3"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4"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9"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grpSp>
      <p:grpSp>
        <p:nvGrpSpPr>
          <p:cNvPr id="6" name="组合 5"/>
          <p:cNvGrpSpPr/>
          <p:nvPr/>
        </p:nvGrpSpPr>
        <p:grpSpPr>
          <a:xfrm>
            <a:off x="5207196" y="3429106"/>
            <a:ext cx="1678152" cy="1008167"/>
            <a:chOff x="6619487" y="3062718"/>
            <a:chExt cx="1678152" cy="1008167"/>
          </a:xfrm>
        </p:grpSpPr>
        <p:grpSp>
          <p:nvGrpSpPr>
            <p:cNvPr id="15" name="chenying0907 98"/>
            <p:cNvGrpSpPr/>
            <p:nvPr/>
          </p:nvGrpSpPr>
          <p:grpSpPr bwMode="auto">
            <a:xfrm>
              <a:off x="7193892" y="3310825"/>
              <a:ext cx="529343" cy="454790"/>
              <a:chOff x="7002966" y="4415883"/>
              <a:chExt cx="507443" cy="461687"/>
            </a:xfrm>
          </p:grpSpPr>
          <p:grpSp>
            <p:nvGrpSpPr>
              <p:cNvPr id="16" name="chenying0907 99"/>
              <p:cNvGrpSpPr/>
              <p:nvPr/>
            </p:nvGrpSpPr>
            <p:grpSpPr bwMode="auto">
              <a:xfrm>
                <a:off x="7002966" y="4415883"/>
                <a:ext cx="507443" cy="461687"/>
                <a:chOff x="7002966" y="4415883"/>
                <a:chExt cx="602999" cy="548627"/>
              </a:xfrm>
            </p:grpSpPr>
            <p:sp>
              <p:nvSpPr>
                <p:cNvPr id="21"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2"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17"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8"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9"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0"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pic>
          <p:nvPicPr>
            <p:cNvPr id="61" name="图片 60"/>
            <p:cNvPicPr>
              <a:picLocks noChangeAspect="1"/>
            </p:cNvPicPr>
            <p:nvPr/>
          </p:nvPicPr>
          <p:blipFill>
            <a:blip r:embed="rId2"/>
            <a:stretch>
              <a:fillRect/>
            </a:stretch>
          </p:blipFill>
          <p:spPr>
            <a:xfrm>
              <a:off x="6619487" y="3062718"/>
              <a:ext cx="1678152" cy="1008167"/>
            </a:xfrm>
            <a:prstGeom prst="rect">
              <a:avLst/>
            </a:prstGeom>
          </p:spPr>
        </p:pic>
      </p:grpSp>
      <p:grpSp>
        <p:nvGrpSpPr>
          <p:cNvPr id="5" name="组合 4"/>
          <p:cNvGrpSpPr/>
          <p:nvPr/>
        </p:nvGrpSpPr>
        <p:grpSpPr>
          <a:xfrm>
            <a:off x="8064081" y="3429106"/>
            <a:ext cx="1678152" cy="1008167"/>
            <a:chOff x="8925776" y="3016931"/>
            <a:chExt cx="1678152" cy="1008167"/>
          </a:xfrm>
        </p:grpSpPr>
        <p:grpSp>
          <p:nvGrpSpPr>
            <p:cNvPr id="26" name="组合 25"/>
            <p:cNvGrpSpPr/>
            <p:nvPr/>
          </p:nvGrpSpPr>
          <p:grpSpPr>
            <a:xfrm>
              <a:off x="9454290" y="3157367"/>
              <a:ext cx="654849" cy="605195"/>
              <a:chOff x="2159000" y="1141413"/>
              <a:chExt cx="739775" cy="723900"/>
            </a:xfrm>
            <a:solidFill>
              <a:schemeClr val="bg1"/>
            </a:solidFill>
          </p:grpSpPr>
          <p:sp>
            <p:nvSpPr>
              <p:cNvPr id="27" name="Freeform 832"/>
              <p:cNvSpPr/>
              <p:nvPr/>
            </p:nvSpPr>
            <p:spPr bwMode="auto">
              <a:xfrm>
                <a:off x="2216150" y="1428750"/>
                <a:ext cx="14288" cy="63500"/>
              </a:xfrm>
              <a:custGeom>
                <a:avLst/>
                <a:gdLst/>
                <a:ahLst/>
                <a:cxnLst>
                  <a:cxn ang="0">
                    <a:pos x="27" y="4"/>
                  </a:cxn>
                  <a:cxn ang="0">
                    <a:pos x="27" y="4"/>
                  </a:cxn>
                  <a:cxn ang="0">
                    <a:pos x="27" y="2"/>
                  </a:cxn>
                  <a:cxn ang="0">
                    <a:pos x="26" y="1"/>
                  </a:cxn>
                  <a:cxn ang="0">
                    <a:pos x="25" y="0"/>
                  </a:cxn>
                  <a:cxn ang="0">
                    <a:pos x="23" y="0"/>
                  </a:cxn>
                  <a:cxn ang="0">
                    <a:pos x="21" y="0"/>
                  </a:cxn>
                  <a:cxn ang="0">
                    <a:pos x="20" y="1"/>
                  </a:cxn>
                  <a:cxn ang="0">
                    <a:pos x="19" y="2"/>
                  </a:cxn>
                  <a:cxn ang="0">
                    <a:pos x="18" y="4"/>
                  </a:cxn>
                  <a:cxn ang="0">
                    <a:pos x="18" y="4"/>
                  </a:cxn>
                  <a:cxn ang="0">
                    <a:pos x="17" y="22"/>
                  </a:cxn>
                  <a:cxn ang="0">
                    <a:pos x="14" y="39"/>
                  </a:cxn>
                  <a:cxn ang="0">
                    <a:pos x="9" y="56"/>
                  </a:cxn>
                  <a:cxn ang="0">
                    <a:pos x="4" y="73"/>
                  </a:cxn>
                  <a:cxn ang="0">
                    <a:pos x="4" y="73"/>
                  </a:cxn>
                  <a:cxn ang="0">
                    <a:pos x="2" y="84"/>
                  </a:cxn>
                  <a:cxn ang="0">
                    <a:pos x="1" y="95"/>
                  </a:cxn>
                  <a:cxn ang="0">
                    <a:pos x="0" y="100"/>
                  </a:cxn>
                  <a:cxn ang="0">
                    <a:pos x="1" y="106"/>
                  </a:cxn>
                  <a:cxn ang="0">
                    <a:pos x="2" y="111"/>
                  </a:cxn>
                  <a:cxn ang="0">
                    <a:pos x="4" y="116"/>
                  </a:cxn>
                  <a:cxn ang="0">
                    <a:pos x="4" y="116"/>
                  </a:cxn>
                  <a:cxn ang="0">
                    <a:pos x="5" y="117"/>
                  </a:cxn>
                  <a:cxn ang="0">
                    <a:pos x="7" y="118"/>
                  </a:cxn>
                  <a:cxn ang="0">
                    <a:pos x="8" y="118"/>
                  </a:cxn>
                  <a:cxn ang="0">
                    <a:pos x="10" y="118"/>
                  </a:cxn>
                  <a:cxn ang="0">
                    <a:pos x="12" y="116"/>
                  </a:cxn>
                  <a:cxn ang="0">
                    <a:pos x="13" y="115"/>
                  </a:cxn>
                  <a:cxn ang="0">
                    <a:pos x="14" y="113"/>
                  </a:cxn>
                  <a:cxn ang="0">
                    <a:pos x="13" y="111"/>
                  </a:cxn>
                  <a:cxn ang="0">
                    <a:pos x="13" y="111"/>
                  </a:cxn>
                  <a:cxn ang="0">
                    <a:pos x="10" y="104"/>
                  </a:cxn>
                  <a:cxn ang="0">
                    <a:pos x="9" y="97"/>
                  </a:cxn>
                  <a:cxn ang="0">
                    <a:pos x="10" y="91"/>
                  </a:cxn>
                  <a:cxn ang="0">
                    <a:pos x="12" y="83"/>
                  </a:cxn>
                  <a:cxn ang="0">
                    <a:pos x="16" y="68"/>
                  </a:cxn>
                  <a:cxn ang="0">
                    <a:pos x="20" y="56"/>
                  </a:cxn>
                  <a:cxn ang="0">
                    <a:pos x="20" y="56"/>
                  </a:cxn>
                  <a:cxn ang="0">
                    <a:pos x="23" y="44"/>
                  </a:cxn>
                  <a:cxn ang="0">
                    <a:pos x="26" y="30"/>
                  </a:cxn>
                  <a:cxn ang="0">
                    <a:pos x="27" y="4"/>
                  </a:cxn>
                  <a:cxn ang="0">
                    <a:pos x="27" y="4"/>
                  </a:cxn>
                </a:cxnLst>
                <a:rect l="0" t="0" r="r" b="b"/>
                <a:pathLst>
                  <a:path w="27" h="118">
                    <a:moveTo>
                      <a:pt x="27" y="4"/>
                    </a:moveTo>
                    <a:lnTo>
                      <a:pt x="27" y="4"/>
                    </a:lnTo>
                    <a:lnTo>
                      <a:pt x="27" y="2"/>
                    </a:lnTo>
                    <a:lnTo>
                      <a:pt x="26" y="1"/>
                    </a:lnTo>
                    <a:lnTo>
                      <a:pt x="25" y="0"/>
                    </a:lnTo>
                    <a:lnTo>
                      <a:pt x="23" y="0"/>
                    </a:lnTo>
                    <a:lnTo>
                      <a:pt x="21" y="0"/>
                    </a:lnTo>
                    <a:lnTo>
                      <a:pt x="20" y="1"/>
                    </a:lnTo>
                    <a:lnTo>
                      <a:pt x="19" y="2"/>
                    </a:lnTo>
                    <a:lnTo>
                      <a:pt x="18" y="4"/>
                    </a:lnTo>
                    <a:lnTo>
                      <a:pt x="18" y="4"/>
                    </a:lnTo>
                    <a:lnTo>
                      <a:pt x="17" y="22"/>
                    </a:lnTo>
                    <a:lnTo>
                      <a:pt x="14" y="39"/>
                    </a:lnTo>
                    <a:lnTo>
                      <a:pt x="9" y="56"/>
                    </a:lnTo>
                    <a:lnTo>
                      <a:pt x="4" y="73"/>
                    </a:lnTo>
                    <a:lnTo>
                      <a:pt x="4" y="73"/>
                    </a:lnTo>
                    <a:lnTo>
                      <a:pt x="2" y="84"/>
                    </a:lnTo>
                    <a:lnTo>
                      <a:pt x="1" y="95"/>
                    </a:lnTo>
                    <a:lnTo>
                      <a:pt x="0" y="100"/>
                    </a:lnTo>
                    <a:lnTo>
                      <a:pt x="1" y="106"/>
                    </a:lnTo>
                    <a:lnTo>
                      <a:pt x="2" y="111"/>
                    </a:lnTo>
                    <a:lnTo>
                      <a:pt x="4" y="116"/>
                    </a:lnTo>
                    <a:lnTo>
                      <a:pt x="4" y="116"/>
                    </a:lnTo>
                    <a:lnTo>
                      <a:pt x="5" y="117"/>
                    </a:lnTo>
                    <a:lnTo>
                      <a:pt x="7" y="118"/>
                    </a:lnTo>
                    <a:lnTo>
                      <a:pt x="8" y="118"/>
                    </a:lnTo>
                    <a:lnTo>
                      <a:pt x="10" y="118"/>
                    </a:lnTo>
                    <a:lnTo>
                      <a:pt x="12" y="116"/>
                    </a:lnTo>
                    <a:lnTo>
                      <a:pt x="13" y="115"/>
                    </a:lnTo>
                    <a:lnTo>
                      <a:pt x="14" y="113"/>
                    </a:lnTo>
                    <a:lnTo>
                      <a:pt x="13" y="111"/>
                    </a:lnTo>
                    <a:lnTo>
                      <a:pt x="13" y="111"/>
                    </a:lnTo>
                    <a:lnTo>
                      <a:pt x="10" y="104"/>
                    </a:lnTo>
                    <a:lnTo>
                      <a:pt x="9" y="97"/>
                    </a:lnTo>
                    <a:lnTo>
                      <a:pt x="10" y="91"/>
                    </a:lnTo>
                    <a:lnTo>
                      <a:pt x="12" y="83"/>
                    </a:lnTo>
                    <a:lnTo>
                      <a:pt x="16" y="68"/>
                    </a:lnTo>
                    <a:lnTo>
                      <a:pt x="20" y="56"/>
                    </a:lnTo>
                    <a:lnTo>
                      <a:pt x="20" y="56"/>
                    </a:lnTo>
                    <a:lnTo>
                      <a:pt x="23" y="44"/>
                    </a:lnTo>
                    <a:lnTo>
                      <a:pt x="26" y="30"/>
                    </a:lnTo>
                    <a:lnTo>
                      <a:pt x="27" y="4"/>
                    </a:lnTo>
                    <a:lnTo>
                      <a:pt x="27"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28" name="Freeform 833"/>
              <p:cNvSpPr/>
              <p:nvPr/>
            </p:nvSpPr>
            <p:spPr bwMode="auto">
              <a:xfrm>
                <a:off x="2251075" y="1462088"/>
                <a:ext cx="9525" cy="53975"/>
              </a:xfrm>
              <a:custGeom>
                <a:avLst/>
                <a:gdLst/>
                <a:ahLst/>
                <a:cxnLst>
                  <a:cxn ang="0">
                    <a:pos x="20" y="5"/>
                  </a:cxn>
                  <a:cxn ang="0">
                    <a:pos x="20" y="5"/>
                  </a:cxn>
                  <a:cxn ang="0">
                    <a:pos x="19" y="3"/>
                  </a:cxn>
                  <a:cxn ang="0">
                    <a:pos x="18" y="1"/>
                  </a:cxn>
                  <a:cxn ang="0">
                    <a:pos x="17" y="1"/>
                  </a:cxn>
                  <a:cxn ang="0">
                    <a:pos x="15" y="0"/>
                  </a:cxn>
                  <a:cxn ang="0">
                    <a:pos x="13" y="1"/>
                  </a:cxn>
                  <a:cxn ang="0">
                    <a:pos x="12" y="1"/>
                  </a:cxn>
                  <a:cxn ang="0">
                    <a:pos x="11" y="3"/>
                  </a:cxn>
                  <a:cxn ang="0">
                    <a:pos x="10" y="5"/>
                  </a:cxn>
                  <a:cxn ang="0">
                    <a:pos x="10" y="55"/>
                  </a:cxn>
                  <a:cxn ang="0">
                    <a:pos x="10" y="55"/>
                  </a:cxn>
                  <a:cxn ang="0">
                    <a:pos x="10" y="61"/>
                  </a:cxn>
                  <a:cxn ang="0">
                    <a:pos x="8" y="66"/>
                  </a:cxn>
                  <a:cxn ang="0">
                    <a:pos x="5" y="78"/>
                  </a:cxn>
                  <a:cxn ang="0">
                    <a:pos x="2" y="88"/>
                  </a:cxn>
                  <a:cxn ang="0">
                    <a:pos x="0" y="100"/>
                  </a:cxn>
                  <a:cxn ang="0">
                    <a:pos x="0" y="100"/>
                  </a:cxn>
                  <a:cxn ang="0">
                    <a:pos x="0" y="101"/>
                  </a:cxn>
                  <a:cxn ang="0">
                    <a:pos x="1" y="103"/>
                  </a:cxn>
                  <a:cxn ang="0">
                    <a:pos x="3" y="104"/>
                  </a:cxn>
                  <a:cxn ang="0">
                    <a:pos x="4" y="104"/>
                  </a:cxn>
                  <a:cxn ang="0">
                    <a:pos x="8" y="103"/>
                  </a:cxn>
                  <a:cxn ang="0">
                    <a:pos x="10" y="101"/>
                  </a:cxn>
                  <a:cxn ang="0">
                    <a:pos x="10" y="100"/>
                  </a:cxn>
                  <a:cxn ang="0">
                    <a:pos x="10" y="100"/>
                  </a:cxn>
                  <a:cxn ang="0">
                    <a:pos x="12" y="90"/>
                  </a:cxn>
                  <a:cxn ang="0">
                    <a:pos x="15" y="81"/>
                  </a:cxn>
                  <a:cxn ang="0">
                    <a:pos x="18" y="71"/>
                  </a:cxn>
                  <a:cxn ang="0">
                    <a:pos x="20" y="62"/>
                  </a:cxn>
                  <a:cxn ang="0">
                    <a:pos x="20" y="62"/>
                  </a:cxn>
                  <a:cxn ang="0">
                    <a:pos x="20" y="48"/>
                  </a:cxn>
                  <a:cxn ang="0">
                    <a:pos x="20" y="33"/>
                  </a:cxn>
                  <a:cxn ang="0">
                    <a:pos x="20" y="5"/>
                  </a:cxn>
                  <a:cxn ang="0">
                    <a:pos x="20" y="5"/>
                  </a:cxn>
                </a:cxnLst>
                <a:rect l="0" t="0" r="r" b="b"/>
                <a:pathLst>
                  <a:path w="20" h="104">
                    <a:moveTo>
                      <a:pt x="20" y="5"/>
                    </a:moveTo>
                    <a:lnTo>
                      <a:pt x="20" y="5"/>
                    </a:lnTo>
                    <a:lnTo>
                      <a:pt x="19" y="3"/>
                    </a:lnTo>
                    <a:lnTo>
                      <a:pt x="18" y="1"/>
                    </a:lnTo>
                    <a:lnTo>
                      <a:pt x="17" y="1"/>
                    </a:lnTo>
                    <a:lnTo>
                      <a:pt x="15" y="0"/>
                    </a:lnTo>
                    <a:lnTo>
                      <a:pt x="13" y="1"/>
                    </a:lnTo>
                    <a:lnTo>
                      <a:pt x="12" y="1"/>
                    </a:lnTo>
                    <a:lnTo>
                      <a:pt x="11" y="3"/>
                    </a:lnTo>
                    <a:lnTo>
                      <a:pt x="10" y="5"/>
                    </a:lnTo>
                    <a:lnTo>
                      <a:pt x="10" y="55"/>
                    </a:lnTo>
                    <a:lnTo>
                      <a:pt x="10" y="55"/>
                    </a:lnTo>
                    <a:lnTo>
                      <a:pt x="10" y="61"/>
                    </a:lnTo>
                    <a:lnTo>
                      <a:pt x="8" y="66"/>
                    </a:lnTo>
                    <a:lnTo>
                      <a:pt x="5" y="78"/>
                    </a:lnTo>
                    <a:lnTo>
                      <a:pt x="2" y="88"/>
                    </a:lnTo>
                    <a:lnTo>
                      <a:pt x="0" y="100"/>
                    </a:lnTo>
                    <a:lnTo>
                      <a:pt x="0" y="100"/>
                    </a:lnTo>
                    <a:lnTo>
                      <a:pt x="0" y="101"/>
                    </a:lnTo>
                    <a:lnTo>
                      <a:pt x="1" y="103"/>
                    </a:lnTo>
                    <a:lnTo>
                      <a:pt x="3" y="104"/>
                    </a:lnTo>
                    <a:lnTo>
                      <a:pt x="4" y="104"/>
                    </a:lnTo>
                    <a:lnTo>
                      <a:pt x="8" y="103"/>
                    </a:lnTo>
                    <a:lnTo>
                      <a:pt x="10" y="101"/>
                    </a:lnTo>
                    <a:lnTo>
                      <a:pt x="10" y="100"/>
                    </a:lnTo>
                    <a:lnTo>
                      <a:pt x="10" y="100"/>
                    </a:lnTo>
                    <a:lnTo>
                      <a:pt x="12" y="90"/>
                    </a:lnTo>
                    <a:lnTo>
                      <a:pt x="15" y="81"/>
                    </a:lnTo>
                    <a:lnTo>
                      <a:pt x="18" y="71"/>
                    </a:lnTo>
                    <a:lnTo>
                      <a:pt x="20" y="62"/>
                    </a:lnTo>
                    <a:lnTo>
                      <a:pt x="20" y="62"/>
                    </a:lnTo>
                    <a:lnTo>
                      <a:pt x="20" y="48"/>
                    </a:lnTo>
                    <a:lnTo>
                      <a:pt x="20" y="33"/>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29" name="Freeform 834"/>
              <p:cNvSpPr/>
              <p:nvPr/>
            </p:nvSpPr>
            <p:spPr bwMode="auto">
              <a:xfrm>
                <a:off x="2278063" y="1493838"/>
                <a:ext cx="9525" cy="58738"/>
              </a:xfrm>
              <a:custGeom>
                <a:avLst/>
                <a:gdLst/>
                <a:ahLst/>
                <a:cxnLst>
                  <a:cxn ang="0">
                    <a:pos x="9" y="4"/>
                  </a:cxn>
                  <a:cxn ang="0">
                    <a:pos x="9" y="4"/>
                  </a:cxn>
                  <a:cxn ang="0">
                    <a:pos x="7" y="30"/>
                  </a:cxn>
                  <a:cxn ang="0">
                    <a:pos x="4" y="55"/>
                  </a:cxn>
                  <a:cxn ang="0">
                    <a:pos x="1" y="80"/>
                  </a:cxn>
                  <a:cxn ang="0">
                    <a:pos x="0" y="104"/>
                  </a:cxn>
                  <a:cxn ang="0">
                    <a:pos x="0" y="104"/>
                  </a:cxn>
                  <a:cxn ang="0">
                    <a:pos x="0" y="106"/>
                  </a:cxn>
                  <a:cxn ang="0">
                    <a:pos x="1" y="107"/>
                  </a:cxn>
                  <a:cxn ang="0">
                    <a:pos x="3" y="109"/>
                  </a:cxn>
                  <a:cxn ang="0">
                    <a:pos x="4" y="109"/>
                  </a:cxn>
                  <a:cxn ang="0">
                    <a:pos x="6" y="109"/>
                  </a:cxn>
                  <a:cxn ang="0">
                    <a:pos x="7" y="107"/>
                  </a:cxn>
                  <a:cxn ang="0">
                    <a:pos x="8" y="106"/>
                  </a:cxn>
                  <a:cxn ang="0">
                    <a:pos x="9" y="104"/>
                  </a:cxn>
                  <a:cxn ang="0">
                    <a:pos x="9" y="104"/>
                  </a:cxn>
                  <a:cxn ang="0">
                    <a:pos x="10" y="80"/>
                  </a:cxn>
                  <a:cxn ang="0">
                    <a:pos x="13" y="55"/>
                  </a:cxn>
                  <a:cxn ang="0">
                    <a:pos x="16" y="30"/>
                  </a:cxn>
                  <a:cxn ang="0">
                    <a:pos x="18" y="4"/>
                  </a:cxn>
                  <a:cxn ang="0">
                    <a:pos x="18" y="4"/>
                  </a:cxn>
                  <a:cxn ang="0">
                    <a:pos x="18" y="2"/>
                  </a:cxn>
                  <a:cxn ang="0">
                    <a:pos x="17" y="1"/>
                  </a:cxn>
                  <a:cxn ang="0">
                    <a:pos x="15" y="0"/>
                  </a:cxn>
                  <a:cxn ang="0">
                    <a:pos x="14" y="0"/>
                  </a:cxn>
                  <a:cxn ang="0">
                    <a:pos x="12" y="0"/>
                  </a:cxn>
                  <a:cxn ang="0">
                    <a:pos x="10" y="1"/>
                  </a:cxn>
                  <a:cxn ang="0">
                    <a:pos x="9" y="2"/>
                  </a:cxn>
                  <a:cxn ang="0">
                    <a:pos x="9" y="4"/>
                  </a:cxn>
                  <a:cxn ang="0">
                    <a:pos x="9" y="4"/>
                  </a:cxn>
                </a:cxnLst>
                <a:rect l="0" t="0" r="r" b="b"/>
                <a:pathLst>
                  <a:path w="18" h="109">
                    <a:moveTo>
                      <a:pt x="9" y="4"/>
                    </a:moveTo>
                    <a:lnTo>
                      <a:pt x="9" y="4"/>
                    </a:lnTo>
                    <a:lnTo>
                      <a:pt x="7" y="30"/>
                    </a:lnTo>
                    <a:lnTo>
                      <a:pt x="4" y="55"/>
                    </a:lnTo>
                    <a:lnTo>
                      <a:pt x="1" y="80"/>
                    </a:lnTo>
                    <a:lnTo>
                      <a:pt x="0" y="104"/>
                    </a:lnTo>
                    <a:lnTo>
                      <a:pt x="0" y="104"/>
                    </a:lnTo>
                    <a:lnTo>
                      <a:pt x="0" y="106"/>
                    </a:lnTo>
                    <a:lnTo>
                      <a:pt x="1" y="107"/>
                    </a:lnTo>
                    <a:lnTo>
                      <a:pt x="3" y="109"/>
                    </a:lnTo>
                    <a:lnTo>
                      <a:pt x="4" y="109"/>
                    </a:lnTo>
                    <a:lnTo>
                      <a:pt x="6" y="109"/>
                    </a:lnTo>
                    <a:lnTo>
                      <a:pt x="7" y="107"/>
                    </a:lnTo>
                    <a:lnTo>
                      <a:pt x="8" y="106"/>
                    </a:lnTo>
                    <a:lnTo>
                      <a:pt x="9" y="104"/>
                    </a:lnTo>
                    <a:lnTo>
                      <a:pt x="9" y="104"/>
                    </a:lnTo>
                    <a:lnTo>
                      <a:pt x="10" y="80"/>
                    </a:lnTo>
                    <a:lnTo>
                      <a:pt x="13" y="55"/>
                    </a:lnTo>
                    <a:lnTo>
                      <a:pt x="16" y="30"/>
                    </a:lnTo>
                    <a:lnTo>
                      <a:pt x="18" y="4"/>
                    </a:lnTo>
                    <a:lnTo>
                      <a:pt x="18" y="4"/>
                    </a:lnTo>
                    <a:lnTo>
                      <a:pt x="18" y="2"/>
                    </a:lnTo>
                    <a:lnTo>
                      <a:pt x="17" y="1"/>
                    </a:lnTo>
                    <a:lnTo>
                      <a:pt x="15" y="0"/>
                    </a:lnTo>
                    <a:lnTo>
                      <a:pt x="14" y="0"/>
                    </a:lnTo>
                    <a:lnTo>
                      <a:pt x="12" y="0"/>
                    </a:lnTo>
                    <a:lnTo>
                      <a:pt x="10" y="1"/>
                    </a:lnTo>
                    <a:lnTo>
                      <a:pt x="9" y="2"/>
                    </a:lnTo>
                    <a:lnTo>
                      <a:pt x="9" y="4"/>
                    </a:lnTo>
                    <a:lnTo>
                      <a:pt x="9"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0" name="Freeform 835"/>
              <p:cNvSpPr/>
              <p:nvPr/>
            </p:nvSpPr>
            <p:spPr bwMode="auto">
              <a:xfrm>
                <a:off x="2308225" y="1528763"/>
                <a:ext cx="12700" cy="55563"/>
              </a:xfrm>
              <a:custGeom>
                <a:avLst/>
                <a:gdLst/>
                <a:ahLst/>
                <a:cxnLst>
                  <a:cxn ang="0">
                    <a:pos x="14" y="5"/>
                  </a:cxn>
                  <a:cxn ang="0">
                    <a:pos x="14" y="5"/>
                  </a:cxn>
                  <a:cxn ang="0">
                    <a:pos x="13" y="17"/>
                  </a:cxn>
                  <a:cxn ang="0">
                    <a:pos x="12" y="29"/>
                  </a:cxn>
                  <a:cxn ang="0">
                    <a:pos x="8" y="52"/>
                  </a:cxn>
                  <a:cxn ang="0">
                    <a:pos x="4" y="76"/>
                  </a:cxn>
                  <a:cxn ang="0">
                    <a:pos x="0" y="98"/>
                  </a:cxn>
                  <a:cxn ang="0">
                    <a:pos x="0" y="98"/>
                  </a:cxn>
                  <a:cxn ang="0">
                    <a:pos x="0" y="100"/>
                  </a:cxn>
                  <a:cxn ang="0">
                    <a:pos x="1" y="102"/>
                  </a:cxn>
                  <a:cxn ang="0">
                    <a:pos x="4" y="105"/>
                  </a:cxn>
                  <a:cxn ang="0">
                    <a:pos x="5" y="105"/>
                  </a:cxn>
                  <a:cxn ang="0">
                    <a:pos x="7" y="105"/>
                  </a:cxn>
                  <a:cxn ang="0">
                    <a:pos x="8" y="102"/>
                  </a:cxn>
                  <a:cxn ang="0">
                    <a:pos x="9" y="101"/>
                  </a:cxn>
                  <a:cxn ang="0">
                    <a:pos x="9" y="101"/>
                  </a:cxn>
                  <a:cxn ang="0">
                    <a:pos x="13" y="77"/>
                  </a:cxn>
                  <a:cxn ang="0">
                    <a:pos x="17" y="53"/>
                  </a:cxn>
                  <a:cxn ang="0">
                    <a:pos x="21" y="29"/>
                  </a:cxn>
                  <a:cxn ang="0">
                    <a:pos x="22" y="17"/>
                  </a:cxn>
                  <a:cxn ang="0">
                    <a:pos x="23" y="5"/>
                  </a:cxn>
                  <a:cxn ang="0">
                    <a:pos x="23" y="5"/>
                  </a:cxn>
                  <a:cxn ang="0">
                    <a:pos x="22" y="3"/>
                  </a:cxn>
                  <a:cxn ang="0">
                    <a:pos x="21" y="1"/>
                  </a:cxn>
                  <a:cxn ang="0">
                    <a:pos x="20" y="0"/>
                  </a:cxn>
                  <a:cxn ang="0">
                    <a:pos x="18" y="0"/>
                  </a:cxn>
                  <a:cxn ang="0">
                    <a:pos x="17" y="0"/>
                  </a:cxn>
                  <a:cxn ang="0">
                    <a:pos x="15" y="1"/>
                  </a:cxn>
                  <a:cxn ang="0">
                    <a:pos x="14" y="3"/>
                  </a:cxn>
                  <a:cxn ang="0">
                    <a:pos x="14" y="5"/>
                  </a:cxn>
                  <a:cxn ang="0">
                    <a:pos x="14" y="5"/>
                  </a:cxn>
                </a:cxnLst>
                <a:rect l="0" t="0" r="r" b="b"/>
                <a:pathLst>
                  <a:path w="23" h="105">
                    <a:moveTo>
                      <a:pt x="14" y="5"/>
                    </a:moveTo>
                    <a:lnTo>
                      <a:pt x="14" y="5"/>
                    </a:lnTo>
                    <a:lnTo>
                      <a:pt x="13" y="17"/>
                    </a:lnTo>
                    <a:lnTo>
                      <a:pt x="12" y="29"/>
                    </a:lnTo>
                    <a:lnTo>
                      <a:pt x="8" y="52"/>
                    </a:lnTo>
                    <a:lnTo>
                      <a:pt x="4" y="76"/>
                    </a:lnTo>
                    <a:lnTo>
                      <a:pt x="0" y="98"/>
                    </a:lnTo>
                    <a:lnTo>
                      <a:pt x="0" y="98"/>
                    </a:lnTo>
                    <a:lnTo>
                      <a:pt x="0" y="100"/>
                    </a:lnTo>
                    <a:lnTo>
                      <a:pt x="1" y="102"/>
                    </a:lnTo>
                    <a:lnTo>
                      <a:pt x="4" y="105"/>
                    </a:lnTo>
                    <a:lnTo>
                      <a:pt x="5" y="105"/>
                    </a:lnTo>
                    <a:lnTo>
                      <a:pt x="7" y="105"/>
                    </a:lnTo>
                    <a:lnTo>
                      <a:pt x="8" y="102"/>
                    </a:lnTo>
                    <a:lnTo>
                      <a:pt x="9" y="101"/>
                    </a:lnTo>
                    <a:lnTo>
                      <a:pt x="9" y="101"/>
                    </a:lnTo>
                    <a:lnTo>
                      <a:pt x="13" y="77"/>
                    </a:lnTo>
                    <a:lnTo>
                      <a:pt x="17" y="53"/>
                    </a:lnTo>
                    <a:lnTo>
                      <a:pt x="21" y="29"/>
                    </a:lnTo>
                    <a:lnTo>
                      <a:pt x="22" y="17"/>
                    </a:lnTo>
                    <a:lnTo>
                      <a:pt x="23" y="5"/>
                    </a:lnTo>
                    <a:lnTo>
                      <a:pt x="23" y="5"/>
                    </a:lnTo>
                    <a:lnTo>
                      <a:pt x="22" y="3"/>
                    </a:lnTo>
                    <a:lnTo>
                      <a:pt x="21" y="1"/>
                    </a:lnTo>
                    <a:lnTo>
                      <a:pt x="20" y="0"/>
                    </a:lnTo>
                    <a:lnTo>
                      <a:pt x="18" y="0"/>
                    </a:lnTo>
                    <a:lnTo>
                      <a:pt x="17" y="0"/>
                    </a:lnTo>
                    <a:lnTo>
                      <a:pt x="15" y="1"/>
                    </a:lnTo>
                    <a:lnTo>
                      <a:pt x="14" y="3"/>
                    </a:lnTo>
                    <a:lnTo>
                      <a:pt x="14" y="5"/>
                    </a:lnTo>
                    <a:lnTo>
                      <a:pt x="14"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1" name="Freeform 836"/>
              <p:cNvSpPr/>
              <p:nvPr/>
            </p:nvSpPr>
            <p:spPr bwMode="auto">
              <a:xfrm>
                <a:off x="2328863" y="1558925"/>
                <a:ext cx="14288" cy="52388"/>
              </a:xfrm>
              <a:custGeom>
                <a:avLst/>
                <a:gdLst/>
                <a:ahLst/>
                <a:cxnLst>
                  <a:cxn ang="0">
                    <a:pos x="19" y="5"/>
                  </a:cxn>
                  <a:cxn ang="0">
                    <a:pos x="19" y="5"/>
                  </a:cxn>
                  <a:cxn ang="0">
                    <a:pos x="17" y="17"/>
                  </a:cxn>
                  <a:cxn ang="0">
                    <a:pos x="15" y="28"/>
                  </a:cxn>
                  <a:cxn ang="0">
                    <a:pos x="10" y="50"/>
                  </a:cxn>
                  <a:cxn ang="0">
                    <a:pos x="5" y="71"/>
                  </a:cxn>
                  <a:cxn ang="0">
                    <a:pos x="0" y="94"/>
                  </a:cxn>
                  <a:cxn ang="0">
                    <a:pos x="0" y="94"/>
                  </a:cxn>
                  <a:cxn ang="0">
                    <a:pos x="0" y="96"/>
                  </a:cxn>
                  <a:cxn ang="0">
                    <a:pos x="0" y="97"/>
                  </a:cxn>
                  <a:cxn ang="0">
                    <a:pos x="3" y="99"/>
                  </a:cxn>
                  <a:cxn ang="0">
                    <a:pos x="5" y="99"/>
                  </a:cxn>
                  <a:cxn ang="0">
                    <a:pos x="7" y="99"/>
                  </a:cxn>
                  <a:cxn ang="0">
                    <a:pos x="8" y="98"/>
                  </a:cxn>
                  <a:cxn ang="0">
                    <a:pos x="8" y="96"/>
                  </a:cxn>
                  <a:cxn ang="0">
                    <a:pos x="8" y="96"/>
                  </a:cxn>
                  <a:cxn ang="0">
                    <a:pos x="14" y="73"/>
                  </a:cxn>
                  <a:cxn ang="0">
                    <a:pos x="20" y="51"/>
                  </a:cxn>
                  <a:cxn ang="0">
                    <a:pos x="26" y="28"/>
                  </a:cxn>
                  <a:cxn ang="0">
                    <a:pos x="27" y="17"/>
                  </a:cxn>
                  <a:cxn ang="0">
                    <a:pos x="28" y="5"/>
                  </a:cxn>
                  <a:cxn ang="0">
                    <a:pos x="28" y="5"/>
                  </a:cxn>
                  <a:cxn ang="0">
                    <a:pos x="28" y="3"/>
                  </a:cxn>
                  <a:cxn ang="0">
                    <a:pos x="27" y="1"/>
                  </a:cxn>
                  <a:cxn ang="0">
                    <a:pos x="25" y="1"/>
                  </a:cxn>
                  <a:cxn ang="0">
                    <a:pos x="24" y="0"/>
                  </a:cxn>
                  <a:cxn ang="0">
                    <a:pos x="22" y="1"/>
                  </a:cxn>
                  <a:cxn ang="0">
                    <a:pos x="20" y="1"/>
                  </a:cxn>
                  <a:cxn ang="0">
                    <a:pos x="19" y="3"/>
                  </a:cxn>
                  <a:cxn ang="0">
                    <a:pos x="19" y="5"/>
                  </a:cxn>
                  <a:cxn ang="0">
                    <a:pos x="19" y="5"/>
                  </a:cxn>
                </a:cxnLst>
                <a:rect l="0" t="0" r="r" b="b"/>
                <a:pathLst>
                  <a:path w="28" h="99">
                    <a:moveTo>
                      <a:pt x="19" y="5"/>
                    </a:moveTo>
                    <a:lnTo>
                      <a:pt x="19" y="5"/>
                    </a:lnTo>
                    <a:lnTo>
                      <a:pt x="17" y="17"/>
                    </a:lnTo>
                    <a:lnTo>
                      <a:pt x="15" y="28"/>
                    </a:lnTo>
                    <a:lnTo>
                      <a:pt x="10" y="50"/>
                    </a:lnTo>
                    <a:lnTo>
                      <a:pt x="5" y="71"/>
                    </a:lnTo>
                    <a:lnTo>
                      <a:pt x="0" y="94"/>
                    </a:lnTo>
                    <a:lnTo>
                      <a:pt x="0" y="94"/>
                    </a:lnTo>
                    <a:lnTo>
                      <a:pt x="0" y="96"/>
                    </a:lnTo>
                    <a:lnTo>
                      <a:pt x="0" y="97"/>
                    </a:lnTo>
                    <a:lnTo>
                      <a:pt x="3" y="99"/>
                    </a:lnTo>
                    <a:lnTo>
                      <a:pt x="5" y="99"/>
                    </a:lnTo>
                    <a:lnTo>
                      <a:pt x="7" y="99"/>
                    </a:lnTo>
                    <a:lnTo>
                      <a:pt x="8" y="98"/>
                    </a:lnTo>
                    <a:lnTo>
                      <a:pt x="8" y="96"/>
                    </a:lnTo>
                    <a:lnTo>
                      <a:pt x="8" y="96"/>
                    </a:lnTo>
                    <a:lnTo>
                      <a:pt x="14" y="73"/>
                    </a:lnTo>
                    <a:lnTo>
                      <a:pt x="20" y="51"/>
                    </a:lnTo>
                    <a:lnTo>
                      <a:pt x="26" y="28"/>
                    </a:lnTo>
                    <a:lnTo>
                      <a:pt x="27" y="17"/>
                    </a:lnTo>
                    <a:lnTo>
                      <a:pt x="28" y="5"/>
                    </a:lnTo>
                    <a:lnTo>
                      <a:pt x="28" y="5"/>
                    </a:lnTo>
                    <a:lnTo>
                      <a:pt x="28" y="3"/>
                    </a:lnTo>
                    <a:lnTo>
                      <a:pt x="27" y="1"/>
                    </a:lnTo>
                    <a:lnTo>
                      <a:pt x="25" y="1"/>
                    </a:lnTo>
                    <a:lnTo>
                      <a:pt x="24" y="0"/>
                    </a:lnTo>
                    <a:lnTo>
                      <a:pt x="22" y="1"/>
                    </a:lnTo>
                    <a:lnTo>
                      <a:pt x="20" y="1"/>
                    </a:lnTo>
                    <a:lnTo>
                      <a:pt x="19"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2" name="Freeform 837"/>
              <p:cNvSpPr/>
              <p:nvPr/>
            </p:nvSpPr>
            <p:spPr bwMode="auto">
              <a:xfrm>
                <a:off x="2359025" y="1576388"/>
                <a:ext cx="22225" cy="63500"/>
              </a:xfrm>
              <a:custGeom>
                <a:avLst/>
                <a:gdLst/>
                <a:ahLst/>
                <a:cxnLst>
                  <a:cxn ang="0">
                    <a:pos x="34" y="3"/>
                  </a:cxn>
                  <a:cxn ang="0">
                    <a:pos x="34" y="3"/>
                  </a:cxn>
                  <a:cxn ang="0">
                    <a:pos x="31" y="10"/>
                  </a:cxn>
                  <a:cxn ang="0">
                    <a:pos x="28" y="18"/>
                  </a:cxn>
                  <a:cxn ang="0">
                    <a:pos x="23" y="33"/>
                  </a:cxn>
                  <a:cxn ang="0">
                    <a:pos x="20" y="49"/>
                  </a:cxn>
                  <a:cxn ang="0">
                    <a:pos x="16" y="65"/>
                  </a:cxn>
                  <a:cxn ang="0">
                    <a:pos x="16" y="65"/>
                  </a:cxn>
                  <a:cxn ang="0">
                    <a:pos x="9" y="89"/>
                  </a:cxn>
                  <a:cxn ang="0">
                    <a:pos x="1" y="113"/>
                  </a:cxn>
                  <a:cxn ang="0">
                    <a:pos x="1" y="113"/>
                  </a:cxn>
                  <a:cxn ang="0">
                    <a:pos x="0" y="115"/>
                  </a:cxn>
                  <a:cxn ang="0">
                    <a:pos x="1" y="117"/>
                  </a:cxn>
                  <a:cxn ang="0">
                    <a:pos x="2" y="118"/>
                  </a:cxn>
                  <a:cxn ang="0">
                    <a:pos x="4" y="119"/>
                  </a:cxn>
                  <a:cxn ang="0">
                    <a:pos x="7" y="118"/>
                  </a:cxn>
                  <a:cxn ang="0">
                    <a:pos x="9" y="117"/>
                  </a:cxn>
                  <a:cxn ang="0">
                    <a:pos x="10" y="116"/>
                  </a:cxn>
                  <a:cxn ang="0">
                    <a:pos x="10" y="116"/>
                  </a:cxn>
                  <a:cxn ang="0">
                    <a:pos x="23" y="75"/>
                  </a:cxn>
                  <a:cxn ang="0">
                    <a:pos x="23" y="75"/>
                  </a:cxn>
                  <a:cxn ang="0">
                    <a:pos x="28" y="58"/>
                  </a:cxn>
                  <a:cxn ang="0">
                    <a:pos x="31" y="40"/>
                  </a:cxn>
                  <a:cxn ang="0">
                    <a:pos x="36" y="24"/>
                  </a:cxn>
                  <a:cxn ang="0">
                    <a:pos x="39" y="16"/>
                  </a:cxn>
                  <a:cxn ang="0">
                    <a:pos x="42" y="7"/>
                  </a:cxn>
                  <a:cxn ang="0">
                    <a:pos x="42" y="7"/>
                  </a:cxn>
                  <a:cxn ang="0">
                    <a:pos x="43" y="5"/>
                  </a:cxn>
                  <a:cxn ang="0">
                    <a:pos x="43" y="4"/>
                  </a:cxn>
                  <a:cxn ang="0">
                    <a:pos x="42" y="2"/>
                  </a:cxn>
                  <a:cxn ang="0">
                    <a:pos x="40" y="1"/>
                  </a:cxn>
                  <a:cxn ang="0">
                    <a:pos x="39" y="0"/>
                  </a:cxn>
                  <a:cxn ang="0">
                    <a:pos x="37" y="0"/>
                  </a:cxn>
                  <a:cxn ang="0">
                    <a:pos x="36" y="1"/>
                  </a:cxn>
                  <a:cxn ang="0">
                    <a:pos x="34" y="3"/>
                  </a:cxn>
                  <a:cxn ang="0">
                    <a:pos x="34" y="3"/>
                  </a:cxn>
                </a:cxnLst>
                <a:rect l="0" t="0" r="r" b="b"/>
                <a:pathLst>
                  <a:path w="43" h="119">
                    <a:moveTo>
                      <a:pt x="34" y="3"/>
                    </a:moveTo>
                    <a:lnTo>
                      <a:pt x="34" y="3"/>
                    </a:lnTo>
                    <a:lnTo>
                      <a:pt x="31" y="10"/>
                    </a:lnTo>
                    <a:lnTo>
                      <a:pt x="28" y="18"/>
                    </a:lnTo>
                    <a:lnTo>
                      <a:pt x="23" y="33"/>
                    </a:lnTo>
                    <a:lnTo>
                      <a:pt x="20" y="49"/>
                    </a:lnTo>
                    <a:lnTo>
                      <a:pt x="16" y="65"/>
                    </a:lnTo>
                    <a:lnTo>
                      <a:pt x="16" y="65"/>
                    </a:lnTo>
                    <a:lnTo>
                      <a:pt x="9" y="89"/>
                    </a:lnTo>
                    <a:lnTo>
                      <a:pt x="1" y="113"/>
                    </a:lnTo>
                    <a:lnTo>
                      <a:pt x="1" y="113"/>
                    </a:lnTo>
                    <a:lnTo>
                      <a:pt x="0" y="115"/>
                    </a:lnTo>
                    <a:lnTo>
                      <a:pt x="1" y="117"/>
                    </a:lnTo>
                    <a:lnTo>
                      <a:pt x="2" y="118"/>
                    </a:lnTo>
                    <a:lnTo>
                      <a:pt x="4" y="119"/>
                    </a:lnTo>
                    <a:lnTo>
                      <a:pt x="7" y="118"/>
                    </a:lnTo>
                    <a:lnTo>
                      <a:pt x="9" y="117"/>
                    </a:lnTo>
                    <a:lnTo>
                      <a:pt x="10" y="116"/>
                    </a:lnTo>
                    <a:lnTo>
                      <a:pt x="10" y="116"/>
                    </a:lnTo>
                    <a:lnTo>
                      <a:pt x="23" y="75"/>
                    </a:lnTo>
                    <a:lnTo>
                      <a:pt x="23" y="75"/>
                    </a:lnTo>
                    <a:lnTo>
                      <a:pt x="28" y="58"/>
                    </a:lnTo>
                    <a:lnTo>
                      <a:pt x="31" y="40"/>
                    </a:lnTo>
                    <a:lnTo>
                      <a:pt x="36" y="24"/>
                    </a:lnTo>
                    <a:lnTo>
                      <a:pt x="39" y="16"/>
                    </a:lnTo>
                    <a:lnTo>
                      <a:pt x="42" y="7"/>
                    </a:lnTo>
                    <a:lnTo>
                      <a:pt x="42" y="7"/>
                    </a:lnTo>
                    <a:lnTo>
                      <a:pt x="43" y="5"/>
                    </a:lnTo>
                    <a:lnTo>
                      <a:pt x="43" y="4"/>
                    </a:lnTo>
                    <a:lnTo>
                      <a:pt x="42" y="2"/>
                    </a:lnTo>
                    <a:lnTo>
                      <a:pt x="40" y="1"/>
                    </a:lnTo>
                    <a:lnTo>
                      <a:pt x="39" y="0"/>
                    </a:lnTo>
                    <a:lnTo>
                      <a:pt x="37" y="0"/>
                    </a:lnTo>
                    <a:lnTo>
                      <a:pt x="36" y="1"/>
                    </a:lnTo>
                    <a:lnTo>
                      <a:pt x="34" y="3"/>
                    </a:lnTo>
                    <a:lnTo>
                      <a:pt x="34"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3" name="Freeform 838"/>
              <p:cNvSpPr/>
              <p:nvPr/>
            </p:nvSpPr>
            <p:spPr bwMode="auto">
              <a:xfrm>
                <a:off x="2393950" y="1608138"/>
                <a:ext cx="22225" cy="61913"/>
              </a:xfrm>
              <a:custGeom>
                <a:avLst/>
                <a:gdLst/>
                <a:ahLst/>
                <a:cxnLst>
                  <a:cxn ang="0">
                    <a:pos x="33" y="3"/>
                  </a:cxn>
                  <a:cxn ang="0">
                    <a:pos x="33" y="3"/>
                  </a:cxn>
                  <a:cxn ang="0">
                    <a:pos x="23" y="30"/>
                  </a:cxn>
                  <a:cxn ang="0">
                    <a:pos x="11" y="57"/>
                  </a:cxn>
                  <a:cxn ang="0">
                    <a:pos x="7" y="70"/>
                  </a:cxn>
                  <a:cxn ang="0">
                    <a:pos x="4" y="84"/>
                  </a:cxn>
                  <a:cxn ang="0">
                    <a:pos x="1" y="98"/>
                  </a:cxn>
                  <a:cxn ang="0">
                    <a:pos x="0" y="114"/>
                  </a:cxn>
                  <a:cxn ang="0">
                    <a:pos x="0" y="114"/>
                  </a:cxn>
                  <a:cxn ang="0">
                    <a:pos x="0" y="115"/>
                  </a:cxn>
                  <a:cxn ang="0">
                    <a:pos x="1" y="117"/>
                  </a:cxn>
                  <a:cxn ang="0">
                    <a:pos x="3" y="118"/>
                  </a:cxn>
                  <a:cxn ang="0">
                    <a:pos x="4" y="118"/>
                  </a:cxn>
                  <a:cxn ang="0">
                    <a:pos x="6" y="118"/>
                  </a:cxn>
                  <a:cxn ang="0">
                    <a:pos x="7" y="117"/>
                  </a:cxn>
                  <a:cxn ang="0">
                    <a:pos x="9" y="115"/>
                  </a:cxn>
                  <a:cxn ang="0">
                    <a:pos x="9" y="114"/>
                  </a:cxn>
                  <a:cxn ang="0">
                    <a:pos x="9" y="114"/>
                  </a:cxn>
                  <a:cxn ang="0">
                    <a:pos x="10" y="99"/>
                  </a:cxn>
                  <a:cxn ang="0">
                    <a:pos x="13" y="85"/>
                  </a:cxn>
                  <a:cxn ang="0">
                    <a:pos x="16" y="71"/>
                  </a:cxn>
                  <a:cxn ang="0">
                    <a:pos x="22" y="58"/>
                  </a:cxn>
                  <a:cxn ang="0">
                    <a:pos x="32" y="32"/>
                  </a:cxn>
                  <a:cxn ang="0">
                    <a:pos x="42" y="5"/>
                  </a:cxn>
                  <a:cxn ang="0">
                    <a:pos x="42" y="5"/>
                  </a:cxn>
                  <a:cxn ang="0">
                    <a:pos x="42" y="3"/>
                  </a:cxn>
                  <a:cxn ang="0">
                    <a:pos x="42" y="2"/>
                  </a:cxn>
                  <a:cxn ang="0">
                    <a:pos x="41" y="1"/>
                  </a:cxn>
                  <a:cxn ang="0">
                    <a:pos x="39" y="0"/>
                  </a:cxn>
                  <a:cxn ang="0">
                    <a:pos x="36" y="0"/>
                  </a:cxn>
                  <a:cxn ang="0">
                    <a:pos x="34" y="1"/>
                  </a:cxn>
                  <a:cxn ang="0">
                    <a:pos x="33" y="3"/>
                  </a:cxn>
                  <a:cxn ang="0">
                    <a:pos x="33" y="3"/>
                  </a:cxn>
                </a:cxnLst>
                <a:rect l="0" t="0" r="r" b="b"/>
                <a:pathLst>
                  <a:path w="42" h="118">
                    <a:moveTo>
                      <a:pt x="33" y="3"/>
                    </a:moveTo>
                    <a:lnTo>
                      <a:pt x="33" y="3"/>
                    </a:lnTo>
                    <a:lnTo>
                      <a:pt x="23" y="30"/>
                    </a:lnTo>
                    <a:lnTo>
                      <a:pt x="11" y="57"/>
                    </a:lnTo>
                    <a:lnTo>
                      <a:pt x="7" y="70"/>
                    </a:lnTo>
                    <a:lnTo>
                      <a:pt x="4" y="84"/>
                    </a:lnTo>
                    <a:lnTo>
                      <a:pt x="1" y="98"/>
                    </a:lnTo>
                    <a:lnTo>
                      <a:pt x="0" y="114"/>
                    </a:lnTo>
                    <a:lnTo>
                      <a:pt x="0" y="114"/>
                    </a:lnTo>
                    <a:lnTo>
                      <a:pt x="0" y="115"/>
                    </a:lnTo>
                    <a:lnTo>
                      <a:pt x="1" y="117"/>
                    </a:lnTo>
                    <a:lnTo>
                      <a:pt x="3" y="118"/>
                    </a:lnTo>
                    <a:lnTo>
                      <a:pt x="4" y="118"/>
                    </a:lnTo>
                    <a:lnTo>
                      <a:pt x="6" y="118"/>
                    </a:lnTo>
                    <a:lnTo>
                      <a:pt x="7" y="117"/>
                    </a:lnTo>
                    <a:lnTo>
                      <a:pt x="9" y="115"/>
                    </a:lnTo>
                    <a:lnTo>
                      <a:pt x="9" y="114"/>
                    </a:lnTo>
                    <a:lnTo>
                      <a:pt x="9" y="114"/>
                    </a:lnTo>
                    <a:lnTo>
                      <a:pt x="10" y="99"/>
                    </a:lnTo>
                    <a:lnTo>
                      <a:pt x="13" y="85"/>
                    </a:lnTo>
                    <a:lnTo>
                      <a:pt x="16" y="71"/>
                    </a:lnTo>
                    <a:lnTo>
                      <a:pt x="22" y="58"/>
                    </a:lnTo>
                    <a:lnTo>
                      <a:pt x="32" y="32"/>
                    </a:lnTo>
                    <a:lnTo>
                      <a:pt x="42" y="5"/>
                    </a:lnTo>
                    <a:lnTo>
                      <a:pt x="42" y="5"/>
                    </a:lnTo>
                    <a:lnTo>
                      <a:pt x="42" y="3"/>
                    </a:lnTo>
                    <a:lnTo>
                      <a:pt x="42" y="2"/>
                    </a:lnTo>
                    <a:lnTo>
                      <a:pt x="41" y="1"/>
                    </a:lnTo>
                    <a:lnTo>
                      <a:pt x="39" y="0"/>
                    </a:lnTo>
                    <a:lnTo>
                      <a:pt x="36" y="0"/>
                    </a:lnTo>
                    <a:lnTo>
                      <a:pt x="34" y="1"/>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4" name="Freeform 839"/>
              <p:cNvSpPr/>
              <p:nvPr/>
            </p:nvSpPr>
            <p:spPr bwMode="auto">
              <a:xfrm>
                <a:off x="2420938" y="1644650"/>
                <a:ext cx="20638" cy="58738"/>
              </a:xfrm>
              <a:custGeom>
                <a:avLst/>
                <a:gdLst/>
                <a:ahLst/>
                <a:cxnLst>
                  <a:cxn ang="0">
                    <a:pos x="29" y="2"/>
                  </a:cxn>
                  <a:cxn ang="0">
                    <a:pos x="29" y="2"/>
                  </a:cxn>
                  <a:cxn ang="0">
                    <a:pos x="23" y="14"/>
                  </a:cxn>
                  <a:cxn ang="0">
                    <a:pos x="18" y="25"/>
                  </a:cxn>
                  <a:cxn ang="0">
                    <a:pos x="15" y="37"/>
                  </a:cxn>
                  <a:cxn ang="0">
                    <a:pos x="12" y="50"/>
                  </a:cxn>
                  <a:cxn ang="0">
                    <a:pos x="12" y="50"/>
                  </a:cxn>
                  <a:cxn ang="0">
                    <a:pos x="6" y="77"/>
                  </a:cxn>
                  <a:cxn ang="0">
                    <a:pos x="3" y="91"/>
                  </a:cxn>
                  <a:cxn ang="0">
                    <a:pos x="0" y="104"/>
                  </a:cxn>
                  <a:cxn ang="0">
                    <a:pos x="0" y="104"/>
                  </a:cxn>
                  <a:cxn ang="0">
                    <a:pos x="2" y="107"/>
                  </a:cxn>
                  <a:cxn ang="0">
                    <a:pos x="3" y="108"/>
                  </a:cxn>
                  <a:cxn ang="0">
                    <a:pos x="4" y="109"/>
                  </a:cxn>
                  <a:cxn ang="0">
                    <a:pos x="6" y="110"/>
                  </a:cxn>
                  <a:cxn ang="0">
                    <a:pos x="7" y="109"/>
                  </a:cxn>
                  <a:cxn ang="0">
                    <a:pos x="9" y="108"/>
                  </a:cxn>
                  <a:cxn ang="0">
                    <a:pos x="10" y="107"/>
                  </a:cxn>
                  <a:cxn ang="0">
                    <a:pos x="10" y="104"/>
                  </a:cxn>
                  <a:cxn ang="0">
                    <a:pos x="10" y="104"/>
                  </a:cxn>
                  <a:cxn ang="0">
                    <a:pos x="12" y="94"/>
                  </a:cxn>
                  <a:cxn ang="0">
                    <a:pos x="15" y="84"/>
                  </a:cxn>
                  <a:cxn ang="0">
                    <a:pos x="18" y="73"/>
                  </a:cxn>
                  <a:cxn ang="0">
                    <a:pos x="19" y="62"/>
                  </a:cxn>
                  <a:cxn ang="0">
                    <a:pos x="19" y="62"/>
                  </a:cxn>
                  <a:cxn ang="0">
                    <a:pos x="21" y="48"/>
                  </a:cxn>
                  <a:cxn ang="0">
                    <a:pos x="25" y="34"/>
                  </a:cxn>
                  <a:cxn ang="0">
                    <a:pos x="30" y="20"/>
                  </a:cxn>
                  <a:cxn ang="0">
                    <a:pos x="38" y="7"/>
                  </a:cxn>
                  <a:cxn ang="0">
                    <a:pos x="38" y="7"/>
                  </a:cxn>
                  <a:cxn ang="0">
                    <a:pos x="39" y="5"/>
                  </a:cxn>
                  <a:cxn ang="0">
                    <a:pos x="39" y="4"/>
                  </a:cxn>
                  <a:cxn ang="0">
                    <a:pos x="38" y="2"/>
                  </a:cxn>
                  <a:cxn ang="0">
                    <a:pos x="37" y="1"/>
                  </a:cxn>
                  <a:cxn ang="0">
                    <a:pos x="34" y="0"/>
                  </a:cxn>
                  <a:cxn ang="0">
                    <a:pos x="31" y="1"/>
                  </a:cxn>
                  <a:cxn ang="0">
                    <a:pos x="29" y="2"/>
                  </a:cxn>
                  <a:cxn ang="0">
                    <a:pos x="29" y="2"/>
                  </a:cxn>
                </a:cxnLst>
                <a:rect l="0" t="0" r="r" b="b"/>
                <a:pathLst>
                  <a:path w="39" h="110">
                    <a:moveTo>
                      <a:pt x="29" y="2"/>
                    </a:moveTo>
                    <a:lnTo>
                      <a:pt x="29" y="2"/>
                    </a:lnTo>
                    <a:lnTo>
                      <a:pt x="23" y="14"/>
                    </a:lnTo>
                    <a:lnTo>
                      <a:pt x="18" y="25"/>
                    </a:lnTo>
                    <a:lnTo>
                      <a:pt x="15" y="37"/>
                    </a:lnTo>
                    <a:lnTo>
                      <a:pt x="12" y="50"/>
                    </a:lnTo>
                    <a:lnTo>
                      <a:pt x="12" y="50"/>
                    </a:lnTo>
                    <a:lnTo>
                      <a:pt x="6" y="77"/>
                    </a:lnTo>
                    <a:lnTo>
                      <a:pt x="3" y="91"/>
                    </a:lnTo>
                    <a:lnTo>
                      <a:pt x="0" y="104"/>
                    </a:lnTo>
                    <a:lnTo>
                      <a:pt x="0" y="104"/>
                    </a:lnTo>
                    <a:lnTo>
                      <a:pt x="2" y="107"/>
                    </a:lnTo>
                    <a:lnTo>
                      <a:pt x="3" y="108"/>
                    </a:lnTo>
                    <a:lnTo>
                      <a:pt x="4" y="109"/>
                    </a:lnTo>
                    <a:lnTo>
                      <a:pt x="6" y="110"/>
                    </a:lnTo>
                    <a:lnTo>
                      <a:pt x="7" y="109"/>
                    </a:lnTo>
                    <a:lnTo>
                      <a:pt x="9" y="108"/>
                    </a:lnTo>
                    <a:lnTo>
                      <a:pt x="10" y="107"/>
                    </a:lnTo>
                    <a:lnTo>
                      <a:pt x="10" y="104"/>
                    </a:lnTo>
                    <a:lnTo>
                      <a:pt x="10" y="104"/>
                    </a:lnTo>
                    <a:lnTo>
                      <a:pt x="12" y="94"/>
                    </a:lnTo>
                    <a:lnTo>
                      <a:pt x="15" y="84"/>
                    </a:lnTo>
                    <a:lnTo>
                      <a:pt x="18" y="73"/>
                    </a:lnTo>
                    <a:lnTo>
                      <a:pt x="19" y="62"/>
                    </a:lnTo>
                    <a:lnTo>
                      <a:pt x="19" y="62"/>
                    </a:lnTo>
                    <a:lnTo>
                      <a:pt x="21" y="48"/>
                    </a:lnTo>
                    <a:lnTo>
                      <a:pt x="25" y="34"/>
                    </a:lnTo>
                    <a:lnTo>
                      <a:pt x="30" y="20"/>
                    </a:lnTo>
                    <a:lnTo>
                      <a:pt x="38" y="7"/>
                    </a:lnTo>
                    <a:lnTo>
                      <a:pt x="38" y="7"/>
                    </a:lnTo>
                    <a:lnTo>
                      <a:pt x="39" y="5"/>
                    </a:lnTo>
                    <a:lnTo>
                      <a:pt x="39" y="4"/>
                    </a:lnTo>
                    <a:lnTo>
                      <a:pt x="38" y="2"/>
                    </a:lnTo>
                    <a:lnTo>
                      <a:pt x="37" y="1"/>
                    </a:lnTo>
                    <a:lnTo>
                      <a:pt x="34" y="0"/>
                    </a:lnTo>
                    <a:lnTo>
                      <a:pt x="31" y="1"/>
                    </a:lnTo>
                    <a:lnTo>
                      <a:pt x="29" y="2"/>
                    </a:lnTo>
                    <a:lnTo>
                      <a:pt x="29"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5" name="Freeform 840"/>
              <p:cNvSpPr/>
              <p:nvPr/>
            </p:nvSpPr>
            <p:spPr bwMode="auto">
              <a:xfrm>
                <a:off x="2451100" y="1674813"/>
                <a:ext cx="12700" cy="55563"/>
              </a:xfrm>
              <a:custGeom>
                <a:avLst/>
                <a:gdLst/>
                <a:ahLst/>
                <a:cxnLst>
                  <a:cxn ang="0">
                    <a:pos x="15" y="5"/>
                  </a:cxn>
                  <a:cxn ang="0">
                    <a:pos x="15" y="5"/>
                  </a:cxn>
                  <a:cxn ang="0">
                    <a:pos x="13" y="29"/>
                  </a:cxn>
                  <a:cxn ang="0">
                    <a:pos x="11" y="53"/>
                  </a:cxn>
                  <a:cxn ang="0">
                    <a:pos x="7" y="75"/>
                  </a:cxn>
                  <a:cxn ang="0">
                    <a:pos x="1" y="98"/>
                  </a:cxn>
                  <a:cxn ang="0">
                    <a:pos x="1" y="98"/>
                  </a:cxn>
                  <a:cxn ang="0">
                    <a:pos x="0" y="100"/>
                  </a:cxn>
                  <a:cxn ang="0">
                    <a:pos x="1" y="102"/>
                  </a:cxn>
                  <a:cxn ang="0">
                    <a:pos x="2" y="103"/>
                  </a:cxn>
                  <a:cxn ang="0">
                    <a:pos x="4" y="104"/>
                  </a:cxn>
                  <a:cxn ang="0">
                    <a:pos x="7" y="104"/>
                  </a:cxn>
                  <a:cxn ang="0">
                    <a:pos x="8" y="104"/>
                  </a:cxn>
                  <a:cxn ang="0">
                    <a:pos x="10" y="103"/>
                  </a:cxn>
                  <a:cxn ang="0">
                    <a:pos x="10" y="101"/>
                  </a:cxn>
                  <a:cxn ang="0">
                    <a:pos x="10" y="101"/>
                  </a:cxn>
                  <a:cxn ang="0">
                    <a:pos x="16" y="77"/>
                  </a:cxn>
                  <a:cxn ang="0">
                    <a:pos x="20" y="54"/>
                  </a:cxn>
                  <a:cxn ang="0">
                    <a:pos x="23" y="29"/>
                  </a:cxn>
                  <a:cxn ang="0">
                    <a:pos x="24" y="5"/>
                  </a:cxn>
                  <a:cxn ang="0">
                    <a:pos x="24" y="5"/>
                  </a:cxn>
                  <a:cxn ang="0">
                    <a:pos x="24" y="3"/>
                  </a:cxn>
                  <a:cxn ang="0">
                    <a:pos x="23" y="2"/>
                  </a:cxn>
                  <a:cxn ang="0">
                    <a:pos x="22" y="1"/>
                  </a:cxn>
                  <a:cxn ang="0">
                    <a:pos x="20" y="0"/>
                  </a:cxn>
                  <a:cxn ang="0">
                    <a:pos x="18" y="1"/>
                  </a:cxn>
                  <a:cxn ang="0">
                    <a:pos x="17" y="2"/>
                  </a:cxn>
                  <a:cxn ang="0">
                    <a:pos x="16" y="3"/>
                  </a:cxn>
                  <a:cxn ang="0">
                    <a:pos x="15" y="5"/>
                  </a:cxn>
                  <a:cxn ang="0">
                    <a:pos x="15" y="5"/>
                  </a:cxn>
                </a:cxnLst>
                <a:rect l="0" t="0" r="r" b="b"/>
                <a:pathLst>
                  <a:path w="24" h="104">
                    <a:moveTo>
                      <a:pt x="15" y="5"/>
                    </a:moveTo>
                    <a:lnTo>
                      <a:pt x="15" y="5"/>
                    </a:lnTo>
                    <a:lnTo>
                      <a:pt x="13" y="29"/>
                    </a:lnTo>
                    <a:lnTo>
                      <a:pt x="11" y="53"/>
                    </a:lnTo>
                    <a:lnTo>
                      <a:pt x="7" y="75"/>
                    </a:lnTo>
                    <a:lnTo>
                      <a:pt x="1" y="98"/>
                    </a:lnTo>
                    <a:lnTo>
                      <a:pt x="1" y="98"/>
                    </a:lnTo>
                    <a:lnTo>
                      <a:pt x="0" y="100"/>
                    </a:lnTo>
                    <a:lnTo>
                      <a:pt x="1" y="102"/>
                    </a:lnTo>
                    <a:lnTo>
                      <a:pt x="2" y="103"/>
                    </a:lnTo>
                    <a:lnTo>
                      <a:pt x="4" y="104"/>
                    </a:lnTo>
                    <a:lnTo>
                      <a:pt x="7" y="104"/>
                    </a:lnTo>
                    <a:lnTo>
                      <a:pt x="8" y="104"/>
                    </a:lnTo>
                    <a:lnTo>
                      <a:pt x="10" y="103"/>
                    </a:lnTo>
                    <a:lnTo>
                      <a:pt x="10" y="101"/>
                    </a:lnTo>
                    <a:lnTo>
                      <a:pt x="10" y="101"/>
                    </a:lnTo>
                    <a:lnTo>
                      <a:pt x="16" y="77"/>
                    </a:lnTo>
                    <a:lnTo>
                      <a:pt x="20" y="54"/>
                    </a:lnTo>
                    <a:lnTo>
                      <a:pt x="23" y="29"/>
                    </a:lnTo>
                    <a:lnTo>
                      <a:pt x="24" y="5"/>
                    </a:lnTo>
                    <a:lnTo>
                      <a:pt x="24" y="5"/>
                    </a:lnTo>
                    <a:lnTo>
                      <a:pt x="24" y="3"/>
                    </a:lnTo>
                    <a:lnTo>
                      <a:pt x="23" y="2"/>
                    </a:lnTo>
                    <a:lnTo>
                      <a:pt x="22" y="1"/>
                    </a:lnTo>
                    <a:lnTo>
                      <a:pt x="20" y="0"/>
                    </a:lnTo>
                    <a:lnTo>
                      <a:pt x="18" y="1"/>
                    </a:lnTo>
                    <a:lnTo>
                      <a:pt x="17" y="2"/>
                    </a:lnTo>
                    <a:lnTo>
                      <a:pt x="16" y="3"/>
                    </a:lnTo>
                    <a:lnTo>
                      <a:pt x="15" y="5"/>
                    </a:lnTo>
                    <a:lnTo>
                      <a:pt x="15"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6" name="Freeform 841"/>
              <p:cNvSpPr/>
              <p:nvPr/>
            </p:nvSpPr>
            <p:spPr bwMode="auto">
              <a:xfrm>
                <a:off x="2479675" y="1695450"/>
                <a:ext cx="22225" cy="60325"/>
              </a:xfrm>
              <a:custGeom>
                <a:avLst/>
                <a:gdLst/>
                <a:ahLst/>
                <a:cxnLst>
                  <a:cxn ang="0">
                    <a:pos x="33" y="3"/>
                  </a:cxn>
                  <a:cxn ang="0">
                    <a:pos x="33" y="3"/>
                  </a:cxn>
                  <a:cxn ang="0">
                    <a:pos x="19" y="56"/>
                  </a:cxn>
                  <a:cxn ang="0">
                    <a:pos x="9" y="83"/>
                  </a:cxn>
                  <a:cxn ang="0">
                    <a:pos x="0" y="108"/>
                  </a:cxn>
                  <a:cxn ang="0">
                    <a:pos x="0" y="108"/>
                  </a:cxn>
                  <a:cxn ang="0">
                    <a:pos x="0" y="110"/>
                  </a:cxn>
                  <a:cxn ang="0">
                    <a:pos x="0" y="112"/>
                  </a:cxn>
                  <a:cxn ang="0">
                    <a:pos x="1" y="113"/>
                  </a:cxn>
                  <a:cxn ang="0">
                    <a:pos x="3" y="114"/>
                  </a:cxn>
                  <a:cxn ang="0">
                    <a:pos x="6" y="113"/>
                  </a:cxn>
                  <a:cxn ang="0">
                    <a:pos x="8" y="112"/>
                  </a:cxn>
                  <a:cxn ang="0">
                    <a:pos x="9" y="111"/>
                  </a:cxn>
                  <a:cxn ang="0">
                    <a:pos x="9" y="111"/>
                  </a:cxn>
                  <a:cxn ang="0">
                    <a:pos x="19" y="85"/>
                  </a:cxn>
                  <a:cxn ang="0">
                    <a:pos x="27" y="59"/>
                  </a:cxn>
                  <a:cxn ang="0">
                    <a:pos x="42" y="6"/>
                  </a:cxn>
                  <a:cxn ang="0">
                    <a:pos x="42" y="6"/>
                  </a:cxn>
                  <a:cxn ang="0">
                    <a:pos x="42" y="4"/>
                  </a:cxn>
                  <a:cxn ang="0">
                    <a:pos x="42" y="2"/>
                  </a:cxn>
                  <a:cxn ang="0">
                    <a:pos x="40" y="1"/>
                  </a:cxn>
                  <a:cxn ang="0">
                    <a:pos x="39" y="0"/>
                  </a:cxn>
                  <a:cxn ang="0">
                    <a:pos x="37" y="0"/>
                  </a:cxn>
                  <a:cxn ang="0">
                    <a:pos x="35" y="1"/>
                  </a:cxn>
                  <a:cxn ang="0">
                    <a:pos x="34" y="2"/>
                  </a:cxn>
                  <a:cxn ang="0">
                    <a:pos x="33" y="3"/>
                  </a:cxn>
                  <a:cxn ang="0">
                    <a:pos x="33" y="3"/>
                  </a:cxn>
                </a:cxnLst>
                <a:rect l="0" t="0" r="r" b="b"/>
                <a:pathLst>
                  <a:path w="42" h="114">
                    <a:moveTo>
                      <a:pt x="33" y="3"/>
                    </a:moveTo>
                    <a:lnTo>
                      <a:pt x="33" y="3"/>
                    </a:lnTo>
                    <a:lnTo>
                      <a:pt x="19" y="56"/>
                    </a:lnTo>
                    <a:lnTo>
                      <a:pt x="9" y="83"/>
                    </a:lnTo>
                    <a:lnTo>
                      <a:pt x="0" y="108"/>
                    </a:lnTo>
                    <a:lnTo>
                      <a:pt x="0" y="108"/>
                    </a:lnTo>
                    <a:lnTo>
                      <a:pt x="0" y="110"/>
                    </a:lnTo>
                    <a:lnTo>
                      <a:pt x="0" y="112"/>
                    </a:lnTo>
                    <a:lnTo>
                      <a:pt x="1" y="113"/>
                    </a:lnTo>
                    <a:lnTo>
                      <a:pt x="3" y="114"/>
                    </a:lnTo>
                    <a:lnTo>
                      <a:pt x="6" y="113"/>
                    </a:lnTo>
                    <a:lnTo>
                      <a:pt x="8" y="112"/>
                    </a:lnTo>
                    <a:lnTo>
                      <a:pt x="9" y="111"/>
                    </a:lnTo>
                    <a:lnTo>
                      <a:pt x="9" y="111"/>
                    </a:lnTo>
                    <a:lnTo>
                      <a:pt x="19" y="85"/>
                    </a:lnTo>
                    <a:lnTo>
                      <a:pt x="27" y="59"/>
                    </a:lnTo>
                    <a:lnTo>
                      <a:pt x="42" y="6"/>
                    </a:lnTo>
                    <a:lnTo>
                      <a:pt x="42" y="6"/>
                    </a:lnTo>
                    <a:lnTo>
                      <a:pt x="42" y="4"/>
                    </a:lnTo>
                    <a:lnTo>
                      <a:pt x="42" y="2"/>
                    </a:lnTo>
                    <a:lnTo>
                      <a:pt x="40" y="1"/>
                    </a:lnTo>
                    <a:lnTo>
                      <a:pt x="39" y="0"/>
                    </a:lnTo>
                    <a:lnTo>
                      <a:pt x="37" y="0"/>
                    </a:lnTo>
                    <a:lnTo>
                      <a:pt x="35" y="1"/>
                    </a:lnTo>
                    <a:lnTo>
                      <a:pt x="34" y="2"/>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7" name="Freeform 842"/>
              <p:cNvSpPr/>
              <p:nvPr/>
            </p:nvSpPr>
            <p:spPr bwMode="auto">
              <a:xfrm>
                <a:off x="2509838" y="1725613"/>
                <a:ext cx="14288" cy="53975"/>
              </a:xfrm>
              <a:custGeom>
                <a:avLst/>
                <a:gdLst/>
                <a:ahLst/>
                <a:cxnLst>
                  <a:cxn ang="0">
                    <a:pos x="18" y="5"/>
                  </a:cxn>
                  <a:cxn ang="0">
                    <a:pos x="18" y="5"/>
                  </a:cxn>
                  <a:cxn ang="0">
                    <a:pos x="17" y="16"/>
                  </a:cxn>
                  <a:cxn ang="0">
                    <a:pos x="14" y="27"/>
                  </a:cxn>
                  <a:cxn ang="0">
                    <a:pos x="11" y="37"/>
                  </a:cxn>
                  <a:cxn ang="0">
                    <a:pos x="8" y="49"/>
                  </a:cxn>
                  <a:cxn ang="0">
                    <a:pos x="8" y="49"/>
                  </a:cxn>
                  <a:cxn ang="0">
                    <a:pos x="6" y="61"/>
                  </a:cxn>
                  <a:cxn ang="0">
                    <a:pos x="4" y="73"/>
                  </a:cxn>
                  <a:cxn ang="0">
                    <a:pos x="2" y="86"/>
                  </a:cxn>
                  <a:cxn ang="0">
                    <a:pos x="0" y="98"/>
                  </a:cxn>
                  <a:cxn ang="0">
                    <a:pos x="0" y="98"/>
                  </a:cxn>
                  <a:cxn ang="0">
                    <a:pos x="0" y="100"/>
                  </a:cxn>
                  <a:cxn ang="0">
                    <a:pos x="1" y="102"/>
                  </a:cxn>
                  <a:cxn ang="0">
                    <a:pos x="2" y="103"/>
                  </a:cxn>
                  <a:cxn ang="0">
                    <a:pos x="4" y="104"/>
                  </a:cxn>
                  <a:cxn ang="0">
                    <a:pos x="5" y="104"/>
                  </a:cxn>
                  <a:cxn ang="0">
                    <a:pos x="7" y="104"/>
                  </a:cxn>
                  <a:cxn ang="0">
                    <a:pos x="8" y="102"/>
                  </a:cxn>
                  <a:cxn ang="0">
                    <a:pos x="9" y="101"/>
                  </a:cxn>
                  <a:cxn ang="0">
                    <a:pos x="9" y="101"/>
                  </a:cxn>
                  <a:cxn ang="0">
                    <a:pos x="13" y="76"/>
                  </a:cxn>
                  <a:cxn ang="0">
                    <a:pos x="17" y="51"/>
                  </a:cxn>
                  <a:cxn ang="0">
                    <a:pos x="17" y="51"/>
                  </a:cxn>
                  <a:cxn ang="0">
                    <a:pos x="19" y="39"/>
                  </a:cxn>
                  <a:cxn ang="0">
                    <a:pos x="24" y="28"/>
                  </a:cxn>
                  <a:cxn ang="0">
                    <a:pos x="27" y="16"/>
                  </a:cxn>
                  <a:cxn ang="0">
                    <a:pos x="29" y="5"/>
                  </a:cxn>
                  <a:cxn ang="0">
                    <a:pos x="29" y="5"/>
                  </a:cxn>
                  <a:cxn ang="0">
                    <a:pos x="28" y="3"/>
                  </a:cxn>
                  <a:cxn ang="0">
                    <a:pos x="27" y="1"/>
                  </a:cxn>
                  <a:cxn ang="0">
                    <a:pos x="26" y="1"/>
                  </a:cxn>
                  <a:cxn ang="0">
                    <a:pos x="24" y="0"/>
                  </a:cxn>
                  <a:cxn ang="0">
                    <a:pos x="21" y="1"/>
                  </a:cxn>
                  <a:cxn ang="0">
                    <a:pos x="20" y="1"/>
                  </a:cxn>
                  <a:cxn ang="0">
                    <a:pos x="19" y="3"/>
                  </a:cxn>
                  <a:cxn ang="0">
                    <a:pos x="18" y="5"/>
                  </a:cxn>
                  <a:cxn ang="0">
                    <a:pos x="18" y="5"/>
                  </a:cxn>
                </a:cxnLst>
                <a:rect l="0" t="0" r="r" b="b"/>
                <a:pathLst>
                  <a:path w="29" h="104">
                    <a:moveTo>
                      <a:pt x="18" y="5"/>
                    </a:moveTo>
                    <a:lnTo>
                      <a:pt x="18" y="5"/>
                    </a:lnTo>
                    <a:lnTo>
                      <a:pt x="17" y="16"/>
                    </a:lnTo>
                    <a:lnTo>
                      <a:pt x="14" y="27"/>
                    </a:lnTo>
                    <a:lnTo>
                      <a:pt x="11" y="37"/>
                    </a:lnTo>
                    <a:lnTo>
                      <a:pt x="8" y="49"/>
                    </a:lnTo>
                    <a:lnTo>
                      <a:pt x="8" y="49"/>
                    </a:lnTo>
                    <a:lnTo>
                      <a:pt x="6" y="61"/>
                    </a:lnTo>
                    <a:lnTo>
                      <a:pt x="4" y="73"/>
                    </a:lnTo>
                    <a:lnTo>
                      <a:pt x="2" y="86"/>
                    </a:lnTo>
                    <a:lnTo>
                      <a:pt x="0" y="98"/>
                    </a:lnTo>
                    <a:lnTo>
                      <a:pt x="0" y="98"/>
                    </a:lnTo>
                    <a:lnTo>
                      <a:pt x="0" y="100"/>
                    </a:lnTo>
                    <a:lnTo>
                      <a:pt x="1" y="102"/>
                    </a:lnTo>
                    <a:lnTo>
                      <a:pt x="2" y="103"/>
                    </a:lnTo>
                    <a:lnTo>
                      <a:pt x="4" y="104"/>
                    </a:lnTo>
                    <a:lnTo>
                      <a:pt x="5" y="104"/>
                    </a:lnTo>
                    <a:lnTo>
                      <a:pt x="7" y="104"/>
                    </a:lnTo>
                    <a:lnTo>
                      <a:pt x="8" y="102"/>
                    </a:lnTo>
                    <a:lnTo>
                      <a:pt x="9" y="101"/>
                    </a:lnTo>
                    <a:lnTo>
                      <a:pt x="9" y="101"/>
                    </a:lnTo>
                    <a:lnTo>
                      <a:pt x="13" y="76"/>
                    </a:lnTo>
                    <a:lnTo>
                      <a:pt x="17" y="51"/>
                    </a:lnTo>
                    <a:lnTo>
                      <a:pt x="17" y="51"/>
                    </a:lnTo>
                    <a:lnTo>
                      <a:pt x="19" y="39"/>
                    </a:lnTo>
                    <a:lnTo>
                      <a:pt x="24" y="28"/>
                    </a:lnTo>
                    <a:lnTo>
                      <a:pt x="27" y="16"/>
                    </a:lnTo>
                    <a:lnTo>
                      <a:pt x="29" y="5"/>
                    </a:lnTo>
                    <a:lnTo>
                      <a:pt x="29" y="5"/>
                    </a:lnTo>
                    <a:lnTo>
                      <a:pt x="28" y="3"/>
                    </a:lnTo>
                    <a:lnTo>
                      <a:pt x="27" y="1"/>
                    </a:lnTo>
                    <a:lnTo>
                      <a:pt x="26" y="1"/>
                    </a:lnTo>
                    <a:lnTo>
                      <a:pt x="24" y="0"/>
                    </a:lnTo>
                    <a:lnTo>
                      <a:pt x="21" y="1"/>
                    </a:lnTo>
                    <a:lnTo>
                      <a:pt x="20" y="1"/>
                    </a:lnTo>
                    <a:lnTo>
                      <a:pt x="19" y="3"/>
                    </a:lnTo>
                    <a:lnTo>
                      <a:pt x="18" y="5"/>
                    </a:lnTo>
                    <a:lnTo>
                      <a:pt x="18"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8" name="Freeform 843"/>
              <p:cNvSpPr/>
              <p:nvPr/>
            </p:nvSpPr>
            <p:spPr bwMode="auto">
              <a:xfrm>
                <a:off x="2528888" y="1752600"/>
                <a:ext cx="17463" cy="57150"/>
              </a:xfrm>
              <a:custGeom>
                <a:avLst/>
                <a:gdLst/>
                <a:ahLst/>
                <a:cxnLst>
                  <a:cxn ang="0">
                    <a:pos x="24" y="2"/>
                  </a:cxn>
                  <a:cxn ang="0">
                    <a:pos x="24" y="2"/>
                  </a:cxn>
                  <a:cxn ang="0">
                    <a:pos x="20" y="14"/>
                  </a:cxn>
                  <a:cxn ang="0">
                    <a:pos x="16" y="28"/>
                  </a:cxn>
                  <a:cxn ang="0">
                    <a:pos x="9" y="54"/>
                  </a:cxn>
                  <a:cxn ang="0">
                    <a:pos x="9" y="54"/>
                  </a:cxn>
                  <a:cxn ang="0">
                    <a:pos x="3" y="79"/>
                  </a:cxn>
                  <a:cxn ang="0">
                    <a:pos x="1" y="91"/>
                  </a:cxn>
                  <a:cxn ang="0">
                    <a:pos x="0" y="104"/>
                  </a:cxn>
                  <a:cxn ang="0">
                    <a:pos x="0" y="104"/>
                  </a:cxn>
                  <a:cxn ang="0">
                    <a:pos x="0" y="105"/>
                  </a:cxn>
                  <a:cxn ang="0">
                    <a:pos x="1" y="107"/>
                  </a:cxn>
                  <a:cxn ang="0">
                    <a:pos x="2" y="108"/>
                  </a:cxn>
                  <a:cxn ang="0">
                    <a:pos x="4" y="108"/>
                  </a:cxn>
                  <a:cxn ang="0">
                    <a:pos x="6" y="108"/>
                  </a:cxn>
                  <a:cxn ang="0">
                    <a:pos x="7" y="107"/>
                  </a:cxn>
                  <a:cxn ang="0">
                    <a:pos x="8" y="105"/>
                  </a:cxn>
                  <a:cxn ang="0">
                    <a:pos x="9" y="104"/>
                  </a:cxn>
                  <a:cxn ang="0">
                    <a:pos x="9" y="104"/>
                  </a:cxn>
                  <a:cxn ang="0">
                    <a:pos x="10" y="92"/>
                  </a:cxn>
                  <a:cxn ang="0">
                    <a:pos x="12" y="80"/>
                  </a:cxn>
                  <a:cxn ang="0">
                    <a:pos x="19" y="57"/>
                  </a:cxn>
                  <a:cxn ang="0">
                    <a:pos x="19" y="57"/>
                  </a:cxn>
                  <a:cxn ang="0">
                    <a:pos x="22" y="44"/>
                  </a:cxn>
                  <a:cxn ang="0">
                    <a:pos x="25" y="32"/>
                  </a:cxn>
                  <a:cxn ang="0">
                    <a:pos x="28" y="19"/>
                  </a:cxn>
                  <a:cxn ang="0">
                    <a:pos x="32" y="6"/>
                  </a:cxn>
                  <a:cxn ang="0">
                    <a:pos x="32" y="6"/>
                  </a:cxn>
                  <a:cxn ang="0">
                    <a:pos x="33" y="5"/>
                  </a:cxn>
                  <a:cxn ang="0">
                    <a:pos x="32" y="3"/>
                  </a:cxn>
                  <a:cxn ang="0">
                    <a:pos x="30" y="0"/>
                  </a:cxn>
                  <a:cxn ang="0">
                    <a:pos x="28" y="0"/>
                  </a:cxn>
                  <a:cxn ang="0">
                    <a:pos x="27" y="0"/>
                  </a:cxn>
                  <a:cxn ang="0">
                    <a:pos x="25" y="0"/>
                  </a:cxn>
                  <a:cxn ang="0">
                    <a:pos x="24" y="2"/>
                  </a:cxn>
                  <a:cxn ang="0">
                    <a:pos x="24" y="2"/>
                  </a:cxn>
                </a:cxnLst>
                <a:rect l="0" t="0" r="r" b="b"/>
                <a:pathLst>
                  <a:path w="33" h="108">
                    <a:moveTo>
                      <a:pt x="24" y="2"/>
                    </a:moveTo>
                    <a:lnTo>
                      <a:pt x="24" y="2"/>
                    </a:lnTo>
                    <a:lnTo>
                      <a:pt x="20" y="14"/>
                    </a:lnTo>
                    <a:lnTo>
                      <a:pt x="16" y="28"/>
                    </a:lnTo>
                    <a:lnTo>
                      <a:pt x="9" y="54"/>
                    </a:lnTo>
                    <a:lnTo>
                      <a:pt x="9" y="54"/>
                    </a:lnTo>
                    <a:lnTo>
                      <a:pt x="3" y="79"/>
                    </a:lnTo>
                    <a:lnTo>
                      <a:pt x="1" y="91"/>
                    </a:lnTo>
                    <a:lnTo>
                      <a:pt x="0" y="104"/>
                    </a:lnTo>
                    <a:lnTo>
                      <a:pt x="0" y="104"/>
                    </a:lnTo>
                    <a:lnTo>
                      <a:pt x="0" y="105"/>
                    </a:lnTo>
                    <a:lnTo>
                      <a:pt x="1" y="107"/>
                    </a:lnTo>
                    <a:lnTo>
                      <a:pt x="2" y="108"/>
                    </a:lnTo>
                    <a:lnTo>
                      <a:pt x="4" y="108"/>
                    </a:lnTo>
                    <a:lnTo>
                      <a:pt x="6" y="108"/>
                    </a:lnTo>
                    <a:lnTo>
                      <a:pt x="7" y="107"/>
                    </a:lnTo>
                    <a:lnTo>
                      <a:pt x="8" y="105"/>
                    </a:lnTo>
                    <a:lnTo>
                      <a:pt x="9" y="104"/>
                    </a:lnTo>
                    <a:lnTo>
                      <a:pt x="9" y="104"/>
                    </a:lnTo>
                    <a:lnTo>
                      <a:pt x="10" y="92"/>
                    </a:lnTo>
                    <a:lnTo>
                      <a:pt x="12" y="80"/>
                    </a:lnTo>
                    <a:lnTo>
                      <a:pt x="19" y="57"/>
                    </a:lnTo>
                    <a:lnTo>
                      <a:pt x="19" y="57"/>
                    </a:lnTo>
                    <a:lnTo>
                      <a:pt x="22" y="44"/>
                    </a:lnTo>
                    <a:lnTo>
                      <a:pt x="25" y="32"/>
                    </a:lnTo>
                    <a:lnTo>
                      <a:pt x="28" y="19"/>
                    </a:lnTo>
                    <a:lnTo>
                      <a:pt x="32" y="6"/>
                    </a:lnTo>
                    <a:lnTo>
                      <a:pt x="32" y="6"/>
                    </a:lnTo>
                    <a:lnTo>
                      <a:pt x="33" y="5"/>
                    </a:lnTo>
                    <a:lnTo>
                      <a:pt x="32" y="3"/>
                    </a:lnTo>
                    <a:lnTo>
                      <a:pt x="30" y="0"/>
                    </a:lnTo>
                    <a:lnTo>
                      <a:pt x="28" y="0"/>
                    </a:lnTo>
                    <a:lnTo>
                      <a:pt x="27" y="0"/>
                    </a:lnTo>
                    <a:lnTo>
                      <a:pt x="25" y="0"/>
                    </a:lnTo>
                    <a:lnTo>
                      <a:pt x="24" y="2"/>
                    </a:lnTo>
                    <a:lnTo>
                      <a:pt x="24"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9" name="Freeform 844"/>
              <p:cNvSpPr/>
              <p:nvPr/>
            </p:nvSpPr>
            <p:spPr bwMode="auto">
              <a:xfrm>
                <a:off x="2557463" y="1774825"/>
                <a:ext cx="11113" cy="52388"/>
              </a:xfrm>
              <a:custGeom>
                <a:avLst/>
                <a:gdLst/>
                <a:ahLst/>
                <a:cxnLst>
                  <a:cxn ang="0">
                    <a:pos x="14" y="4"/>
                  </a:cxn>
                  <a:cxn ang="0">
                    <a:pos x="14" y="4"/>
                  </a:cxn>
                  <a:cxn ang="0">
                    <a:pos x="13" y="15"/>
                  </a:cxn>
                  <a:cxn ang="0">
                    <a:pos x="12" y="27"/>
                  </a:cxn>
                  <a:cxn ang="0">
                    <a:pos x="9" y="50"/>
                  </a:cxn>
                  <a:cxn ang="0">
                    <a:pos x="0" y="93"/>
                  </a:cxn>
                  <a:cxn ang="0">
                    <a:pos x="0" y="93"/>
                  </a:cxn>
                  <a:cxn ang="0">
                    <a:pos x="0" y="95"/>
                  </a:cxn>
                  <a:cxn ang="0">
                    <a:pos x="1" y="97"/>
                  </a:cxn>
                  <a:cxn ang="0">
                    <a:pos x="4" y="99"/>
                  </a:cxn>
                  <a:cxn ang="0">
                    <a:pos x="6" y="99"/>
                  </a:cxn>
                  <a:cxn ang="0">
                    <a:pos x="7" y="99"/>
                  </a:cxn>
                  <a:cxn ang="0">
                    <a:pos x="8" y="98"/>
                  </a:cxn>
                  <a:cxn ang="0">
                    <a:pos x="9" y="96"/>
                  </a:cxn>
                  <a:cxn ang="0">
                    <a:pos x="9" y="96"/>
                  </a:cxn>
                  <a:cxn ang="0">
                    <a:pos x="18" y="51"/>
                  </a:cxn>
                  <a:cxn ang="0">
                    <a:pos x="21" y="28"/>
                  </a:cxn>
                  <a:cxn ang="0">
                    <a:pos x="23" y="17"/>
                  </a:cxn>
                  <a:cxn ang="0">
                    <a:pos x="23" y="4"/>
                  </a:cxn>
                  <a:cxn ang="0">
                    <a:pos x="23" y="4"/>
                  </a:cxn>
                  <a:cxn ang="0">
                    <a:pos x="23" y="3"/>
                  </a:cxn>
                  <a:cxn ang="0">
                    <a:pos x="22" y="1"/>
                  </a:cxn>
                  <a:cxn ang="0">
                    <a:pos x="20" y="0"/>
                  </a:cxn>
                  <a:cxn ang="0">
                    <a:pos x="19" y="0"/>
                  </a:cxn>
                  <a:cxn ang="0">
                    <a:pos x="17" y="0"/>
                  </a:cxn>
                  <a:cxn ang="0">
                    <a:pos x="15" y="1"/>
                  </a:cxn>
                  <a:cxn ang="0">
                    <a:pos x="14" y="3"/>
                  </a:cxn>
                  <a:cxn ang="0">
                    <a:pos x="14" y="4"/>
                  </a:cxn>
                  <a:cxn ang="0">
                    <a:pos x="14" y="4"/>
                  </a:cxn>
                </a:cxnLst>
                <a:rect l="0" t="0" r="r" b="b"/>
                <a:pathLst>
                  <a:path w="23" h="99">
                    <a:moveTo>
                      <a:pt x="14" y="4"/>
                    </a:moveTo>
                    <a:lnTo>
                      <a:pt x="14" y="4"/>
                    </a:lnTo>
                    <a:lnTo>
                      <a:pt x="13" y="15"/>
                    </a:lnTo>
                    <a:lnTo>
                      <a:pt x="12" y="27"/>
                    </a:lnTo>
                    <a:lnTo>
                      <a:pt x="9" y="50"/>
                    </a:lnTo>
                    <a:lnTo>
                      <a:pt x="0" y="93"/>
                    </a:lnTo>
                    <a:lnTo>
                      <a:pt x="0" y="93"/>
                    </a:lnTo>
                    <a:lnTo>
                      <a:pt x="0" y="95"/>
                    </a:lnTo>
                    <a:lnTo>
                      <a:pt x="1" y="97"/>
                    </a:lnTo>
                    <a:lnTo>
                      <a:pt x="4" y="99"/>
                    </a:lnTo>
                    <a:lnTo>
                      <a:pt x="6" y="99"/>
                    </a:lnTo>
                    <a:lnTo>
                      <a:pt x="7" y="99"/>
                    </a:lnTo>
                    <a:lnTo>
                      <a:pt x="8" y="98"/>
                    </a:lnTo>
                    <a:lnTo>
                      <a:pt x="9" y="96"/>
                    </a:lnTo>
                    <a:lnTo>
                      <a:pt x="9" y="96"/>
                    </a:lnTo>
                    <a:lnTo>
                      <a:pt x="18" y="51"/>
                    </a:lnTo>
                    <a:lnTo>
                      <a:pt x="21" y="28"/>
                    </a:lnTo>
                    <a:lnTo>
                      <a:pt x="23" y="17"/>
                    </a:lnTo>
                    <a:lnTo>
                      <a:pt x="23" y="4"/>
                    </a:lnTo>
                    <a:lnTo>
                      <a:pt x="23" y="4"/>
                    </a:lnTo>
                    <a:lnTo>
                      <a:pt x="23" y="3"/>
                    </a:lnTo>
                    <a:lnTo>
                      <a:pt x="22" y="1"/>
                    </a:lnTo>
                    <a:lnTo>
                      <a:pt x="20" y="0"/>
                    </a:lnTo>
                    <a:lnTo>
                      <a:pt x="19" y="0"/>
                    </a:lnTo>
                    <a:lnTo>
                      <a:pt x="17" y="0"/>
                    </a:lnTo>
                    <a:lnTo>
                      <a:pt x="15" y="1"/>
                    </a:lnTo>
                    <a:lnTo>
                      <a:pt x="14" y="3"/>
                    </a:lnTo>
                    <a:lnTo>
                      <a:pt x="14" y="4"/>
                    </a:lnTo>
                    <a:lnTo>
                      <a:pt x="14"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0" name="Freeform 847"/>
              <p:cNvSpPr/>
              <p:nvPr/>
            </p:nvSpPr>
            <p:spPr bwMode="auto">
              <a:xfrm>
                <a:off x="2640013" y="1768475"/>
                <a:ext cx="7938" cy="57150"/>
              </a:xfrm>
              <a:custGeom>
                <a:avLst/>
                <a:gdLst/>
                <a:ahLst/>
                <a:cxnLst>
                  <a:cxn ang="0">
                    <a:pos x="13" y="73"/>
                  </a:cxn>
                  <a:cxn ang="0">
                    <a:pos x="13" y="73"/>
                  </a:cxn>
                  <a:cxn ang="0">
                    <a:pos x="14" y="39"/>
                  </a:cxn>
                  <a:cxn ang="0">
                    <a:pos x="13" y="5"/>
                  </a:cxn>
                  <a:cxn ang="0">
                    <a:pos x="13" y="5"/>
                  </a:cxn>
                  <a:cxn ang="0">
                    <a:pos x="13" y="3"/>
                  </a:cxn>
                  <a:cxn ang="0">
                    <a:pos x="12" y="1"/>
                  </a:cxn>
                  <a:cxn ang="0">
                    <a:pos x="11" y="1"/>
                  </a:cxn>
                  <a:cxn ang="0">
                    <a:pos x="9" y="0"/>
                  </a:cxn>
                  <a:cxn ang="0">
                    <a:pos x="7" y="1"/>
                  </a:cxn>
                  <a:cxn ang="0">
                    <a:pos x="6" y="1"/>
                  </a:cxn>
                  <a:cxn ang="0">
                    <a:pos x="5" y="3"/>
                  </a:cxn>
                  <a:cxn ang="0">
                    <a:pos x="4" y="5"/>
                  </a:cxn>
                  <a:cxn ang="0">
                    <a:pos x="4" y="5"/>
                  </a:cxn>
                  <a:cxn ang="0">
                    <a:pos x="4" y="58"/>
                  </a:cxn>
                  <a:cxn ang="0">
                    <a:pos x="4" y="58"/>
                  </a:cxn>
                  <a:cxn ang="0">
                    <a:pos x="5" y="80"/>
                  </a:cxn>
                  <a:cxn ang="0">
                    <a:pos x="4" y="94"/>
                  </a:cxn>
                  <a:cxn ang="0">
                    <a:pos x="3" y="98"/>
                  </a:cxn>
                  <a:cxn ang="0">
                    <a:pos x="2" y="100"/>
                  </a:cxn>
                  <a:cxn ang="0">
                    <a:pos x="2" y="100"/>
                  </a:cxn>
                  <a:cxn ang="0">
                    <a:pos x="0" y="101"/>
                  </a:cxn>
                  <a:cxn ang="0">
                    <a:pos x="0" y="103"/>
                  </a:cxn>
                  <a:cxn ang="0">
                    <a:pos x="0" y="105"/>
                  </a:cxn>
                  <a:cxn ang="0">
                    <a:pos x="0" y="106"/>
                  </a:cxn>
                  <a:cxn ang="0">
                    <a:pos x="1" y="108"/>
                  </a:cxn>
                  <a:cxn ang="0">
                    <a:pos x="3" y="108"/>
                  </a:cxn>
                  <a:cxn ang="0">
                    <a:pos x="5" y="109"/>
                  </a:cxn>
                  <a:cxn ang="0">
                    <a:pos x="7" y="108"/>
                  </a:cxn>
                  <a:cxn ang="0">
                    <a:pos x="7" y="108"/>
                  </a:cxn>
                  <a:cxn ang="0">
                    <a:pos x="9" y="106"/>
                  </a:cxn>
                  <a:cxn ang="0">
                    <a:pos x="11" y="102"/>
                  </a:cxn>
                  <a:cxn ang="0">
                    <a:pos x="12" y="97"/>
                  </a:cxn>
                  <a:cxn ang="0">
                    <a:pos x="13" y="91"/>
                  </a:cxn>
                  <a:cxn ang="0">
                    <a:pos x="13" y="81"/>
                  </a:cxn>
                  <a:cxn ang="0">
                    <a:pos x="13" y="73"/>
                  </a:cxn>
                  <a:cxn ang="0">
                    <a:pos x="13" y="73"/>
                  </a:cxn>
                </a:cxnLst>
                <a:rect l="0" t="0" r="r" b="b"/>
                <a:pathLst>
                  <a:path w="14" h="109">
                    <a:moveTo>
                      <a:pt x="13" y="73"/>
                    </a:moveTo>
                    <a:lnTo>
                      <a:pt x="13" y="73"/>
                    </a:lnTo>
                    <a:lnTo>
                      <a:pt x="14" y="39"/>
                    </a:lnTo>
                    <a:lnTo>
                      <a:pt x="13" y="5"/>
                    </a:lnTo>
                    <a:lnTo>
                      <a:pt x="13" y="5"/>
                    </a:lnTo>
                    <a:lnTo>
                      <a:pt x="13" y="3"/>
                    </a:lnTo>
                    <a:lnTo>
                      <a:pt x="12" y="1"/>
                    </a:lnTo>
                    <a:lnTo>
                      <a:pt x="11" y="1"/>
                    </a:lnTo>
                    <a:lnTo>
                      <a:pt x="9" y="0"/>
                    </a:lnTo>
                    <a:lnTo>
                      <a:pt x="7" y="1"/>
                    </a:lnTo>
                    <a:lnTo>
                      <a:pt x="6" y="1"/>
                    </a:lnTo>
                    <a:lnTo>
                      <a:pt x="5" y="3"/>
                    </a:lnTo>
                    <a:lnTo>
                      <a:pt x="4" y="5"/>
                    </a:lnTo>
                    <a:lnTo>
                      <a:pt x="4" y="5"/>
                    </a:lnTo>
                    <a:lnTo>
                      <a:pt x="4" y="58"/>
                    </a:lnTo>
                    <a:lnTo>
                      <a:pt x="4" y="58"/>
                    </a:lnTo>
                    <a:lnTo>
                      <a:pt x="5" y="80"/>
                    </a:lnTo>
                    <a:lnTo>
                      <a:pt x="4" y="94"/>
                    </a:lnTo>
                    <a:lnTo>
                      <a:pt x="3" y="98"/>
                    </a:lnTo>
                    <a:lnTo>
                      <a:pt x="2" y="100"/>
                    </a:lnTo>
                    <a:lnTo>
                      <a:pt x="2" y="100"/>
                    </a:lnTo>
                    <a:lnTo>
                      <a:pt x="0" y="101"/>
                    </a:lnTo>
                    <a:lnTo>
                      <a:pt x="0" y="103"/>
                    </a:lnTo>
                    <a:lnTo>
                      <a:pt x="0" y="105"/>
                    </a:lnTo>
                    <a:lnTo>
                      <a:pt x="0" y="106"/>
                    </a:lnTo>
                    <a:lnTo>
                      <a:pt x="1" y="108"/>
                    </a:lnTo>
                    <a:lnTo>
                      <a:pt x="3" y="108"/>
                    </a:lnTo>
                    <a:lnTo>
                      <a:pt x="5" y="109"/>
                    </a:lnTo>
                    <a:lnTo>
                      <a:pt x="7" y="108"/>
                    </a:lnTo>
                    <a:lnTo>
                      <a:pt x="7" y="108"/>
                    </a:lnTo>
                    <a:lnTo>
                      <a:pt x="9" y="106"/>
                    </a:lnTo>
                    <a:lnTo>
                      <a:pt x="11" y="102"/>
                    </a:lnTo>
                    <a:lnTo>
                      <a:pt x="12" y="97"/>
                    </a:lnTo>
                    <a:lnTo>
                      <a:pt x="13" y="91"/>
                    </a:lnTo>
                    <a:lnTo>
                      <a:pt x="13" y="81"/>
                    </a:lnTo>
                    <a:lnTo>
                      <a:pt x="13" y="73"/>
                    </a:lnTo>
                    <a:lnTo>
                      <a:pt x="13" y="7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1" name="Freeform 848"/>
              <p:cNvSpPr/>
              <p:nvPr/>
            </p:nvSpPr>
            <p:spPr bwMode="auto">
              <a:xfrm>
                <a:off x="2665413" y="1757363"/>
                <a:ext cx="19050" cy="52388"/>
              </a:xfrm>
              <a:custGeom>
                <a:avLst/>
                <a:gdLst/>
                <a:ahLst/>
                <a:cxnLst>
                  <a:cxn ang="0">
                    <a:pos x="28" y="4"/>
                  </a:cxn>
                  <a:cxn ang="0">
                    <a:pos x="28" y="4"/>
                  </a:cxn>
                  <a:cxn ang="0">
                    <a:pos x="27" y="14"/>
                  </a:cxn>
                  <a:cxn ang="0">
                    <a:pos x="24" y="24"/>
                  </a:cxn>
                  <a:cxn ang="0">
                    <a:pos x="20" y="33"/>
                  </a:cxn>
                  <a:cxn ang="0">
                    <a:pos x="17" y="42"/>
                  </a:cxn>
                  <a:cxn ang="0">
                    <a:pos x="17" y="42"/>
                  </a:cxn>
                  <a:cxn ang="0">
                    <a:pos x="13" y="56"/>
                  </a:cxn>
                  <a:cxn ang="0">
                    <a:pos x="8" y="68"/>
                  </a:cxn>
                  <a:cxn ang="0">
                    <a:pos x="4" y="81"/>
                  </a:cxn>
                  <a:cxn ang="0">
                    <a:pos x="0" y="93"/>
                  </a:cxn>
                  <a:cxn ang="0">
                    <a:pos x="0" y="93"/>
                  </a:cxn>
                  <a:cxn ang="0">
                    <a:pos x="0" y="95"/>
                  </a:cxn>
                  <a:cxn ang="0">
                    <a:pos x="0" y="97"/>
                  </a:cxn>
                  <a:cxn ang="0">
                    <a:pos x="1" y="98"/>
                  </a:cxn>
                  <a:cxn ang="0">
                    <a:pos x="3" y="99"/>
                  </a:cxn>
                  <a:cxn ang="0">
                    <a:pos x="5" y="99"/>
                  </a:cxn>
                  <a:cxn ang="0">
                    <a:pos x="6" y="99"/>
                  </a:cxn>
                  <a:cxn ang="0">
                    <a:pos x="8" y="98"/>
                  </a:cxn>
                  <a:cxn ang="0">
                    <a:pos x="9" y="96"/>
                  </a:cxn>
                  <a:cxn ang="0">
                    <a:pos x="9" y="96"/>
                  </a:cxn>
                  <a:cxn ang="0">
                    <a:pos x="13" y="85"/>
                  </a:cxn>
                  <a:cxn ang="0">
                    <a:pos x="17" y="73"/>
                  </a:cxn>
                  <a:cxn ang="0">
                    <a:pos x="26" y="51"/>
                  </a:cxn>
                  <a:cxn ang="0">
                    <a:pos x="30" y="39"/>
                  </a:cxn>
                  <a:cxn ang="0">
                    <a:pos x="33" y="28"/>
                  </a:cxn>
                  <a:cxn ang="0">
                    <a:pos x="36" y="16"/>
                  </a:cxn>
                  <a:cxn ang="0">
                    <a:pos x="37" y="4"/>
                  </a:cxn>
                  <a:cxn ang="0">
                    <a:pos x="37" y="4"/>
                  </a:cxn>
                  <a:cxn ang="0">
                    <a:pos x="37" y="2"/>
                  </a:cxn>
                  <a:cxn ang="0">
                    <a:pos x="36" y="1"/>
                  </a:cxn>
                  <a:cxn ang="0">
                    <a:pos x="35" y="0"/>
                  </a:cxn>
                  <a:cxn ang="0">
                    <a:pos x="33" y="0"/>
                  </a:cxn>
                  <a:cxn ang="0">
                    <a:pos x="31" y="0"/>
                  </a:cxn>
                  <a:cxn ang="0">
                    <a:pos x="30" y="1"/>
                  </a:cxn>
                  <a:cxn ang="0">
                    <a:pos x="29" y="2"/>
                  </a:cxn>
                  <a:cxn ang="0">
                    <a:pos x="28" y="4"/>
                  </a:cxn>
                  <a:cxn ang="0">
                    <a:pos x="28" y="4"/>
                  </a:cxn>
                </a:cxnLst>
                <a:rect l="0" t="0" r="r" b="b"/>
                <a:pathLst>
                  <a:path w="37" h="99">
                    <a:moveTo>
                      <a:pt x="28" y="4"/>
                    </a:moveTo>
                    <a:lnTo>
                      <a:pt x="28" y="4"/>
                    </a:lnTo>
                    <a:lnTo>
                      <a:pt x="27" y="14"/>
                    </a:lnTo>
                    <a:lnTo>
                      <a:pt x="24" y="24"/>
                    </a:lnTo>
                    <a:lnTo>
                      <a:pt x="20" y="33"/>
                    </a:lnTo>
                    <a:lnTo>
                      <a:pt x="17" y="42"/>
                    </a:lnTo>
                    <a:lnTo>
                      <a:pt x="17" y="42"/>
                    </a:lnTo>
                    <a:lnTo>
                      <a:pt x="13" y="56"/>
                    </a:lnTo>
                    <a:lnTo>
                      <a:pt x="8" y="68"/>
                    </a:lnTo>
                    <a:lnTo>
                      <a:pt x="4" y="81"/>
                    </a:lnTo>
                    <a:lnTo>
                      <a:pt x="0" y="93"/>
                    </a:lnTo>
                    <a:lnTo>
                      <a:pt x="0" y="93"/>
                    </a:lnTo>
                    <a:lnTo>
                      <a:pt x="0" y="95"/>
                    </a:lnTo>
                    <a:lnTo>
                      <a:pt x="0" y="97"/>
                    </a:lnTo>
                    <a:lnTo>
                      <a:pt x="1" y="98"/>
                    </a:lnTo>
                    <a:lnTo>
                      <a:pt x="3" y="99"/>
                    </a:lnTo>
                    <a:lnTo>
                      <a:pt x="5" y="99"/>
                    </a:lnTo>
                    <a:lnTo>
                      <a:pt x="6" y="99"/>
                    </a:lnTo>
                    <a:lnTo>
                      <a:pt x="8" y="98"/>
                    </a:lnTo>
                    <a:lnTo>
                      <a:pt x="9" y="96"/>
                    </a:lnTo>
                    <a:lnTo>
                      <a:pt x="9" y="96"/>
                    </a:lnTo>
                    <a:lnTo>
                      <a:pt x="13" y="85"/>
                    </a:lnTo>
                    <a:lnTo>
                      <a:pt x="17" y="73"/>
                    </a:lnTo>
                    <a:lnTo>
                      <a:pt x="26" y="51"/>
                    </a:lnTo>
                    <a:lnTo>
                      <a:pt x="30" y="39"/>
                    </a:lnTo>
                    <a:lnTo>
                      <a:pt x="33" y="28"/>
                    </a:lnTo>
                    <a:lnTo>
                      <a:pt x="36" y="16"/>
                    </a:lnTo>
                    <a:lnTo>
                      <a:pt x="37" y="4"/>
                    </a:lnTo>
                    <a:lnTo>
                      <a:pt x="37" y="4"/>
                    </a:lnTo>
                    <a:lnTo>
                      <a:pt x="37" y="2"/>
                    </a:lnTo>
                    <a:lnTo>
                      <a:pt x="36" y="1"/>
                    </a:lnTo>
                    <a:lnTo>
                      <a:pt x="35" y="0"/>
                    </a:lnTo>
                    <a:lnTo>
                      <a:pt x="33" y="0"/>
                    </a:lnTo>
                    <a:lnTo>
                      <a:pt x="31" y="0"/>
                    </a:lnTo>
                    <a:lnTo>
                      <a:pt x="30" y="1"/>
                    </a:lnTo>
                    <a:lnTo>
                      <a:pt x="29" y="2"/>
                    </a:lnTo>
                    <a:lnTo>
                      <a:pt x="28" y="4"/>
                    </a:lnTo>
                    <a:lnTo>
                      <a:pt x="28"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2" name="Freeform 849"/>
              <p:cNvSpPr/>
              <p:nvPr/>
            </p:nvSpPr>
            <p:spPr bwMode="auto">
              <a:xfrm>
                <a:off x="2697163" y="1725613"/>
                <a:ext cx="15875" cy="52388"/>
              </a:xfrm>
              <a:custGeom>
                <a:avLst/>
                <a:gdLst/>
                <a:ahLst/>
                <a:cxnLst>
                  <a:cxn ang="0">
                    <a:pos x="15" y="91"/>
                  </a:cxn>
                  <a:cxn ang="0">
                    <a:pos x="15" y="91"/>
                  </a:cxn>
                  <a:cxn ang="0">
                    <a:pos x="20" y="82"/>
                  </a:cxn>
                  <a:cxn ang="0">
                    <a:pos x="24" y="71"/>
                  </a:cxn>
                  <a:cxn ang="0">
                    <a:pos x="27" y="61"/>
                  </a:cxn>
                  <a:cxn ang="0">
                    <a:pos x="28" y="50"/>
                  </a:cxn>
                  <a:cxn ang="0">
                    <a:pos x="29" y="38"/>
                  </a:cxn>
                  <a:cxn ang="0">
                    <a:pos x="29" y="27"/>
                  </a:cxn>
                  <a:cxn ang="0">
                    <a:pos x="29" y="5"/>
                  </a:cxn>
                  <a:cxn ang="0">
                    <a:pos x="29" y="5"/>
                  </a:cxn>
                  <a:cxn ang="0">
                    <a:pos x="28" y="3"/>
                  </a:cxn>
                  <a:cxn ang="0">
                    <a:pos x="27" y="1"/>
                  </a:cxn>
                  <a:cxn ang="0">
                    <a:pos x="26" y="1"/>
                  </a:cxn>
                  <a:cxn ang="0">
                    <a:pos x="24" y="0"/>
                  </a:cxn>
                  <a:cxn ang="0">
                    <a:pos x="22" y="1"/>
                  </a:cxn>
                  <a:cxn ang="0">
                    <a:pos x="21" y="1"/>
                  </a:cxn>
                  <a:cxn ang="0">
                    <a:pos x="20" y="3"/>
                  </a:cxn>
                  <a:cxn ang="0">
                    <a:pos x="20" y="5"/>
                  </a:cxn>
                  <a:cxn ang="0">
                    <a:pos x="20" y="5"/>
                  </a:cxn>
                  <a:cxn ang="0">
                    <a:pos x="20" y="26"/>
                  </a:cxn>
                  <a:cxn ang="0">
                    <a:pos x="19" y="47"/>
                  </a:cxn>
                  <a:cxn ang="0">
                    <a:pos x="18" y="58"/>
                  </a:cxn>
                  <a:cxn ang="0">
                    <a:pos x="16" y="67"/>
                  </a:cxn>
                  <a:cxn ang="0">
                    <a:pos x="11" y="76"/>
                  </a:cxn>
                  <a:cxn ang="0">
                    <a:pos x="6" y="86"/>
                  </a:cxn>
                  <a:cxn ang="0">
                    <a:pos x="6" y="86"/>
                  </a:cxn>
                  <a:cxn ang="0">
                    <a:pos x="3" y="87"/>
                  </a:cxn>
                  <a:cxn ang="0">
                    <a:pos x="2" y="89"/>
                  </a:cxn>
                  <a:cxn ang="0">
                    <a:pos x="1" y="91"/>
                  </a:cxn>
                  <a:cxn ang="0">
                    <a:pos x="0" y="95"/>
                  </a:cxn>
                  <a:cxn ang="0">
                    <a:pos x="0" y="95"/>
                  </a:cxn>
                  <a:cxn ang="0">
                    <a:pos x="1" y="97"/>
                  </a:cxn>
                  <a:cxn ang="0">
                    <a:pos x="3" y="99"/>
                  </a:cxn>
                  <a:cxn ang="0">
                    <a:pos x="6" y="99"/>
                  </a:cxn>
                  <a:cxn ang="0">
                    <a:pos x="8" y="98"/>
                  </a:cxn>
                  <a:cxn ang="0">
                    <a:pos x="8" y="98"/>
                  </a:cxn>
                  <a:cxn ang="0">
                    <a:pos x="11" y="94"/>
                  </a:cxn>
                  <a:cxn ang="0">
                    <a:pos x="11" y="94"/>
                  </a:cxn>
                  <a:cxn ang="0">
                    <a:pos x="14" y="93"/>
                  </a:cxn>
                  <a:cxn ang="0">
                    <a:pos x="15" y="91"/>
                  </a:cxn>
                  <a:cxn ang="0">
                    <a:pos x="15" y="91"/>
                  </a:cxn>
                </a:cxnLst>
                <a:rect l="0" t="0" r="r" b="b"/>
                <a:pathLst>
                  <a:path w="29" h="99">
                    <a:moveTo>
                      <a:pt x="15" y="91"/>
                    </a:moveTo>
                    <a:lnTo>
                      <a:pt x="15" y="91"/>
                    </a:lnTo>
                    <a:lnTo>
                      <a:pt x="20" y="82"/>
                    </a:lnTo>
                    <a:lnTo>
                      <a:pt x="24" y="71"/>
                    </a:lnTo>
                    <a:lnTo>
                      <a:pt x="27" y="61"/>
                    </a:lnTo>
                    <a:lnTo>
                      <a:pt x="28" y="50"/>
                    </a:lnTo>
                    <a:lnTo>
                      <a:pt x="29" y="38"/>
                    </a:lnTo>
                    <a:lnTo>
                      <a:pt x="29" y="27"/>
                    </a:lnTo>
                    <a:lnTo>
                      <a:pt x="29" y="5"/>
                    </a:lnTo>
                    <a:lnTo>
                      <a:pt x="29" y="5"/>
                    </a:lnTo>
                    <a:lnTo>
                      <a:pt x="28" y="3"/>
                    </a:lnTo>
                    <a:lnTo>
                      <a:pt x="27" y="1"/>
                    </a:lnTo>
                    <a:lnTo>
                      <a:pt x="26" y="1"/>
                    </a:lnTo>
                    <a:lnTo>
                      <a:pt x="24" y="0"/>
                    </a:lnTo>
                    <a:lnTo>
                      <a:pt x="22" y="1"/>
                    </a:lnTo>
                    <a:lnTo>
                      <a:pt x="21" y="1"/>
                    </a:lnTo>
                    <a:lnTo>
                      <a:pt x="20" y="3"/>
                    </a:lnTo>
                    <a:lnTo>
                      <a:pt x="20" y="5"/>
                    </a:lnTo>
                    <a:lnTo>
                      <a:pt x="20" y="5"/>
                    </a:lnTo>
                    <a:lnTo>
                      <a:pt x="20" y="26"/>
                    </a:lnTo>
                    <a:lnTo>
                      <a:pt x="19" y="47"/>
                    </a:lnTo>
                    <a:lnTo>
                      <a:pt x="18" y="58"/>
                    </a:lnTo>
                    <a:lnTo>
                      <a:pt x="16" y="67"/>
                    </a:lnTo>
                    <a:lnTo>
                      <a:pt x="11" y="76"/>
                    </a:lnTo>
                    <a:lnTo>
                      <a:pt x="6" y="86"/>
                    </a:lnTo>
                    <a:lnTo>
                      <a:pt x="6" y="86"/>
                    </a:lnTo>
                    <a:lnTo>
                      <a:pt x="3" y="87"/>
                    </a:lnTo>
                    <a:lnTo>
                      <a:pt x="2" y="89"/>
                    </a:lnTo>
                    <a:lnTo>
                      <a:pt x="1" y="91"/>
                    </a:lnTo>
                    <a:lnTo>
                      <a:pt x="0" y="95"/>
                    </a:lnTo>
                    <a:lnTo>
                      <a:pt x="0" y="95"/>
                    </a:lnTo>
                    <a:lnTo>
                      <a:pt x="1" y="97"/>
                    </a:lnTo>
                    <a:lnTo>
                      <a:pt x="3" y="99"/>
                    </a:lnTo>
                    <a:lnTo>
                      <a:pt x="6" y="99"/>
                    </a:lnTo>
                    <a:lnTo>
                      <a:pt x="8" y="98"/>
                    </a:lnTo>
                    <a:lnTo>
                      <a:pt x="8" y="98"/>
                    </a:lnTo>
                    <a:lnTo>
                      <a:pt x="11" y="94"/>
                    </a:lnTo>
                    <a:lnTo>
                      <a:pt x="11" y="94"/>
                    </a:lnTo>
                    <a:lnTo>
                      <a:pt x="14" y="93"/>
                    </a:lnTo>
                    <a:lnTo>
                      <a:pt x="15" y="91"/>
                    </a:lnTo>
                    <a:lnTo>
                      <a:pt x="15" y="91"/>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3" name="Freeform 850"/>
              <p:cNvSpPr/>
              <p:nvPr/>
            </p:nvSpPr>
            <p:spPr bwMode="auto">
              <a:xfrm>
                <a:off x="2732088" y="1708150"/>
                <a:ext cx="11113" cy="53975"/>
              </a:xfrm>
              <a:custGeom>
                <a:avLst/>
                <a:gdLst/>
                <a:ahLst/>
                <a:cxnLst>
                  <a:cxn ang="0">
                    <a:pos x="20" y="5"/>
                  </a:cxn>
                  <a:cxn ang="0">
                    <a:pos x="20" y="5"/>
                  </a:cxn>
                  <a:cxn ang="0">
                    <a:pos x="19" y="3"/>
                  </a:cxn>
                  <a:cxn ang="0">
                    <a:pos x="18" y="1"/>
                  </a:cxn>
                  <a:cxn ang="0">
                    <a:pos x="17" y="0"/>
                  </a:cxn>
                  <a:cxn ang="0">
                    <a:pos x="15" y="0"/>
                  </a:cxn>
                  <a:cxn ang="0">
                    <a:pos x="14" y="0"/>
                  </a:cxn>
                  <a:cxn ang="0">
                    <a:pos x="12" y="1"/>
                  </a:cxn>
                  <a:cxn ang="0">
                    <a:pos x="11" y="3"/>
                  </a:cxn>
                  <a:cxn ang="0">
                    <a:pos x="11" y="5"/>
                  </a:cxn>
                  <a:cxn ang="0">
                    <a:pos x="11" y="5"/>
                  </a:cxn>
                  <a:cxn ang="0">
                    <a:pos x="12" y="28"/>
                  </a:cxn>
                  <a:cxn ang="0">
                    <a:pos x="13" y="53"/>
                  </a:cxn>
                  <a:cxn ang="0">
                    <a:pos x="13" y="64"/>
                  </a:cxn>
                  <a:cxn ang="0">
                    <a:pos x="11" y="75"/>
                  </a:cxn>
                  <a:cxn ang="0">
                    <a:pos x="7" y="87"/>
                  </a:cxn>
                  <a:cxn ang="0">
                    <a:pos x="4" y="92"/>
                  </a:cxn>
                  <a:cxn ang="0">
                    <a:pos x="1" y="97"/>
                  </a:cxn>
                  <a:cxn ang="0">
                    <a:pos x="1" y="97"/>
                  </a:cxn>
                  <a:cxn ang="0">
                    <a:pos x="0" y="99"/>
                  </a:cxn>
                  <a:cxn ang="0">
                    <a:pos x="0" y="100"/>
                  </a:cxn>
                  <a:cxn ang="0">
                    <a:pos x="1" y="102"/>
                  </a:cxn>
                  <a:cxn ang="0">
                    <a:pos x="3" y="103"/>
                  </a:cxn>
                  <a:cxn ang="0">
                    <a:pos x="6" y="104"/>
                  </a:cxn>
                  <a:cxn ang="0">
                    <a:pos x="8" y="103"/>
                  </a:cxn>
                  <a:cxn ang="0">
                    <a:pos x="10" y="102"/>
                  </a:cxn>
                  <a:cxn ang="0">
                    <a:pos x="10" y="102"/>
                  </a:cxn>
                  <a:cxn ang="0">
                    <a:pos x="13" y="96"/>
                  </a:cxn>
                  <a:cxn ang="0">
                    <a:pos x="16" y="91"/>
                  </a:cxn>
                  <a:cxn ang="0">
                    <a:pos x="20" y="79"/>
                  </a:cxn>
                  <a:cxn ang="0">
                    <a:pos x="22" y="67"/>
                  </a:cxn>
                  <a:cxn ang="0">
                    <a:pos x="22" y="55"/>
                  </a:cxn>
                  <a:cxn ang="0">
                    <a:pos x="22" y="42"/>
                  </a:cxn>
                  <a:cxn ang="0">
                    <a:pos x="21" y="29"/>
                  </a:cxn>
                  <a:cxn ang="0">
                    <a:pos x="20" y="5"/>
                  </a:cxn>
                  <a:cxn ang="0">
                    <a:pos x="20" y="5"/>
                  </a:cxn>
                </a:cxnLst>
                <a:rect l="0" t="0" r="r" b="b"/>
                <a:pathLst>
                  <a:path w="22" h="104">
                    <a:moveTo>
                      <a:pt x="20" y="5"/>
                    </a:moveTo>
                    <a:lnTo>
                      <a:pt x="20" y="5"/>
                    </a:lnTo>
                    <a:lnTo>
                      <a:pt x="19" y="3"/>
                    </a:lnTo>
                    <a:lnTo>
                      <a:pt x="18" y="1"/>
                    </a:lnTo>
                    <a:lnTo>
                      <a:pt x="17" y="0"/>
                    </a:lnTo>
                    <a:lnTo>
                      <a:pt x="15" y="0"/>
                    </a:lnTo>
                    <a:lnTo>
                      <a:pt x="14" y="0"/>
                    </a:lnTo>
                    <a:lnTo>
                      <a:pt x="12" y="1"/>
                    </a:lnTo>
                    <a:lnTo>
                      <a:pt x="11" y="3"/>
                    </a:lnTo>
                    <a:lnTo>
                      <a:pt x="11" y="5"/>
                    </a:lnTo>
                    <a:lnTo>
                      <a:pt x="11" y="5"/>
                    </a:lnTo>
                    <a:lnTo>
                      <a:pt x="12" y="28"/>
                    </a:lnTo>
                    <a:lnTo>
                      <a:pt x="13" y="53"/>
                    </a:lnTo>
                    <a:lnTo>
                      <a:pt x="13" y="64"/>
                    </a:lnTo>
                    <a:lnTo>
                      <a:pt x="11" y="75"/>
                    </a:lnTo>
                    <a:lnTo>
                      <a:pt x="7" y="87"/>
                    </a:lnTo>
                    <a:lnTo>
                      <a:pt x="4" y="92"/>
                    </a:lnTo>
                    <a:lnTo>
                      <a:pt x="1" y="97"/>
                    </a:lnTo>
                    <a:lnTo>
                      <a:pt x="1" y="97"/>
                    </a:lnTo>
                    <a:lnTo>
                      <a:pt x="0" y="99"/>
                    </a:lnTo>
                    <a:lnTo>
                      <a:pt x="0" y="100"/>
                    </a:lnTo>
                    <a:lnTo>
                      <a:pt x="1" y="102"/>
                    </a:lnTo>
                    <a:lnTo>
                      <a:pt x="3" y="103"/>
                    </a:lnTo>
                    <a:lnTo>
                      <a:pt x="6" y="104"/>
                    </a:lnTo>
                    <a:lnTo>
                      <a:pt x="8" y="103"/>
                    </a:lnTo>
                    <a:lnTo>
                      <a:pt x="10" y="102"/>
                    </a:lnTo>
                    <a:lnTo>
                      <a:pt x="10" y="102"/>
                    </a:lnTo>
                    <a:lnTo>
                      <a:pt x="13" y="96"/>
                    </a:lnTo>
                    <a:lnTo>
                      <a:pt x="16" y="91"/>
                    </a:lnTo>
                    <a:lnTo>
                      <a:pt x="20" y="79"/>
                    </a:lnTo>
                    <a:lnTo>
                      <a:pt x="22" y="67"/>
                    </a:lnTo>
                    <a:lnTo>
                      <a:pt x="22" y="55"/>
                    </a:lnTo>
                    <a:lnTo>
                      <a:pt x="22" y="42"/>
                    </a:lnTo>
                    <a:lnTo>
                      <a:pt x="21" y="29"/>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4" name="Freeform 851"/>
              <p:cNvSpPr/>
              <p:nvPr/>
            </p:nvSpPr>
            <p:spPr bwMode="auto">
              <a:xfrm>
                <a:off x="2765425" y="1674813"/>
                <a:ext cx="7938" cy="55563"/>
              </a:xfrm>
              <a:custGeom>
                <a:avLst/>
                <a:gdLst/>
                <a:ahLst/>
                <a:cxnLst>
                  <a:cxn ang="0">
                    <a:pos x="15" y="94"/>
                  </a:cxn>
                  <a:cxn ang="0">
                    <a:pos x="15" y="94"/>
                  </a:cxn>
                  <a:cxn ang="0">
                    <a:pos x="14" y="72"/>
                  </a:cxn>
                  <a:cxn ang="0">
                    <a:pos x="12" y="50"/>
                  </a:cxn>
                  <a:cxn ang="0">
                    <a:pos x="11" y="27"/>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 ang="0">
                    <a:pos x="1" y="29"/>
                  </a:cxn>
                  <a:cxn ang="0">
                    <a:pos x="2" y="53"/>
                  </a:cxn>
                  <a:cxn ang="0">
                    <a:pos x="4" y="76"/>
                  </a:cxn>
                  <a:cxn ang="0">
                    <a:pos x="5" y="100"/>
                  </a:cxn>
                  <a:cxn ang="0">
                    <a:pos x="5" y="100"/>
                  </a:cxn>
                  <a:cxn ang="0">
                    <a:pos x="5" y="102"/>
                  </a:cxn>
                  <a:cxn ang="0">
                    <a:pos x="6" y="103"/>
                  </a:cxn>
                  <a:cxn ang="0">
                    <a:pos x="8" y="104"/>
                  </a:cxn>
                  <a:cxn ang="0">
                    <a:pos x="9" y="104"/>
                  </a:cxn>
                  <a:cxn ang="0">
                    <a:pos x="12" y="104"/>
                  </a:cxn>
                  <a:cxn ang="0">
                    <a:pos x="13" y="103"/>
                  </a:cxn>
                  <a:cxn ang="0">
                    <a:pos x="15" y="102"/>
                  </a:cxn>
                  <a:cxn ang="0">
                    <a:pos x="15" y="100"/>
                  </a:cxn>
                  <a:cxn ang="0">
                    <a:pos x="15" y="95"/>
                  </a:cxn>
                  <a:cxn ang="0">
                    <a:pos x="15" y="95"/>
                  </a:cxn>
                  <a:cxn ang="0">
                    <a:pos x="15" y="94"/>
                  </a:cxn>
                  <a:cxn ang="0">
                    <a:pos x="15" y="94"/>
                  </a:cxn>
                </a:cxnLst>
                <a:rect l="0" t="0" r="r" b="b"/>
                <a:pathLst>
                  <a:path w="15" h="104">
                    <a:moveTo>
                      <a:pt x="15" y="94"/>
                    </a:moveTo>
                    <a:lnTo>
                      <a:pt x="15" y="94"/>
                    </a:lnTo>
                    <a:lnTo>
                      <a:pt x="14" y="72"/>
                    </a:lnTo>
                    <a:lnTo>
                      <a:pt x="12" y="50"/>
                    </a:lnTo>
                    <a:lnTo>
                      <a:pt x="11" y="27"/>
                    </a:lnTo>
                    <a:lnTo>
                      <a:pt x="9" y="5"/>
                    </a:lnTo>
                    <a:lnTo>
                      <a:pt x="9" y="5"/>
                    </a:lnTo>
                    <a:lnTo>
                      <a:pt x="9" y="3"/>
                    </a:lnTo>
                    <a:lnTo>
                      <a:pt x="8" y="2"/>
                    </a:lnTo>
                    <a:lnTo>
                      <a:pt x="6" y="1"/>
                    </a:lnTo>
                    <a:lnTo>
                      <a:pt x="5" y="0"/>
                    </a:lnTo>
                    <a:lnTo>
                      <a:pt x="3" y="1"/>
                    </a:lnTo>
                    <a:lnTo>
                      <a:pt x="2" y="2"/>
                    </a:lnTo>
                    <a:lnTo>
                      <a:pt x="1" y="3"/>
                    </a:lnTo>
                    <a:lnTo>
                      <a:pt x="0" y="5"/>
                    </a:lnTo>
                    <a:lnTo>
                      <a:pt x="0" y="5"/>
                    </a:lnTo>
                    <a:lnTo>
                      <a:pt x="1" y="29"/>
                    </a:lnTo>
                    <a:lnTo>
                      <a:pt x="2" y="53"/>
                    </a:lnTo>
                    <a:lnTo>
                      <a:pt x="4" y="76"/>
                    </a:lnTo>
                    <a:lnTo>
                      <a:pt x="5" y="100"/>
                    </a:lnTo>
                    <a:lnTo>
                      <a:pt x="5" y="100"/>
                    </a:lnTo>
                    <a:lnTo>
                      <a:pt x="5" y="102"/>
                    </a:lnTo>
                    <a:lnTo>
                      <a:pt x="6" y="103"/>
                    </a:lnTo>
                    <a:lnTo>
                      <a:pt x="8" y="104"/>
                    </a:lnTo>
                    <a:lnTo>
                      <a:pt x="9" y="104"/>
                    </a:lnTo>
                    <a:lnTo>
                      <a:pt x="12" y="104"/>
                    </a:lnTo>
                    <a:lnTo>
                      <a:pt x="13" y="103"/>
                    </a:lnTo>
                    <a:lnTo>
                      <a:pt x="15" y="102"/>
                    </a:lnTo>
                    <a:lnTo>
                      <a:pt x="15" y="100"/>
                    </a:lnTo>
                    <a:lnTo>
                      <a:pt x="15" y="95"/>
                    </a:lnTo>
                    <a:lnTo>
                      <a:pt x="15" y="95"/>
                    </a:lnTo>
                    <a:lnTo>
                      <a:pt x="15" y="94"/>
                    </a:lnTo>
                    <a:lnTo>
                      <a:pt x="15" y="9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5" name="Freeform 852"/>
              <p:cNvSpPr/>
              <p:nvPr/>
            </p:nvSpPr>
            <p:spPr bwMode="auto">
              <a:xfrm>
                <a:off x="2792413" y="1638300"/>
                <a:ext cx="7938" cy="53975"/>
              </a:xfrm>
              <a:custGeom>
                <a:avLst/>
                <a:gdLst/>
                <a:ahLst/>
                <a:cxnLst>
                  <a:cxn ang="0">
                    <a:pos x="13" y="4"/>
                  </a:cxn>
                  <a:cxn ang="0">
                    <a:pos x="13" y="4"/>
                  </a:cxn>
                  <a:cxn ang="0">
                    <a:pos x="13" y="2"/>
                  </a:cxn>
                  <a:cxn ang="0">
                    <a:pos x="12" y="1"/>
                  </a:cxn>
                  <a:cxn ang="0">
                    <a:pos x="10" y="0"/>
                  </a:cxn>
                  <a:cxn ang="0">
                    <a:pos x="9" y="0"/>
                  </a:cxn>
                  <a:cxn ang="0">
                    <a:pos x="7" y="0"/>
                  </a:cxn>
                  <a:cxn ang="0">
                    <a:pos x="6" y="1"/>
                  </a:cxn>
                  <a:cxn ang="0">
                    <a:pos x="5" y="2"/>
                  </a:cxn>
                  <a:cxn ang="0">
                    <a:pos x="4" y="4"/>
                  </a:cxn>
                  <a:cxn ang="0">
                    <a:pos x="4" y="4"/>
                  </a:cxn>
                  <a:cxn ang="0">
                    <a:pos x="5" y="28"/>
                  </a:cxn>
                  <a:cxn ang="0">
                    <a:pos x="5" y="51"/>
                  </a:cxn>
                  <a:cxn ang="0">
                    <a:pos x="5" y="63"/>
                  </a:cxn>
                  <a:cxn ang="0">
                    <a:pos x="4" y="74"/>
                  </a:cxn>
                  <a:cxn ang="0">
                    <a:pos x="3" y="85"/>
                  </a:cxn>
                  <a:cxn ang="0">
                    <a:pos x="0" y="98"/>
                  </a:cxn>
                  <a:cxn ang="0">
                    <a:pos x="0" y="98"/>
                  </a:cxn>
                  <a:cxn ang="0">
                    <a:pos x="0" y="100"/>
                  </a:cxn>
                  <a:cxn ang="0">
                    <a:pos x="0" y="101"/>
                  </a:cxn>
                  <a:cxn ang="0">
                    <a:pos x="1" y="102"/>
                  </a:cxn>
                  <a:cxn ang="0">
                    <a:pos x="3" y="103"/>
                  </a:cxn>
                  <a:cxn ang="0">
                    <a:pos x="5" y="103"/>
                  </a:cxn>
                  <a:cxn ang="0">
                    <a:pos x="6" y="103"/>
                  </a:cxn>
                  <a:cxn ang="0">
                    <a:pos x="8" y="102"/>
                  </a:cxn>
                  <a:cxn ang="0">
                    <a:pos x="9" y="100"/>
                  </a:cxn>
                  <a:cxn ang="0">
                    <a:pos x="9" y="100"/>
                  </a:cxn>
                  <a:cxn ang="0">
                    <a:pos x="11" y="89"/>
                  </a:cxn>
                  <a:cxn ang="0">
                    <a:pos x="13" y="76"/>
                  </a:cxn>
                  <a:cxn ang="0">
                    <a:pos x="14" y="64"/>
                  </a:cxn>
                  <a:cxn ang="0">
                    <a:pos x="15" y="52"/>
                  </a:cxn>
                  <a:cxn ang="0">
                    <a:pos x="14" y="28"/>
                  </a:cxn>
                  <a:cxn ang="0">
                    <a:pos x="13" y="4"/>
                  </a:cxn>
                  <a:cxn ang="0">
                    <a:pos x="13" y="4"/>
                  </a:cxn>
                </a:cxnLst>
                <a:rect l="0" t="0" r="r" b="b"/>
                <a:pathLst>
                  <a:path w="15" h="103">
                    <a:moveTo>
                      <a:pt x="13" y="4"/>
                    </a:moveTo>
                    <a:lnTo>
                      <a:pt x="13" y="4"/>
                    </a:lnTo>
                    <a:lnTo>
                      <a:pt x="13" y="2"/>
                    </a:lnTo>
                    <a:lnTo>
                      <a:pt x="12" y="1"/>
                    </a:lnTo>
                    <a:lnTo>
                      <a:pt x="10" y="0"/>
                    </a:lnTo>
                    <a:lnTo>
                      <a:pt x="9" y="0"/>
                    </a:lnTo>
                    <a:lnTo>
                      <a:pt x="7" y="0"/>
                    </a:lnTo>
                    <a:lnTo>
                      <a:pt x="6" y="1"/>
                    </a:lnTo>
                    <a:lnTo>
                      <a:pt x="5" y="2"/>
                    </a:lnTo>
                    <a:lnTo>
                      <a:pt x="4" y="4"/>
                    </a:lnTo>
                    <a:lnTo>
                      <a:pt x="4" y="4"/>
                    </a:lnTo>
                    <a:lnTo>
                      <a:pt x="5" y="28"/>
                    </a:lnTo>
                    <a:lnTo>
                      <a:pt x="5" y="51"/>
                    </a:lnTo>
                    <a:lnTo>
                      <a:pt x="5" y="63"/>
                    </a:lnTo>
                    <a:lnTo>
                      <a:pt x="4" y="74"/>
                    </a:lnTo>
                    <a:lnTo>
                      <a:pt x="3" y="85"/>
                    </a:lnTo>
                    <a:lnTo>
                      <a:pt x="0" y="98"/>
                    </a:lnTo>
                    <a:lnTo>
                      <a:pt x="0" y="98"/>
                    </a:lnTo>
                    <a:lnTo>
                      <a:pt x="0" y="100"/>
                    </a:lnTo>
                    <a:lnTo>
                      <a:pt x="0" y="101"/>
                    </a:lnTo>
                    <a:lnTo>
                      <a:pt x="1" y="102"/>
                    </a:lnTo>
                    <a:lnTo>
                      <a:pt x="3" y="103"/>
                    </a:lnTo>
                    <a:lnTo>
                      <a:pt x="5" y="103"/>
                    </a:lnTo>
                    <a:lnTo>
                      <a:pt x="6" y="103"/>
                    </a:lnTo>
                    <a:lnTo>
                      <a:pt x="8" y="102"/>
                    </a:lnTo>
                    <a:lnTo>
                      <a:pt x="9" y="100"/>
                    </a:lnTo>
                    <a:lnTo>
                      <a:pt x="9" y="100"/>
                    </a:lnTo>
                    <a:lnTo>
                      <a:pt x="11" y="89"/>
                    </a:lnTo>
                    <a:lnTo>
                      <a:pt x="13" y="76"/>
                    </a:lnTo>
                    <a:lnTo>
                      <a:pt x="14" y="64"/>
                    </a:lnTo>
                    <a:lnTo>
                      <a:pt x="15" y="52"/>
                    </a:lnTo>
                    <a:lnTo>
                      <a:pt x="14" y="28"/>
                    </a:lnTo>
                    <a:lnTo>
                      <a:pt x="13" y="4"/>
                    </a:lnTo>
                    <a:lnTo>
                      <a:pt x="13"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6" name="Freeform 853"/>
              <p:cNvSpPr/>
              <p:nvPr/>
            </p:nvSpPr>
            <p:spPr bwMode="auto">
              <a:xfrm>
                <a:off x="2817813" y="1609725"/>
                <a:ext cx="7938" cy="42863"/>
              </a:xfrm>
              <a:custGeom>
                <a:avLst/>
                <a:gdLst/>
                <a:ahLst/>
                <a:cxnLst>
                  <a:cxn ang="0">
                    <a:pos x="10" y="5"/>
                  </a:cxn>
                  <a:cxn ang="0">
                    <a:pos x="10" y="5"/>
                  </a:cxn>
                  <a:cxn ang="0">
                    <a:pos x="9" y="3"/>
                  </a:cxn>
                  <a:cxn ang="0">
                    <a:pos x="8" y="1"/>
                  </a:cxn>
                  <a:cxn ang="0">
                    <a:pos x="7" y="0"/>
                  </a:cxn>
                  <a:cxn ang="0">
                    <a:pos x="5" y="0"/>
                  </a:cxn>
                  <a:cxn ang="0">
                    <a:pos x="2" y="0"/>
                  </a:cxn>
                  <a:cxn ang="0">
                    <a:pos x="1" y="1"/>
                  </a:cxn>
                  <a:cxn ang="0">
                    <a:pos x="0" y="3"/>
                  </a:cxn>
                  <a:cxn ang="0">
                    <a:pos x="0" y="5"/>
                  </a:cxn>
                  <a:cxn ang="0">
                    <a:pos x="0" y="5"/>
                  </a:cxn>
                  <a:cxn ang="0">
                    <a:pos x="0" y="14"/>
                  </a:cxn>
                  <a:cxn ang="0">
                    <a:pos x="2" y="24"/>
                  </a:cxn>
                  <a:cxn ang="0">
                    <a:pos x="3" y="33"/>
                  </a:cxn>
                  <a:cxn ang="0">
                    <a:pos x="5" y="42"/>
                  </a:cxn>
                  <a:cxn ang="0">
                    <a:pos x="5" y="42"/>
                  </a:cxn>
                  <a:cxn ang="0">
                    <a:pos x="5" y="59"/>
                  </a:cxn>
                  <a:cxn ang="0">
                    <a:pos x="5" y="75"/>
                  </a:cxn>
                  <a:cxn ang="0">
                    <a:pos x="5" y="75"/>
                  </a:cxn>
                  <a:cxn ang="0">
                    <a:pos x="6" y="77"/>
                  </a:cxn>
                  <a:cxn ang="0">
                    <a:pos x="7" y="80"/>
                  </a:cxn>
                  <a:cxn ang="0">
                    <a:pos x="8" y="81"/>
                  </a:cxn>
                  <a:cxn ang="0">
                    <a:pos x="10" y="81"/>
                  </a:cxn>
                  <a:cxn ang="0">
                    <a:pos x="11" y="81"/>
                  </a:cxn>
                  <a:cxn ang="0">
                    <a:pos x="13" y="80"/>
                  </a:cxn>
                  <a:cxn ang="0">
                    <a:pos x="14" y="77"/>
                  </a:cxn>
                  <a:cxn ang="0">
                    <a:pos x="14" y="75"/>
                  </a:cxn>
                  <a:cxn ang="0">
                    <a:pos x="14" y="42"/>
                  </a:cxn>
                  <a:cxn ang="0">
                    <a:pos x="14" y="42"/>
                  </a:cxn>
                  <a:cxn ang="0">
                    <a:pos x="14" y="33"/>
                  </a:cxn>
                  <a:cxn ang="0">
                    <a:pos x="12" y="24"/>
                  </a:cxn>
                  <a:cxn ang="0">
                    <a:pos x="11" y="14"/>
                  </a:cxn>
                  <a:cxn ang="0">
                    <a:pos x="10" y="5"/>
                  </a:cxn>
                  <a:cxn ang="0">
                    <a:pos x="10" y="5"/>
                  </a:cxn>
                </a:cxnLst>
                <a:rect l="0" t="0" r="r" b="b"/>
                <a:pathLst>
                  <a:path w="14" h="81">
                    <a:moveTo>
                      <a:pt x="10" y="5"/>
                    </a:moveTo>
                    <a:lnTo>
                      <a:pt x="10" y="5"/>
                    </a:lnTo>
                    <a:lnTo>
                      <a:pt x="9" y="3"/>
                    </a:lnTo>
                    <a:lnTo>
                      <a:pt x="8" y="1"/>
                    </a:lnTo>
                    <a:lnTo>
                      <a:pt x="7" y="0"/>
                    </a:lnTo>
                    <a:lnTo>
                      <a:pt x="5" y="0"/>
                    </a:lnTo>
                    <a:lnTo>
                      <a:pt x="2" y="0"/>
                    </a:lnTo>
                    <a:lnTo>
                      <a:pt x="1" y="1"/>
                    </a:lnTo>
                    <a:lnTo>
                      <a:pt x="0" y="3"/>
                    </a:lnTo>
                    <a:lnTo>
                      <a:pt x="0" y="5"/>
                    </a:lnTo>
                    <a:lnTo>
                      <a:pt x="0" y="5"/>
                    </a:lnTo>
                    <a:lnTo>
                      <a:pt x="0" y="14"/>
                    </a:lnTo>
                    <a:lnTo>
                      <a:pt x="2" y="24"/>
                    </a:lnTo>
                    <a:lnTo>
                      <a:pt x="3" y="33"/>
                    </a:lnTo>
                    <a:lnTo>
                      <a:pt x="5" y="42"/>
                    </a:lnTo>
                    <a:lnTo>
                      <a:pt x="5" y="42"/>
                    </a:lnTo>
                    <a:lnTo>
                      <a:pt x="5" y="59"/>
                    </a:lnTo>
                    <a:lnTo>
                      <a:pt x="5" y="75"/>
                    </a:lnTo>
                    <a:lnTo>
                      <a:pt x="5" y="75"/>
                    </a:lnTo>
                    <a:lnTo>
                      <a:pt x="6" y="77"/>
                    </a:lnTo>
                    <a:lnTo>
                      <a:pt x="7" y="80"/>
                    </a:lnTo>
                    <a:lnTo>
                      <a:pt x="8" y="81"/>
                    </a:lnTo>
                    <a:lnTo>
                      <a:pt x="10" y="81"/>
                    </a:lnTo>
                    <a:lnTo>
                      <a:pt x="11" y="81"/>
                    </a:lnTo>
                    <a:lnTo>
                      <a:pt x="13" y="80"/>
                    </a:lnTo>
                    <a:lnTo>
                      <a:pt x="14" y="77"/>
                    </a:lnTo>
                    <a:lnTo>
                      <a:pt x="14" y="75"/>
                    </a:lnTo>
                    <a:lnTo>
                      <a:pt x="14" y="42"/>
                    </a:lnTo>
                    <a:lnTo>
                      <a:pt x="14" y="42"/>
                    </a:lnTo>
                    <a:lnTo>
                      <a:pt x="14" y="33"/>
                    </a:lnTo>
                    <a:lnTo>
                      <a:pt x="12" y="24"/>
                    </a:lnTo>
                    <a:lnTo>
                      <a:pt x="11" y="14"/>
                    </a:lnTo>
                    <a:lnTo>
                      <a:pt x="10" y="5"/>
                    </a:lnTo>
                    <a:lnTo>
                      <a:pt x="1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7" name="Freeform 854"/>
              <p:cNvSpPr/>
              <p:nvPr/>
            </p:nvSpPr>
            <p:spPr bwMode="auto">
              <a:xfrm>
                <a:off x="2847975" y="1576388"/>
                <a:ext cx="7938" cy="33338"/>
              </a:xfrm>
              <a:custGeom>
                <a:avLst/>
                <a:gdLst/>
                <a:ahLst/>
                <a:cxnLst>
                  <a:cxn ang="0">
                    <a:pos x="9" y="5"/>
                  </a:cxn>
                  <a:cxn ang="0">
                    <a:pos x="9" y="5"/>
                  </a:cxn>
                  <a:cxn ang="0">
                    <a:pos x="8" y="3"/>
                  </a:cxn>
                  <a:cxn ang="0">
                    <a:pos x="7" y="2"/>
                  </a:cxn>
                  <a:cxn ang="0">
                    <a:pos x="6" y="1"/>
                  </a:cxn>
                  <a:cxn ang="0">
                    <a:pos x="4" y="0"/>
                  </a:cxn>
                  <a:cxn ang="0">
                    <a:pos x="2" y="1"/>
                  </a:cxn>
                  <a:cxn ang="0">
                    <a:pos x="1" y="2"/>
                  </a:cxn>
                  <a:cxn ang="0">
                    <a:pos x="0" y="3"/>
                  </a:cxn>
                  <a:cxn ang="0">
                    <a:pos x="0" y="5"/>
                  </a:cxn>
                  <a:cxn ang="0">
                    <a:pos x="0" y="5"/>
                  </a:cxn>
                  <a:cxn ang="0">
                    <a:pos x="0" y="19"/>
                  </a:cxn>
                  <a:cxn ang="0">
                    <a:pos x="2" y="31"/>
                  </a:cxn>
                  <a:cxn ang="0">
                    <a:pos x="3" y="44"/>
                  </a:cxn>
                  <a:cxn ang="0">
                    <a:pos x="4" y="57"/>
                  </a:cxn>
                  <a:cxn ang="0">
                    <a:pos x="4" y="57"/>
                  </a:cxn>
                  <a:cxn ang="0">
                    <a:pos x="5" y="59"/>
                  </a:cxn>
                  <a:cxn ang="0">
                    <a:pos x="6" y="61"/>
                  </a:cxn>
                  <a:cxn ang="0">
                    <a:pos x="7" y="62"/>
                  </a:cxn>
                  <a:cxn ang="0">
                    <a:pos x="9" y="62"/>
                  </a:cxn>
                  <a:cxn ang="0">
                    <a:pos x="12" y="62"/>
                  </a:cxn>
                  <a:cxn ang="0">
                    <a:pos x="13" y="61"/>
                  </a:cxn>
                  <a:cxn ang="0">
                    <a:pos x="14" y="59"/>
                  </a:cxn>
                  <a:cxn ang="0">
                    <a:pos x="14" y="57"/>
                  </a:cxn>
                  <a:cxn ang="0">
                    <a:pos x="14" y="57"/>
                  </a:cxn>
                  <a:cxn ang="0">
                    <a:pos x="14" y="44"/>
                  </a:cxn>
                  <a:cxn ang="0">
                    <a:pos x="12" y="31"/>
                  </a:cxn>
                  <a:cxn ang="0">
                    <a:pos x="11" y="19"/>
                  </a:cxn>
                  <a:cxn ang="0">
                    <a:pos x="9" y="5"/>
                  </a:cxn>
                  <a:cxn ang="0">
                    <a:pos x="9" y="5"/>
                  </a:cxn>
                </a:cxnLst>
                <a:rect l="0" t="0" r="r" b="b"/>
                <a:pathLst>
                  <a:path w="14" h="62">
                    <a:moveTo>
                      <a:pt x="9" y="5"/>
                    </a:moveTo>
                    <a:lnTo>
                      <a:pt x="9" y="5"/>
                    </a:lnTo>
                    <a:lnTo>
                      <a:pt x="8" y="3"/>
                    </a:lnTo>
                    <a:lnTo>
                      <a:pt x="7" y="2"/>
                    </a:lnTo>
                    <a:lnTo>
                      <a:pt x="6" y="1"/>
                    </a:lnTo>
                    <a:lnTo>
                      <a:pt x="4" y="0"/>
                    </a:lnTo>
                    <a:lnTo>
                      <a:pt x="2" y="1"/>
                    </a:lnTo>
                    <a:lnTo>
                      <a:pt x="1" y="2"/>
                    </a:lnTo>
                    <a:lnTo>
                      <a:pt x="0" y="3"/>
                    </a:lnTo>
                    <a:lnTo>
                      <a:pt x="0" y="5"/>
                    </a:lnTo>
                    <a:lnTo>
                      <a:pt x="0" y="5"/>
                    </a:lnTo>
                    <a:lnTo>
                      <a:pt x="0" y="19"/>
                    </a:lnTo>
                    <a:lnTo>
                      <a:pt x="2" y="31"/>
                    </a:lnTo>
                    <a:lnTo>
                      <a:pt x="3" y="44"/>
                    </a:lnTo>
                    <a:lnTo>
                      <a:pt x="4" y="57"/>
                    </a:lnTo>
                    <a:lnTo>
                      <a:pt x="4" y="57"/>
                    </a:lnTo>
                    <a:lnTo>
                      <a:pt x="5" y="59"/>
                    </a:lnTo>
                    <a:lnTo>
                      <a:pt x="6" y="61"/>
                    </a:lnTo>
                    <a:lnTo>
                      <a:pt x="7" y="62"/>
                    </a:lnTo>
                    <a:lnTo>
                      <a:pt x="9" y="62"/>
                    </a:lnTo>
                    <a:lnTo>
                      <a:pt x="12" y="62"/>
                    </a:lnTo>
                    <a:lnTo>
                      <a:pt x="13" y="61"/>
                    </a:lnTo>
                    <a:lnTo>
                      <a:pt x="14" y="59"/>
                    </a:lnTo>
                    <a:lnTo>
                      <a:pt x="14" y="57"/>
                    </a:lnTo>
                    <a:lnTo>
                      <a:pt x="14" y="57"/>
                    </a:lnTo>
                    <a:lnTo>
                      <a:pt x="14" y="44"/>
                    </a:lnTo>
                    <a:lnTo>
                      <a:pt x="12" y="31"/>
                    </a:lnTo>
                    <a:lnTo>
                      <a:pt x="11" y="19"/>
                    </a:lnTo>
                    <a:lnTo>
                      <a:pt x="9" y="5"/>
                    </a:lnTo>
                    <a:lnTo>
                      <a:pt x="9"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8" name="Freeform 855"/>
              <p:cNvSpPr/>
              <p:nvPr/>
            </p:nvSpPr>
            <p:spPr bwMode="auto">
              <a:xfrm>
                <a:off x="2573338" y="1277938"/>
                <a:ext cx="25400" cy="68263"/>
              </a:xfrm>
              <a:custGeom>
                <a:avLst/>
                <a:gdLst/>
                <a:ahLst/>
                <a:cxnLst>
                  <a:cxn ang="0">
                    <a:pos x="38" y="2"/>
                  </a:cxn>
                  <a:cxn ang="0">
                    <a:pos x="38" y="2"/>
                  </a:cxn>
                  <a:cxn ang="0">
                    <a:pos x="31" y="17"/>
                  </a:cxn>
                  <a:cxn ang="0">
                    <a:pos x="24" y="31"/>
                  </a:cxn>
                  <a:cxn ang="0">
                    <a:pos x="19" y="46"/>
                  </a:cxn>
                  <a:cxn ang="0">
                    <a:pos x="14" y="60"/>
                  </a:cxn>
                  <a:cxn ang="0">
                    <a:pos x="14" y="60"/>
                  </a:cxn>
                  <a:cxn ang="0">
                    <a:pos x="10" y="75"/>
                  </a:cxn>
                  <a:cxn ang="0">
                    <a:pos x="5" y="92"/>
                  </a:cxn>
                  <a:cxn ang="0">
                    <a:pos x="2" y="109"/>
                  </a:cxn>
                  <a:cxn ang="0">
                    <a:pos x="0" y="125"/>
                  </a:cxn>
                  <a:cxn ang="0">
                    <a:pos x="0" y="125"/>
                  </a:cxn>
                  <a:cxn ang="0">
                    <a:pos x="0" y="127"/>
                  </a:cxn>
                  <a:cxn ang="0">
                    <a:pos x="1" y="128"/>
                  </a:cxn>
                  <a:cxn ang="0">
                    <a:pos x="2" y="129"/>
                  </a:cxn>
                  <a:cxn ang="0">
                    <a:pos x="4" y="129"/>
                  </a:cxn>
                  <a:cxn ang="0">
                    <a:pos x="7" y="128"/>
                  </a:cxn>
                  <a:cxn ang="0">
                    <a:pos x="8" y="127"/>
                  </a:cxn>
                  <a:cxn ang="0">
                    <a:pos x="9" y="125"/>
                  </a:cxn>
                  <a:cxn ang="0">
                    <a:pos x="9" y="125"/>
                  </a:cxn>
                  <a:cxn ang="0">
                    <a:pos x="10" y="119"/>
                  </a:cxn>
                  <a:cxn ang="0">
                    <a:pos x="11" y="113"/>
                  </a:cxn>
                  <a:cxn ang="0">
                    <a:pos x="15" y="100"/>
                  </a:cxn>
                  <a:cxn ang="0">
                    <a:pos x="18" y="88"/>
                  </a:cxn>
                  <a:cxn ang="0">
                    <a:pos x="20" y="82"/>
                  </a:cxn>
                  <a:cxn ang="0">
                    <a:pos x="21" y="75"/>
                  </a:cxn>
                  <a:cxn ang="0">
                    <a:pos x="21" y="75"/>
                  </a:cxn>
                  <a:cxn ang="0">
                    <a:pos x="22" y="66"/>
                  </a:cxn>
                  <a:cxn ang="0">
                    <a:pos x="24" y="58"/>
                  </a:cxn>
                  <a:cxn ang="0">
                    <a:pos x="30" y="40"/>
                  </a:cxn>
                  <a:cxn ang="0">
                    <a:pos x="38" y="23"/>
                  </a:cxn>
                  <a:cxn ang="0">
                    <a:pos x="46" y="7"/>
                  </a:cxn>
                  <a:cxn ang="0">
                    <a:pos x="46" y="7"/>
                  </a:cxn>
                  <a:cxn ang="0">
                    <a:pos x="47" y="5"/>
                  </a:cxn>
                  <a:cxn ang="0">
                    <a:pos x="46" y="3"/>
                  </a:cxn>
                  <a:cxn ang="0">
                    <a:pos x="46" y="2"/>
                  </a:cxn>
                  <a:cxn ang="0">
                    <a:pos x="44" y="1"/>
                  </a:cxn>
                  <a:cxn ang="0">
                    <a:pos x="43" y="0"/>
                  </a:cxn>
                  <a:cxn ang="0">
                    <a:pos x="41" y="0"/>
                  </a:cxn>
                  <a:cxn ang="0">
                    <a:pos x="39" y="1"/>
                  </a:cxn>
                  <a:cxn ang="0">
                    <a:pos x="38" y="2"/>
                  </a:cxn>
                  <a:cxn ang="0">
                    <a:pos x="38" y="2"/>
                  </a:cxn>
                </a:cxnLst>
                <a:rect l="0" t="0" r="r" b="b"/>
                <a:pathLst>
                  <a:path w="47" h="129">
                    <a:moveTo>
                      <a:pt x="38" y="2"/>
                    </a:moveTo>
                    <a:lnTo>
                      <a:pt x="38" y="2"/>
                    </a:lnTo>
                    <a:lnTo>
                      <a:pt x="31" y="17"/>
                    </a:lnTo>
                    <a:lnTo>
                      <a:pt x="24" y="31"/>
                    </a:lnTo>
                    <a:lnTo>
                      <a:pt x="19" y="46"/>
                    </a:lnTo>
                    <a:lnTo>
                      <a:pt x="14" y="60"/>
                    </a:lnTo>
                    <a:lnTo>
                      <a:pt x="14" y="60"/>
                    </a:lnTo>
                    <a:lnTo>
                      <a:pt x="10" y="75"/>
                    </a:lnTo>
                    <a:lnTo>
                      <a:pt x="5" y="92"/>
                    </a:lnTo>
                    <a:lnTo>
                      <a:pt x="2" y="109"/>
                    </a:lnTo>
                    <a:lnTo>
                      <a:pt x="0" y="125"/>
                    </a:lnTo>
                    <a:lnTo>
                      <a:pt x="0" y="125"/>
                    </a:lnTo>
                    <a:lnTo>
                      <a:pt x="0" y="127"/>
                    </a:lnTo>
                    <a:lnTo>
                      <a:pt x="1" y="128"/>
                    </a:lnTo>
                    <a:lnTo>
                      <a:pt x="2" y="129"/>
                    </a:lnTo>
                    <a:lnTo>
                      <a:pt x="4" y="129"/>
                    </a:lnTo>
                    <a:lnTo>
                      <a:pt x="7" y="128"/>
                    </a:lnTo>
                    <a:lnTo>
                      <a:pt x="8" y="127"/>
                    </a:lnTo>
                    <a:lnTo>
                      <a:pt x="9" y="125"/>
                    </a:lnTo>
                    <a:lnTo>
                      <a:pt x="9" y="125"/>
                    </a:lnTo>
                    <a:lnTo>
                      <a:pt x="10" y="119"/>
                    </a:lnTo>
                    <a:lnTo>
                      <a:pt x="11" y="113"/>
                    </a:lnTo>
                    <a:lnTo>
                      <a:pt x="15" y="100"/>
                    </a:lnTo>
                    <a:lnTo>
                      <a:pt x="18" y="88"/>
                    </a:lnTo>
                    <a:lnTo>
                      <a:pt x="20" y="82"/>
                    </a:lnTo>
                    <a:lnTo>
                      <a:pt x="21" y="75"/>
                    </a:lnTo>
                    <a:lnTo>
                      <a:pt x="21" y="75"/>
                    </a:lnTo>
                    <a:lnTo>
                      <a:pt x="22" y="66"/>
                    </a:lnTo>
                    <a:lnTo>
                      <a:pt x="24" y="58"/>
                    </a:lnTo>
                    <a:lnTo>
                      <a:pt x="30" y="40"/>
                    </a:lnTo>
                    <a:lnTo>
                      <a:pt x="38" y="23"/>
                    </a:lnTo>
                    <a:lnTo>
                      <a:pt x="46" y="7"/>
                    </a:lnTo>
                    <a:lnTo>
                      <a:pt x="46" y="7"/>
                    </a:lnTo>
                    <a:lnTo>
                      <a:pt x="47" y="5"/>
                    </a:lnTo>
                    <a:lnTo>
                      <a:pt x="46" y="3"/>
                    </a:lnTo>
                    <a:lnTo>
                      <a:pt x="46" y="2"/>
                    </a:lnTo>
                    <a:lnTo>
                      <a:pt x="44" y="1"/>
                    </a:lnTo>
                    <a:lnTo>
                      <a:pt x="43" y="0"/>
                    </a:lnTo>
                    <a:lnTo>
                      <a:pt x="41" y="0"/>
                    </a:lnTo>
                    <a:lnTo>
                      <a:pt x="39" y="1"/>
                    </a:lnTo>
                    <a:lnTo>
                      <a:pt x="38" y="2"/>
                    </a:lnTo>
                    <a:lnTo>
                      <a:pt x="38"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9" name="Freeform 856"/>
              <p:cNvSpPr/>
              <p:nvPr/>
            </p:nvSpPr>
            <p:spPr bwMode="auto">
              <a:xfrm>
                <a:off x="2606675" y="1308100"/>
                <a:ext cx="22225" cy="34925"/>
              </a:xfrm>
              <a:custGeom>
                <a:avLst/>
                <a:gdLst/>
                <a:ahLst/>
                <a:cxnLst>
                  <a:cxn ang="0">
                    <a:pos x="33" y="1"/>
                  </a:cxn>
                  <a:cxn ang="0">
                    <a:pos x="33" y="1"/>
                  </a:cxn>
                  <a:cxn ang="0">
                    <a:pos x="27" y="8"/>
                  </a:cxn>
                  <a:cxn ang="0">
                    <a:pos x="22" y="14"/>
                  </a:cxn>
                  <a:cxn ang="0">
                    <a:pos x="13" y="29"/>
                  </a:cxn>
                  <a:cxn ang="0">
                    <a:pos x="6" y="44"/>
                  </a:cxn>
                  <a:cxn ang="0">
                    <a:pos x="0" y="61"/>
                  </a:cxn>
                  <a:cxn ang="0">
                    <a:pos x="0" y="61"/>
                  </a:cxn>
                  <a:cxn ang="0">
                    <a:pos x="0" y="63"/>
                  </a:cxn>
                  <a:cxn ang="0">
                    <a:pos x="0" y="64"/>
                  </a:cxn>
                  <a:cxn ang="0">
                    <a:pos x="2" y="65"/>
                  </a:cxn>
                  <a:cxn ang="0">
                    <a:pos x="3" y="66"/>
                  </a:cxn>
                  <a:cxn ang="0">
                    <a:pos x="5" y="66"/>
                  </a:cxn>
                  <a:cxn ang="0">
                    <a:pos x="6" y="66"/>
                  </a:cxn>
                  <a:cxn ang="0">
                    <a:pos x="8" y="65"/>
                  </a:cxn>
                  <a:cxn ang="0">
                    <a:pos x="9" y="63"/>
                  </a:cxn>
                  <a:cxn ang="0">
                    <a:pos x="9" y="63"/>
                  </a:cxn>
                  <a:cxn ang="0">
                    <a:pos x="14" y="48"/>
                  </a:cxn>
                  <a:cxn ang="0">
                    <a:pos x="21" y="34"/>
                  </a:cxn>
                  <a:cxn ang="0">
                    <a:pos x="30" y="21"/>
                  </a:cxn>
                  <a:cxn ang="0">
                    <a:pos x="34" y="14"/>
                  </a:cxn>
                  <a:cxn ang="0">
                    <a:pos x="39" y="8"/>
                  </a:cxn>
                  <a:cxn ang="0">
                    <a:pos x="39" y="8"/>
                  </a:cxn>
                  <a:cxn ang="0">
                    <a:pos x="40" y="6"/>
                  </a:cxn>
                  <a:cxn ang="0">
                    <a:pos x="41" y="5"/>
                  </a:cxn>
                  <a:cxn ang="0">
                    <a:pos x="40" y="3"/>
                  </a:cxn>
                  <a:cxn ang="0">
                    <a:pos x="39" y="2"/>
                  </a:cxn>
                  <a:cxn ang="0">
                    <a:pos x="38" y="1"/>
                  </a:cxn>
                  <a:cxn ang="0">
                    <a:pos x="36" y="0"/>
                  </a:cxn>
                  <a:cxn ang="0">
                    <a:pos x="34" y="0"/>
                  </a:cxn>
                  <a:cxn ang="0">
                    <a:pos x="33" y="1"/>
                  </a:cxn>
                  <a:cxn ang="0">
                    <a:pos x="33" y="1"/>
                  </a:cxn>
                </a:cxnLst>
                <a:rect l="0" t="0" r="r" b="b"/>
                <a:pathLst>
                  <a:path w="41" h="66">
                    <a:moveTo>
                      <a:pt x="33" y="1"/>
                    </a:moveTo>
                    <a:lnTo>
                      <a:pt x="33" y="1"/>
                    </a:lnTo>
                    <a:lnTo>
                      <a:pt x="27" y="8"/>
                    </a:lnTo>
                    <a:lnTo>
                      <a:pt x="22" y="14"/>
                    </a:lnTo>
                    <a:lnTo>
                      <a:pt x="13" y="29"/>
                    </a:lnTo>
                    <a:lnTo>
                      <a:pt x="6" y="44"/>
                    </a:lnTo>
                    <a:lnTo>
                      <a:pt x="0" y="61"/>
                    </a:lnTo>
                    <a:lnTo>
                      <a:pt x="0" y="61"/>
                    </a:lnTo>
                    <a:lnTo>
                      <a:pt x="0" y="63"/>
                    </a:lnTo>
                    <a:lnTo>
                      <a:pt x="0" y="64"/>
                    </a:lnTo>
                    <a:lnTo>
                      <a:pt x="2" y="65"/>
                    </a:lnTo>
                    <a:lnTo>
                      <a:pt x="3" y="66"/>
                    </a:lnTo>
                    <a:lnTo>
                      <a:pt x="5" y="66"/>
                    </a:lnTo>
                    <a:lnTo>
                      <a:pt x="6" y="66"/>
                    </a:lnTo>
                    <a:lnTo>
                      <a:pt x="8" y="65"/>
                    </a:lnTo>
                    <a:lnTo>
                      <a:pt x="9" y="63"/>
                    </a:lnTo>
                    <a:lnTo>
                      <a:pt x="9" y="63"/>
                    </a:lnTo>
                    <a:lnTo>
                      <a:pt x="14" y="48"/>
                    </a:lnTo>
                    <a:lnTo>
                      <a:pt x="21" y="34"/>
                    </a:lnTo>
                    <a:lnTo>
                      <a:pt x="30" y="21"/>
                    </a:lnTo>
                    <a:lnTo>
                      <a:pt x="34" y="14"/>
                    </a:lnTo>
                    <a:lnTo>
                      <a:pt x="39" y="8"/>
                    </a:lnTo>
                    <a:lnTo>
                      <a:pt x="39" y="8"/>
                    </a:lnTo>
                    <a:lnTo>
                      <a:pt x="40" y="6"/>
                    </a:lnTo>
                    <a:lnTo>
                      <a:pt x="41" y="5"/>
                    </a:lnTo>
                    <a:lnTo>
                      <a:pt x="40" y="3"/>
                    </a:lnTo>
                    <a:lnTo>
                      <a:pt x="39" y="2"/>
                    </a:lnTo>
                    <a:lnTo>
                      <a:pt x="38" y="1"/>
                    </a:lnTo>
                    <a:lnTo>
                      <a:pt x="36" y="0"/>
                    </a:lnTo>
                    <a:lnTo>
                      <a:pt x="34" y="0"/>
                    </a:lnTo>
                    <a:lnTo>
                      <a:pt x="33" y="1"/>
                    </a:lnTo>
                    <a:lnTo>
                      <a:pt x="33" y="1"/>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0" name="Freeform 857"/>
              <p:cNvSpPr/>
              <p:nvPr/>
            </p:nvSpPr>
            <p:spPr bwMode="auto">
              <a:xfrm>
                <a:off x="2646363" y="1443038"/>
                <a:ext cx="19050" cy="41275"/>
              </a:xfrm>
              <a:custGeom>
                <a:avLst/>
                <a:gdLst/>
                <a:ahLst/>
                <a:cxnLst>
                  <a:cxn ang="0">
                    <a:pos x="26" y="2"/>
                  </a:cxn>
                  <a:cxn ang="0">
                    <a:pos x="26" y="2"/>
                  </a:cxn>
                  <a:cxn ang="0">
                    <a:pos x="18" y="20"/>
                  </a:cxn>
                  <a:cxn ang="0">
                    <a:pos x="9" y="37"/>
                  </a:cxn>
                  <a:cxn ang="0">
                    <a:pos x="6" y="45"/>
                  </a:cxn>
                  <a:cxn ang="0">
                    <a:pos x="3" y="55"/>
                  </a:cxn>
                  <a:cxn ang="0">
                    <a:pos x="1" y="64"/>
                  </a:cxn>
                  <a:cxn ang="0">
                    <a:pos x="0" y="74"/>
                  </a:cxn>
                  <a:cxn ang="0">
                    <a:pos x="0" y="74"/>
                  </a:cxn>
                  <a:cxn ang="0">
                    <a:pos x="1" y="76"/>
                  </a:cxn>
                  <a:cxn ang="0">
                    <a:pos x="2" y="77"/>
                  </a:cxn>
                  <a:cxn ang="0">
                    <a:pos x="3" y="78"/>
                  </a:cxn>
                  <a:cxn ang="0">
                    <a:pos x="5" y="78"/>
                  </a:cxn>
                  <a:cxn ang="0">
                    <a:pos x="7" y="78"/>
                  </a:cxn>
                  <a:cxn ang="0">
                    <a:pos x="8" y="77"/>
                  </a:cxn>
                  <a:cxn ang="0">
                    <a:pos x="9" y="76"/>
                  </a:cxn>
                  <a:cxn ang="0">
                    <a:pos x="10" y="74"/>
                  </a:cxn>
                  <a:cxn ang="0">
                    <a:pos x="10" y="74"/>
                  </a:cxn>
                  <a:cxn ang="0">
                    <a:pos x="10" y="65"/>
                  </a:cxn>
                  <a:cxn ang="0">
                    <a:pos x="12" y="56"/>
                  </a:cxn>
                  <a:cxn ang="0">
                    <a:pos x="16" y="47"/>
                  </a:cxn>
                  <a:cxn ang="0">
                    <a:pos x="19" y="39"/>
                  </a:cxn>
                  <a:cxn ang="0">
                    <a:pos x="26" y="23"/>
                  </a:cxn>
                  <a:cxn ang="0">
                    <a:pos x="34" y="7"/>
                  </a:cxn>
                  <a:cxn ang="0">
                    <a:pos x="34" y="7"/>
                  </a:cxn>
                  <a:cxn ang="0">
                    <a:pos x="35" y="5"/>
                  </a:cxn>
                  <a:cxn ang="0">
                    <a:pos x="35" y="3"/>
                  </a:cxn>
                  <a:cxn ang="0">
                    <a:pos x="34" y="2"/>
                  </a:cxn>
                  <a:cxn ang="0">
                    <a:pos x="32" y="1"/>
                  </a:cxn>
                  <a:cxn ang="0">
                    <a:pos x="31" y="0"/>
                  </a:cxn>
                  <a:cxn ang="0">
                    <a:pos x="29" y="0"/>
                  </a:cxn>
                  <a:cxn ang="0">
                    <a:pos x="28" y="1"/>
                  </a:cxn>
                  <a:cxn ang="0">
                    <a:pos x="26" y="2"/>
                  </a:cxn>
                  <a:cxn ang="0">
                    <a:pos x="26" y="2"/>
                  </a:cxn>
                </a:cxnLst>
                <a:rect l="0" t="0" r="r" b="b"/>
                <a:pathLst>
                  <a:path w="35" h="78">
                    <a:moveTo>
                      <a:pt x="26" y="2"/>
                    </a:moveTo>
                    <a:lnTo>
                      <a:pt x="26" y="2"/>
                    </a:lnTo>
                    <a:lnTo>
                      <a:pt x="18" y="20"/>
                    </a:lnTo>
                    <a:lnTo>
                      <a:pt x="9" y="37"/>
                    </a:lnTo>
                    <a:lnTo>
                      <a:pt x="6" y="45"/>
                    </a:lnTo>
                    <a:lnTo>
                      <a:pt x="3" y="55"/>
                    </a:lnTo>
                    <a:lnTo>
                      <a:pt x="1" y="64"/>
                    </a:lnTo>
                    <a:lnTo>
                      <a:pt x="0" y="74"/>
                    </a:lnTo>
                    <a:lnTo>
                      <a:pt x="0" y="74"/>
                    </a:lnTo>
                    <a:lnTo>
                      <a:pt x="1" y="76"/>
                    </a:lnTo>
                    <a:lnTo>
                      <a:pt x="2" y="77"/>
                    </a:lnTo>
                    <a:lnTo>
                      <a:pt x="3" y="78"/>
                    </a:lnTo>
                    <a:lnTo>
                      <a:pt x="5" y="78"/>
                    </a:lnTo>
                    <a:lnTo>
                      <a:pt x="7" y="78"/>
                    </a:lnTo>
                    <a:lnTo>
                      <a:pt x="8" y="77"/>
                    </a:lnTo>
                    <a:lnTo>
                      <a:pt x="9" y="76"/>
                    </a:lnTo>
                    <a:lnTo>
                      <a:pt x="10" y="74"/>
                    </a:lnTo>
                    <a:lnTo>
                      <a:pt x="10" y="74"/>
                    </a:lnTo>
                    <a:lnTo>
                      <a:pt x="10" y="65"/>
                    </a:lnTo>
                    <a:lnTo>
                      <a:pt x="12" y="56"/>
                    </a:lnTo>
                    <a:lnTo>
                      <a:pt x="16" y="47"/>
                    </a:lnTo>
                    <a:lnTo>
                      <a:pt x="19" y="39"/>
                    </a:lnTo>
                    <a:lnTo>
                      <a:pt x="26" y="23"/>
                    </a:lnTo>
                    <a:lnTo>
                      <a:pt x="34" y="7"/>
                    </a:lnTo>
                    <a:lnTo>
                      <a:pt x="34" y="7"/>
                    </a:lnTo>
                    <a:lnTo>
                      <a:pt x="35" y="5"/>
                    </a:lnTo>
                    <a:lnTo>
                      <a:pt x="35" y="3"/>
                    </a:lnTo>
                    <a:lnTo>
                      <a:pt x="34" y="2"/>
                    </a:lnTo>
                    <a:lnTo>
                      <a:pt x="32" y="1"/>
                    </a:lnTo>
                    <a:lnTo>
                      <a:pt x="31" y="0"/>
                    </a:lnTo>
                    <a:lnTo>
                      <a:pt x="29" y="0"/>
                    </a:lnTo>
                    <a:lnTo>
                      <a:pt x="28" y="1"/>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1" name="Freeform 858"/>
              <p:cNvSpPr/>
              <p:nvPr/>
            </p:nvSpPr>
            <p:spPr bwMode="auto">
              <a:xfrm>
                <a:off x="2684463" y="1452563"/>
                <a:ext cx="17463" cy="34925"/>
              </a:xfrm>
              <a:custGeom>
                <a:avLst/>
                <a:gdLst/>
                <a:ahLst/>
                <a:cxnLst>
                  <a:cxn ang="0">
                    <a:pos x="26" y="2"/>
                  </a:cxn>
                  <a:cxn ang="0">
                    <a:pos x="26" y="2"/>
                  </a:cxn>
                  <a:cxn ang="0">
                    <a:pos x="17" y="15"/>
                  </a:cxn>
                  <a:cxn ang="0">
                    <a:pos x="9" y="30"/>
                  </a:cxn>
                  <a:cxn ang="0">
                    <a:pos x="5" y="37"/>
                  </a:cxn>
                  <a:cxn ang="0">
                    <a:pos x="2" y="44"/>
                  </a:cxn>
                  <a:cxn ang="0">
                    <a:pos x="1" y="52"/>
                  </a:cxn>
                  <a:cxn ang="0">
                    <a:pos x="0" y="61"/>
                  </a:cxn>
                  <a:cxn ang="0">
                    <a:pos x="0" y="61"/>
                  </a:cxn>
                  <a:cxn ang="0">
                    <a:pos x="0" y="63"/>
                  </a:cxn>
                  <a:cxn ang="0">
                    <a:pos x="1" y="64"/>
                  </a:cxn>
                  <a:cxn ang="0">
                    <a:pos x="2" y="65"/>
                  </a:cxn>
                  <a:cxn ang="0">
                    <a:pos x="4" y="65"/>
                  </a:cxn>
                  <a:cxn ang="0">
                    <a:pos x="7" y="65"/>
                  </a:cxn>
                  <a:cxn ang="0">
                    <a:pos x="8" y="64"/>
                  </a:cxn>
                  <a:cxn ang="0">
                    <a:pos x="9" y="63"/>
                  </a:cxn>
                  <a:cxn ang="0">
                    <a:pos x="10" y="61"/>
                  </a:cxn>
                  <a:cxn ang="0">
                    <a:pos x="10" y="61"/>
                  </a:cxn>
                  <a:cxn ang="0">
                    <a:pos x="11" y="53"/>
                  </a:cxn>
                  <a:cxn ang="0">
                    <a:pos x="12" y="46"/>
                  </a:cxn>
                  <a:cxn ang="0">
                    <a:pos x="15" y="39"/>
                  </a:cxn>
                  <a:cxn ang="0">
                    <a:pos x="18" y="32"/>
                  </a:cxn>
                  <a:cxn ang="0">
                    <a:pos x="26" y="18"/>
                  </a:cxn>
                  <a:cxn ang="0">
                    <a:pos x="34" y="6"/>
                  </a:cxn>
                  <a:cxn ang="0">
                    <a:pos x="34" y="6"/>
                  </a:cxn>
                  <a:cxn ang="0">
                    <a:pos x="34" y="4"/>
                  </a:cxn>
                  <a:cxn ang="0">
                    <a:pos x="34" y="3"/>
                  </a:cxn>
                  <a:cxn ang="0">
                    <a:pos x="34" y="1"/>
                  </a:cxn>
                  <a:cxn ang="0">
                    <a:pos x="32" y="0"/>
                  </a:cxn>
                  <a:cxn ang="0">
                    <a:pos x="31" y="0"/>
                  </a:cxn>
                  <a:cxn ang="0">
                    <a:pos x="29" y="0"/>
                  </a:cxn>
                  <a:cxn ang="0">
                    <a:pos x="27" y="0"/>
                  </a:cxn>
                  <a:cxn ang="0">
                    <a:pos x="26" y="2"/>
                  </a:cxn>
                  <a:cxn ang="0">
                    <a:pos x="26" y="2"/>
                  </a:cxn>
                </a:cxnLst>
                <a:rect l="0" t="0" r="r" b="b"/>
                <a:pathLst>
                  <a:path w="34" h="65">
                    <a:moveTo>
                      <a:pt x="26" y="2"/>
                    </a:moveTo>
                    <a:lnTo>
                      <a:pt x="26" y="2"/>
                    </a:lnTo>
                    <a:lnTo>
                      <a:pt x="17" y="15"/>
                    </a:lnTo>
                    <a:lnTo>
                      <a:pt x="9" y="30"/>
                    </a:lnTo>
                    <a:lnTo>
                      <a:pt x="5" y="37"/>
                    </a:lnTo>
                    <a:lnTo>
                      <a:pt x="2" y="44"/>
                    </a:lnTo>
                    <a:lnTo>
                      <a:pt x="1" y="52"/>
                    </a:lnTo>
                    <a:lnTo>
                      <a:pt x="0" y="61"/>
                    </a:lnTo>
                    <a:lnTo>
                      <a:pt x="0" y="61"/>
                    </a:lnTo>
                    <a:lnTo>
                      <a:pt x="0" y="63"/>
                    </a:lnTo>
                    <a:lnTo>
                      <a:pt x="1" y="64"/>
                    </a:lnTo>
                    <a:lnTo>
                      <a:pt x="2" y="65"/>
                    </a:lnTo>
                    <a:lnTo>
                      <a:pt x="4" y="65"/>
                    </a:lnTo>
                    <a:lnTo>
                      <a:pt x="7" y="65"/>
                    </a:lnTo>
                    <a:lnTo>
                      <a:pt x="8" y="64"/>
                    </a:lnTo>
                    <a:lnTo>
                      <a:pt x="9" y="63"/>
                    </a:lnTo>
                    <a:lnTo>
                      <a:pt x="10" y="61"/>
                    </a:lnTo>
                    <a:lnTo>
                      <a:pt x="10" y="61"/>
                    </a:lnTo>
                    <a:lnTo>
                      <a:pt x="11" y="53"/>
                    </a:lnTo>
                    <a:lnTo>
                      <a:pt x="12" y="46"/>
                    </a:lnTo>
                    <a:lnTo>
                      <a:pt x="15" y="39"/>
                    </a:lnTo>
                    <a:lnTo>
                      <a:pt x="18" y="32"/>
                    </a:lnTo>
                    <a:lnTo>
                      <a:pt x="26" y="18"/>
                    </a:lnTo>
                    <a:lnTo>
                      <a:pt x="34" y="6"/>
                    </a:lnTo>
                    <a:lnTo>
                      <a:pt x="34" y="6"/>
                    </a:lnTo>
                    <a:lnTo>
                      <a:pt x="34" y="4"/>
                    </a:lnTo>
                    <a:lnTo>
                      <a:pt x="34" y="3"/>
                    </a:lnTo>
                    <a:lnTo>
                      <a:pt x="34" y="1"/>
                    </a:lnTo>
                    <a:lnTo>
                      <a:pt x="32" y="0"/>
                    </a:lnTo>
                    <a:lnTo>
                      <a:pt x="31" y="0"/>
                    </a:lnTo>
                    <a:lnTo>
                      <a:pt x="29" y="0"/>
                    </a:lnTo>
                    <a:lnTo>
                      <a:pt x="27" y="0"/>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2" name="Freeform 859"/>
              <p:cNvSpPr/>
              <p:nvPr/>
            </p:nvSpPr>
            <p:spPr bwMode="auto">
              <a:xfrm>
                <a:off x="2724150" y="1473200"/>
                <a:ext cx="4763" cy="11113"/>
              </a:xfrm>
              <a:custGeom>
                <a:avLst/>
                <a:gdLst/>
                <a:ahLst/>
                <a:cxnLst>
                  <a:cxn ang="0">
                    <a:pos x="0" y="5"/>
                  </a:cxn>
                  <a:cxn ang="0">
                    <a:pos x="0" y="17"/>
                  </a:cxn>
                  <a:cxn ang="0">
                    <a:pos x="0" y="17"/>
                  </a:cxn>
                  <a:cxn ang="0">
                    <a:pos x="1" y="19"/>
                  </a:cxn>
                  <a:cxn ang="0">
                    <a:pos x="2" y="20"/>
                  </a:cxn>
                  <a:cxn ang="0">
                    <a:pos x="3" y="21"/>
                  </a:cxn>
                  <a:cxn ang="0">
                    <a:pos x="5" y="21"/>
                  </a:cxn>
                  <a:cxn ang="0">
                    <a:pos x="6" y="21"/>
                  </a:cxn>
                  <a:cxn ang="0">
                    <a:pos x="8" y="20"/>
                  </a:cxn>
                  <a:cxn ang="0">
                    <a:pos x="9" y="19"/>
                  </a:cxn>
                  <a:cxn ang="0">
                    <a:pos x="9" y="17"/>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Lst>
                <a:rect l="0" t="0" r="r" b="b"/>
                <a:pathLst>
                  <a:path w="9" h="21">
                    <a:moveTo>
                      <a:pt x="0" y="5"/>
                    </a:moveTo>
                    <a:lnTo>
                      <a:pt x="0" y="17"/>
                    </a:lnTo>
                    <a:lnTo>
                      <a:pt x="0" y="17"/>
                    </a:lnTo>
                    <a:lnTo>
                      <a:pt x="1" y="19"/>
                    </a:lnTo>
                    <a:lnTo>
                      <a:pt x="2" y="20"/>
                    </a:lnTo>
                    <a:lnTo>
                      <a:pt x="3" y="21"/>
                    </a:lnTo>
                    <a:lnTo>
                      <a:pt x="5" y="21"/>
                    </a:lnTo>
                    <a:lnTo>
                      <a:pt x="6" y="21"/>
                    </a:lnTo>
                    <a:lnTo>
                      <a:pt x="8" y="20"/>
                    </a:lnTo>
                    <a:lnTo>
                      <a:pt x="9" y="19"/>
                    </a:lnTo>
                    <a:lnTo>
                      <a:pt x="9" y="17"/>
                    </a:lnTo>
                    <a:lnTo>
                      <a:pt x="9" y="5"/>
                    </a:lnTo>
                    <a:lnTo>
                      <a:pt x="9" y="5"/>
                    </a:lnTo>
                    <a:lnTo>
                      <a:pt x="9" y="3"/>
                    </a:lnTo>
                    <a:lnTo>
                      <a:pt x="8" y="1"/>
                    </a:lnTo>
                    <a:lnTo>
                      <a:pt x="6" y="0"/>
                    </a:lnTo>
                    <a:lnTo>
                      <a:pt x="5" y="0"/>
                    </a:lnTo>
                    <a:lnTo>
                      <a:pt x="3" y="0"/>
                    </a:lnTo>
                    <a:lnTo>
                      <a:pt x="2" y="1"/>
                    </a:lnTo>
                    <a:lnTo>
                      <a:pt x="1" y="3"/>
                    </a:lnTo>
                    <a:lnTo>
                      <a:pt x="0" y="5"/>
                    </a:lnTo>
                    <a:lnTo>
                      <a:pt x="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3" name="Freeform 860"/>
              <p:cNvSpPr/>
              <p:nvPr/>
            </p:nvSpPr>
            <p:spPr bwMode="auto">
              <a:xfrm>
                <a:off x="2386013" y="1473200"/>
                <a:ext cx="15875" cy="47625"/>
              </a:xfrm>
              <a:custGeom>
                <a:avLst/>
                <a:gdLst/>
                <a:ahLst/>
                <a:cxnLst>
                  <a:cxn ang="0">
                    <a:pos x="19" y="5"/>
                  </a:cxn>
                  <a:cxn ang="0">
                    <a:pos x="19" y="5"/>
                  </a:cxn>
                  <a:cxn ang="0">
                    <a:pos x="18" y="15"/>
                  </a:cxn>
                  <a:cxn ang="0">
                    <a:pos x="16" y="26"/>
                  </a:cxn>
                  <a:cxn ang="0">
                    <a:pos x="10" y="45"/>
                  </a:cxn>
                  <a:cxn ang="0">
                    <a:pos x="3" y="66"/>
                  </a:cxn>
                  <a:cxn ang="0">
                    <a:pos x="1" y="76"/>
                  </a:cxn>
                  <a:cxn ang="0">
                    <a:pos x="0" y="87"/>
                  </a:cxn>
                  <a:cxn ang="0">
                    <a:pos x="0" y="87"/>
                  </a:cxn>
                  <a:cxn ang="0">
                    <a:pos x="0" y="89"/>
                  </a:cxn>
                  <a:cxn ang="0">
                    <a:pos x="1" y="91"/>
                  </a:cxn>
                  <a:cxn ang="0">
                    <a:pos x="3" y="91"/>
                  </a:cxn>
                  <a:cxn ang="0">
                    <a:pos x="5" y="92"/>
                  </a:cxn>
                  <a:cxn ang="0">
                    <a:pos x="7" y="91"/>
                  </a:cxn>
                  <a:cxn ang="0">
                    <a:pos x="9" y="91"/>
                  </a:cxn>
                  <a:cxn ang="0">
                    <a:pos x="10" y="89"/>
                  </a:cxn>
                  <a:cxn ang="0">
                    <a:pos x="10" y="87"/>
                  </a:cxn>
                  <a:cxn ang="0">
                    <a:pos x="10" y="87"/>
                  </a:cxn>
                  <a:cxn ang="0">
                    <a:pos x="11" y="76"/>
                  </a:cxn>
                  <a:cxn ang="0">
                    <a:pos x="13" y="66"/>
                  </a:cxn>
                  <a:cxn ang="0">
                    <a:pos x="19" y="45"/>
                  </a:cxn>
                  <a:cxn ang="0">
                    <a:pos x="25" y="26"/>
                  </a:cxn>
                  <a:cxn ang="0">
                    <a:pos x="27" y="15"/>
                  </a:cxn>
                  <a:cxn ang="0">
                    <a:pos x="29" y="5"/>
                  </a:cxn>
                  <a:cxn ang="0">
                    <a:pos x="29" y="5"/>
                  </a:cxn>
                  <a:cxn ang="0">
                    <a:pos x="28" y="3"/>
                  </a:cxn>
                  <a:cxn ang="0">
                    <a:pos x="27" y="1"/>
                  </a:cxn>
                  <a:cxn ang="0">
                    <a:pos x="26" y="0"/>
                  </a:cxn>
                  <a:cxn ang="0">
                    <a:pos x="24" y="0"/>
                  </a:cxn>
                  <a:cxn ang="0">
                    <a:pos x="22" y="0"/>
                  </a:cxn>
                  <a:cxn ang="0">
                    <a:pos x="21" y="1"/>
                  </a:cxn>
                  <a:cxn ang="0">
                    <a:pos x="20" y="3"/>
                  </a:cxn>
                  <a:cxn ang="0">
                    <a:pos x="19" y="5"/>
                  </a:cxn>
                  <a:cxn ang="0">
                    <a:pos x="19" y="5"/>
                  </a:cxn>
                </a:cxnLst>
                <a:rect l="0" t="0" r="r" b="b"/>
                <a:pathLst>
                  <a:path w="29" h="92">
                    <a:moveTo>
                      <a:pt x="19" y="5"/>
                    </a:moveTo>
                    <a:lnTo>
                      <a:pt x="19" y="5"/>
                    </a:lnTo>
                    <a:lnTo>
                      <a:pt x="18" y="15"/>
                    </a:lnTo>
                    <a:lnTo>
                      <a:pt x="16" y="26"/>
                    </a:lnTo>
                    <a:lnTo>
                      <a:pt x="10" y="45"/>
                    </a:lnTo>
                    <a:lnTo>
                      <a:pt x="3" y="66"/>
                    </a:lnTo>
                    <a:lnTo>
                      <a:pt x="1" y="76"/>
                    </a:lnTo>
                    <a:lnTo>
                      <a:pt x="0" y="87"/>
                    </a:lnTo>
                    <a:lnTo>
                      <a:pt x="0" y="87"/>
                    </a:lnTo>
                    <a:lnTo>
                      <a:pt x="0" y="89"/>
                    </a:lnTo>
                    <a:lnTo>
                      <a:pt x="1" y="91"/>
                    </a:lnTo>
                    <a:lnTo>
                      <a:pt x="3" y="91"/>
                    </a:lnTo>
                    <a:lnTo>
                      <a:pt x="5" y="92"/>
                    </a:lnTo>
                    <a:lnTo>
                      <a:pt x="7" y="91"/>
                    </a:lnTo>
                    <a:lnTo>
                      <a:pt x="9" y="91"/>
                    </a:lnTo>
                    <a:lnTo>
                      <a:pt x="10" y="89"/>
                    </a:lnTo>
                    <a:lnTo>
                      <a:pt x="10" y="87"/>
                    </a:lnTo>
                    <a:lnTo>
                      <a:pt x="10" y="87"/>
                    </a:lnTo>
                    <a:lnTo>
                      <a:pt x="11" y="76"/>
                    </a:lnTo>
                    <a:lnTo>
                      <a:pt x="13" y="66"/>
                    </a:lnTo>
                    <a:lnTo>
                      <a:pt x="19" y="45"/>
                    </a:lnTo>
                    <a:lnTo>
                      <a:pt x="25" y="26"/>
                    </a:lnTo>
                    <a:lnTo>
                      <a:pt x="27" y="15"/>
                    </a:lnTo>
                    <a:lnTo>
                      <a:pt x="29" y="5"/>
                    </a:lnTo>
                    <a:lnTo>
                      <a:pt x="29" y="5"/>
                    </a:lnTo>
                    <a:lnTo>
                      <a:pt x="28" y="3"/>
                    </a:lnTo>
                    <a:lnTo>
                      <a:pt x="27" y="1"/>
                    </a:lnTo>
                    <a:lnTo>
                      <a:pt x="26" y="0"/>
                    </a:lnTo>
                    <a:lnTo>
                      <a:pt x="24" y="0"/>
                    </a:lnTo>
                    <a:lnTo>
                      <a:pt x="22" y="0"/>
                    </a:lnTo>
                    <a:lnTo>
                      <a:pt x="21" y="1"/>
                    </a:lnTo>
                    <a:lnTo>
                      <a:pt x="20"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4" name="Freeform 861"/>
              <p:cNvSpPr/>
              <p:nvPr/>
            </p:nvSpPr>
            <p:spPr bwMode="auto">
              <a:xfrm>
                <a:off x="2422525" y="1492250"/>
                <a:ext cx="12700" cy="31750"/>
              </a:xfrm>
              <a:custGeom>
                <a:avLst/>
                <a:gdLst/>
                <a:ahLst/>
                <a:cxnLst>
                  <a:cxn ang="0">
                    <a:pos x="13" y="3"/>
                  </a:cxn>
                  <a:cxn ang="0">
                    <a:pos x="13" y="3"/>
                  </a:cxn>
                  <a:cxn ang="0">
                    <a:pos x="5" y="29"/>
                  </a:cxn>
                  <a:cxn ang="0">
                    <a:pos x="2" y="41"/>
                  </a:cxn>
                  <a:cxn ang="0">
                    <a:pos x="0" y="55"/>
                  </a:cxn>
                  <a:cxn ang="0">
                    <a:pos x="0" y="55"/>
                  </a:cxn>
                  <a:cxn ang="0">
                    <a:pos x="1" y="57"/>
                  </a:cxn>
                  <a:cxn ang="0">
                    <a:pos x="2" y="59"/>
                  </a:cxn>
                  <a:cxn ang="0">
                    <a:pos x="3" y="59"/>
                  </a:cxn>
                  <a:cxn ang="0">
                    <a:pos x="5" y="60"/>
                  </a:cxn>
                  <a:cxn ang="0">
                    <a:pos x="6" y="59"/>
                  </a:cxn>
                  <a:cxn ang="0">
                    <a:pos x="8" y="59"/>
                  </a:cxn>
                  <a:cxn ang="0">
                    <a:pos x="9" y="57"/>
                  </a:cxn>
                  <a:cxn ang="0">
                    <a:pos x="9" y="55"/>
                  </a:cxn>
                  <a:cxn ang="0">
                    <a:pos x="9" y="55"/>
                  </a:cxn>
                  <a:cxn ang="0">
                    <a:pos x="11" y="42"/>
                  </a:cxn>
                  <a:cxn ang="0">
                    <a:pos x="14" y="30"/>
                  </a:cxn>
                  <a:cxn ang="0">
                    <a:pos x="22" y="6"/>
                  </a:cxn>
                  <a:cxn ang="0">
                    <a:pos x="22" y="6"/>
                  </a:cxn>
                  <a:cxn ang="0">
                    <a:pos x="22" y="4"/>
                  </a:cxn>
                  <a:cxn ang="0">
                    <a:pos x="21" y="2"/>
                  </a:cxn>
                  <a:cxn ang="0">
                    <a:pos x="20" y="1"/>
                  </a:cxn>
                  <a:cxn ang="0">
                    <a:pos x="19" y="0"/>
                  </a:cxn>
                  <a:cxn ang="0">
                    <a:pos x="17" y="0"/>
                  </a:cxn>
                  <a:cxn ang="0">
                    <a:pos x="15" y="0"/>
                  </a:cxn>
                  <a:cxn ang="0">
                    <a:pos x="14" y="1"/>
                  </a:cxn>
                  <a:cxn ang="0">
                    <a:pos x="13" y="3"/>
                  </a:cxn>
                  <a:cxn ang="0">
                    <a:pos x="13" y="3"/>
                  </a:cxn>
                </a:cxnLst>
                <a:rect l="0" t="0" r="r" b="b"/>
                <a:pathLst>
                  <a:path w="22" h="60">
                    <a:moveTo>
                      <a:pt x="13" y="3"/>
                    </a:moveTo>
                    <a:lnTo>
                      <a:pt x="13" y="3"/>
                    </a:lnTo>
                    <a:lnTo>
                      <a:pt x="5" y="29"/>
                    </a:lnTo>
                    <a:lnTo>
                      <a:pt x="2" y="41"/>
                    </a:lnTo>
                    <a:lnTo>
                      <a:pt x="0" y="55"/>
                    </a:lnTo>
                    <a:lnTo>
                      <a:pt x="0" y="55"/>
                    </a:lnTo>
                    <a:lnTo>
                      <a:pt x="1" y="57"/>
                    </a:lnTo>
                    <a:lnTo>
                      <a:pt x="2" y="59"/>
                    </a:lnTo>
                    <a:lnTo>
                      <a:pt x="3" y="59"/>
                    </a:lnTo>
                    <a:lnTo>
                      <a:pt x="5" y="60"/>
                    </a:lnTo>
                    <a:lnTo>
                      <a:pt x="6" y="59"/>
                    </a:lnTo>
                    <a:lnTo>
                      <a:pt x="8" y="59"/>
                    </a:lnTo>
                    <a:lnTo>
                      <a:pt x="9" y="57"/>
                    </a:lnTo>
                    <a:lnTo>
                      <a:pt x="9" y="55"/>
                    </a:lnTo>
                    <a:lnTo>
                      <a:pt x="9" y="55"/>
                    </a:lnTo>
                    <a:lnTo>
                      <a:pt x="11" y="42"/>
                    </a:lnTo>
                    <a:lnTo>
                      <a:pt x="14" y="30"/>
                    </a:lnTo>
                    <a:lnTo>
                      <a:pt x="22" y="6"/>
                    </a:lnTo>
                    <a:lnTo>
                      <a:pt x="22" y="6"/>
                    </a:lnTo>
                    <a:lnTo>
                      <a:pt x="22" y="4"/>
                    </a:lnTo>
                    <a:lnTo>
                      <a:pt x="21" y="2"/>
                    </a:lnTo>
                    <a:lnTo>
                      <a:pt x="20" y="1"/>
                    </a:lnTo>
                    <a:lnTo>
                      <a:pt x="19" y="0"/>
                    </a:lnTo>
                    <a:lnTo>
                      <a:pt x="17" y="0"/>
                    </a:lnTo>
                    <a:lnTo>
                      <a:pt x="15" y="0"/>
                    </a:lnTo>
                    <a:lnTo>
                      <a:pt x="14" y="1"/>
                    </a:lnTo>
                    <a:lnTo>
                      <a:pt x="13" y="3"/>
                    </a:lnTo>
                    <a:lnTo>
                      <a:pt x="13"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5" name="Freeform 862"/>
              <p:cNvSpPr/>
              <p:nvPr/>
            </p:nvSpPr>
            <p:spPr bwMode="auto">
              <a:xfrm>
                <a:off x="2322513" y="1298575"/>
                <a:ext cx="19050" cy="47625"/>
              </a:xfrm>
              <a:custGeom>
                <a:avLst/>
                <a:gdLst/>
                <a:ahLst/>
                <a:cxnLst>
                  <a:cxn ang="0">
                    <a:pos x="24" y="4"/>
                  </a:cxn>
                  <a:cxn ang="0">
                    <a:pos x="24" y="4"/>
                  </a:cxn>
                  <a:cxn ang="0">
                    <a:pos x="23" y="16"/>
                  </a:cxn>
                  <a:cxn ang="0">
                    <a:pos x="20" y="26"/>
                  </a:cxn>
                  <a:cxn ang="0">
                    <a:pos x="16" y="35"/>
                  </a:cxn>
                  <a:cxn ang="0">
                    <a:pos x="12" y="46"/>
                  </a:cxn>
                  <a:cxn ang="0">
                    <a:pos x="7" y="55"/>
                  </a:cxn>
                  <a:cxn ang="0">
                    <a:pos x="4" y="65"/>
                  </a:cxn>
                  <a:cxn ang="0">
                    <a:pos x="1" y="76"/>
                  </a:cxn>
                  <a:cxn ang="0">
                    <a:pos x="0" y="87"/>
                  </a:cxn>
                  <a:cxn ang="0">
                    <a:pos x="0" y="87"/>
                  </a:cxn>
                  <a:cxn ang="0">
                    <a:pos x="0" y="89"/>
                  </a:cxn>
                  <a:cxn ang="0">
                    <a:pos x="1" y="90"/>
                  </a:cxn>
                  <a:cxn ang="0">
                    <a:pos x="2" y="91"/>
                  </a:cxn>
                  <a:cxn ang="0">
                    <a:pos x="4" y="91"/>
                  </a:cxn>
                  <a:cxn ang="0">
                    <a:pos x="6" y="91"/>
                  </a:cxn>
                  <a:cxn ang="0">
                    <a:pos x="7" y="90"/>
                  </a:cxn>
                  <a:cxn ang="0">
                    <a:pos x="8" y="89"/>
                  </a:cxn>
                  <a:cxn ang="0">
                    <a:pos x="9" y="87"/>
                  </a:cxn>
                  <a:cxn ang="0">
                    <a:pos x="9" y="87"/>
                  </a:cxn>
                  <a:cxn ang="0">
                    <a:pos x="10" y="76"/>
                  </a:cxn>
                  <a:cxn ang="0">
                    <a:pos x="13" y="65"/>
                  </a:cxn>
                  <a:cxn ang="0">
                    <a:pos x="17" y="55"/>
                  </a:cxn>
                  <a:cxn ang="0">
                    <a:pos x="21" y="46"/>
                  </a:cxn>
                  <a:cxn ang="0">
                    <a:pos x="25" y="35"/>
                  </a:cxn>
                  <a:cxn ang="0">
                    <a:pos x="30" y="26"/>
                  </a:cxn>
                  <a:cxn ang="0">
                    <a:pos x="33" y="16"/>
                  </a:cxn>
                  <a:cxn ang="0">
                    <a:pos x="34" y="4"/>
                  </a:cxn>
                  <a:cxn ang="0">
                    <a:pos x="34" y="4"/>
                  </a:cxn>
                  <a:cxn ang="0">
                    <a:pos x="34" y="2"/>
                  </a:cxn>
                  <a:cxn ang="0">
                    <a:pos x="33" y="1"/>
                  </a:cxn>
                  <a:cxn ang="0">
                    <a:pos x="32" y="0"/>
                  </a:cxn>
                  <a:cxn ang="0">
                    <a:pos x="30" y="0"/>
                  </a:cxn>
                  <a:cxn ang="0">
                    <a:pos x="27" y="0"/>
                  </a:cxn>
                  <a:cxn ang="0">
                    <a:pos x="26" y="1"/>
                  </a:cxn>
                  <a:cxn ang="0">
                    <a:pos x="25" y="2"/>
                  </a:cxn>
                  <a:cxn ang="0">
                    <a:pos x="24" y="4"/>
                  </a:cxn>
                  <a:cxn ang="0">
                    <a:pos x="24" y="4"/>
                  </a:cxn>
                </a:cxnLst>
                <a:rect l="0" t="0" r="r" b="b"/>
                <a:pathLst>
                  <a:path w="34" h="91">
                    <a:moveTo>
                      <a:pt x="24" y="4"/>
                    </a:moveTo>
                    <a:lnTo>
                      <a:pt x="24" y="4"/>
                    </a:lnTo>
                    <a:lnTo>
                      <a:pt x="23" y="16"/>
                    </a:lnTo>
                    <a:lnTo>
                      <a:pt x="20" y="26"/>
                    </a:lnTo>
                    <a:lnTo>
                      <a:pt x="16" y="35"/>
                    </a:lnTo>
                    <a:lnTo>
                      <a:pt x="12" y="46"/>
                    </a:lnTo>
                    <a:lnTo>
                      <a:pt x="7" y="55"/>
                    </a:lnTo>
                    <a:lnTo>
                      <a:pt x="4" y="65"/>
                    </a:lnTo>
                    <a:lnTo>
                      <a:pt x="1" y="76"/>
                    </a:lnTo>
                    <a:lnTo>
                      <a:pt x="0" y="87"/>
                    </a:lnTo>
                    <a:lnTo>
                      <a:pt x="0" y="87"/>
                    </a:lnTo>
                    <a:lnTo>
                      <a:pt x="0" y="89"/>
                    </a:lnTo>
                    <a:lnTo>
                      <a:pt x="1" y="90"/>
                    </a:lnTo>
                    <a:lnTo>
                      <a:pt x="2" y="91"/>
                    </a:lnTo>
                    <a:lnTo>
                      <a:pt x="4" y="91"/>
                    </a:lnTo>
                    <a:lnTo>
                      <a:pt x="6" y="91"/>
                    </a:lnTo>
                    <a:lnTo>
                      <a:pt x="7" y="90"/>
                    </a:lnTo>
                    <a:lnTo>
                      <a:pt x="8" y="89"/>
                    </a:lnTo>
                    <a:lnTo>
                      <a:pt x="9" y="87"/>
                    </a:lnTo>
                    <a:lnTo>
                      <a:pt x="9" y="87"/>
                    </a:lnTo>
                    <a:lnTo>
                      <a:pt x="10" y="76"/>
                    </a:lnTo>
                    <a:lnTo>
                      <a:pt x="13" y="65"/>
                    </a:lnTo>
                    <a:lnTo>
                      <a:pt x="17" y="55"/>
                    </a:lnTo>
                    <a:lnTo>
                      <a:pt x="21" y="46"/>
                    </a:lnTo>
                    <a:lnTo>
                      <a:pt x="25" y="35"/>
                    </a:lnTo>
                    <a:lnTo>
                      <a:pt x="30" y="26"/>
                    </a:lnTo>
                    <a:lnTo>
                      <a:pt x="33" y="16"/>
                    </a:lnTo>
                    <a:lnTo>
                      <a:pt x="34" y="4"/>
                    </a:lnTo>
                    <a:lnTo>
                      <a:pt x="34" y="4"/>
                    </a:lnTo>
                    <a:lnTo>
                      <a:pt x="34" y="2"/>
                    </a:lnTo>
                    <a:lnTo>
                      <a:pt x="33" y="1"/>
                    </a:lnTo>
                    <a:lnTo>
                      <a:pt x="32" y="0"/>
                    </a:lnTo>
                    <a:lnTo>
                      <a:pt x="30" y="0"/>
                    </a:lnTo>
                    <a:lnTo>
                      <a:pt x="27" y="0"/>
                    </a:lnTo>
                    <a:lnTo>
                      <a:pt x="26" y="1"/>
                    </a:lnTo>
                    <a:lnTo>
                      <a:pt x="25" y="2"/>
                    </a:lnTo>
                    <a:lnTo>
                      <a:pt x="24" y="4"/>
                    </a:lnTo>
                    <a:lnTo>
                      <a:pt x="24"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6" name="Freeform 863"/>
              <p:cNvSpPr/>
              <p:nvPr/>
            </p:nvSpPr>
            <p:spPr bwMode="auto">
              <a:xfrm>
                <a:off x="2355850" y="1304925"/>
                <a:ext cx="22225" cy="34925"/>
              </a:xfrm>
              <a:custGeom>
                <a:avLst/>
                <a:gdLst/>
                <a:ahLst/>
                <a:cxnLst>
                  <a:cxn ang="0">
                    <a:pos x="32" y="2"/>
                  </a:cxn>
                  <a:cxn ang="0">
                    <a:pos x="32" y="2"/>
                  </a:cxn>
                  <a:cxn ang="0">
                    <a:pos x="21" y="16"/>
                  </a:cxn>
                  <a:cxn ang="0">
                    <a:pos x="11" y="30"/>
                  </a:cxn>
                  <a:cxn ang="0">
                    <a:pos x="7" y="37"/>
                  </a:cxn>
                  <a:cxn ang="0">
                    <a:pos x="4" y="45"/>
                  </a:cxn>
                  <a:cxn ang="0">
                    <a:pos x="1" y="52"/>
                  </a:cxn>
                  <a:cxn ang="0">
                    <a:pos x="0" y="62"/>
                  </a:cxn>
                  <a:cxn ang="0">
                    <a:pos x="0" y="62"/>
                  </a:cxn>
                  <a:cxn ang="0">
                    <a:pos x="0" y="64"/>
                  </a:cxn>
                  <a:cxn ang="0">
                    <a:pos x="1" y="65"/>
                  </a:cxn>
                  <a:cxn ang="0">
                    <a:pos x="3" y="66"/>
                  </a:cxn>
                  <a:cxn ang="0">
                    <a:pos x="4" y="66"/>
                  </a:cxn>
                  <a:cxn ang="0">
                    <a:pos x="6" y="66"/>
                  </a:cxn>
                  <a:cxn ang="0">
                    <a:pos x="7" y="65"/>
                  </a:cxn>
                  <a:cxn ang="0">
                    <a:pos x="9" y="64"/>
                  </a:cxn>
                  <a:cxn ang="0">
                    <a:pos x="9" y="62"/>
                  </a:cxn>
                  <a:cxn ang="0">
                    <a:pos x="9" y="62"/>
                  </a:cxn>
                  <a:cxn ang="0">
                    <a:pos x="10" y="53"/>
                  </a:cxn>
                  <a:cxn ang="0">
                    <a:pos x="13" y="46"/>
                  </a:cxn>
                  <a:cxn ang="0">
                    <a:pos x="16" y="39"/>
                  </a:cxn>
                  <a:cxn ang="0">
                    <a:pos x="20" y="33"/>
                  </a:cxn>
                  <a:cxn ang="0">
                    <a:pos x="31" y="19"/>
                  </a:cxn>
                  <a:cxn ang="0">
                    <a:pos x="40" y="7"/>
                  </a:cxn>
                  <a:cxn ang="0">
                    <a:pos x="40" y="7"/>
                  </a:cxn>
                  <a:cxn ang="0">
                    <a:pos x="41" y="5"/>
                  </a:cxn>
                  <a:cxn ang="0">
                    <a:pos x="41" y="3"/>
                  </a:cxn>
                  <a:cxn ang="0">
                    <a:pos x="40" y="2"/>
                  </a:cxn>
                  <a:cxn ang="0">
                    <a:pos x="39" y="1"/>
                  </a:cxn>
                  <a:cxn ang="0">
                    <a:pos x="37" y="0"/>
                  </a:cxn>
                  <a:cxn ang="0">
                    <a:pos x="35" y="0"/>
                  </a:cxn>
                  <a:cxn ang="0">
                    <a:pos x="34" y="1"/>
                  </a:cxn>
                  <a:cxn ang="0">
                    <a:pos x="32" y="2"/>
                  </a:cxn>
                  <a:cxn ang="0">
                    <a:pos x="32" y="2"/>
                  </a:cxn>
                </a:cxnLst>
                <a:rect l="0" t="0" r="r" b="b"/>
                <a:pathLst>
                  <a:path w="41" h="66">
                    <a:moveTo>
                      <a:pt x="32" y="2"/>
                    </a:moveTo>
                    <a:lnTo>
                      <a:pt x="32" y="2"/>
                    </a:lnTo>
                    <a:lnTo>
                      <a:pt x="21" y="16"/>
                    </a:lnTo>
                    <a:lnTo>
                      <a:pt x="11" y="30"/>
                    </a:lnTo>
                    <a:lnTo>
                      <a:pt x="7" y="37"/>
                    </a:lnTo>
                    <a:lnTo>
                      <a:pt x="4" y="45"/>
                    </a:lnTo>
                    <a:lnTo>
                      <a:pt x="1" y="52"/>
                    </a:lnTo>
                    <a:lnTo>
                      <a:pt x="0" y="62"/>
                    </a:lnTo>
                    <a:lnTo>
                      <a:pt x="0" y="62"/>
                    </a:lnTo>
                    <a:lnTo>
                      <a:pt x="0" y="64"/>
                    </a:lnTo>
                    <a:lnTo>
                      <a:pt x="1" y="65"/>
                    </a:lnTo>
                    <a:lnTo>
                      <a:pt x="3" y="66"/>
                    </a:lnTo>
                    <a:lnTo>
                      <a:pt x="4" y="66"/>
                    </a:lnTo>
                    <a:lnTo>
                      <a:pt x="6" y="66"/>
                    </a:lnTo>
                    <a:lnTo>
                      <a:pt x="7" y="65"/>
                    </a:lnTo>
                    <a:lnTo>
                      <a:pt x="9" y="64"/>
                    </a:lnTo>
                    <a:lnTo>
                      <a:pt x="9" y="62"/>
                    </a:lnTo>
                    <a:lnTo>
                      <a:pt x="9" y="62"/>
                    </a:lnTo>
                    <a:lnTo>
                      <a:pt x="10" y="53"/>
                    </a:lnTo>
                    <a:lnTo>
                      <a:pt x="13" y="46"/>
                    </a:lnTo>
                    <a:lnTo>
                      <a:pt x="16" y="39"/>
                    </a:lnTo>
                    <a:lnTo>
                      <a:pt x="20" y="33"/>
                    </a:lnTo>
                    <a:lnTo>
                      <a:pt x="31" y="19"/>
                    </a:lnTo>
                    <a:lnTo>
                      <a:pt x="40" y="7"/>
                    </a:lnTo>
                    <a:lnTo>
                      <a:pt x="40" y="7"/>
                    </a:lnTo>
                    <a:lnTo>
                      <a:pt x="41" y="5"/>
                    </a:lnTo>
                    <a:lnTo>
                      <a:pt x="41" y="3"/>
                    </a:lnTo>
                    <a:lnTo>
                      <a:pt x="40" y="2"/>
                    </a:lnTo>
                    <a:lnTo>
                      <a:pt x="39" y="1"/>
                    </a:lnTo>
                    <a:lnTo>
                      <a:pt x="37" y="0"/>
                    </a:lnTo>
                    <a:lnTo>
                      <a:pt x="35" y="0"/>
                    </a:lnTo>
                    <a:lnTo>
                      <a:pt x="34" y="1"/>
                    </a:lnTo>
                    <a:lnTo>
                      <a:pt x="32" y="2"/>
                    </a:lnTo>
                    <a:lnTo>
                      <a:pt x="32"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7" name="Freeform 864"/>
              <p:cNvSpPr/>
              <p:nvPr/>
            </p:nvSpPr>
            <p:spPr bwMode="auto">
              <a:xfrm>
                <a:off x="2382838" y="1314450"/>
                <a:ext cx="22225" cy="42863"/>
              </a:xfrm>
              <a:custGeom>
                <a:avLst/>
                <a:gdLst/>
                <a:ahLst/>
                <a:cxnLst>
                  <a:cxn ang="0">
                    <a:pos x="40" y="4"/>
                  </a:cxn>
                  <a:cxn ang="0">
                    <a:pos x="40" y="4"/>
                  </a:cxn>
                  <a:cxn ang="0">
                    <a:pos x="40" y="2"/>
                  </a:cxn>
                  <a:cxn ang="0">
                    <a:pos x="39" y="1"/>
                  </a:cxn>
                  <a:cxn ang="0">
                    <a:pos x="37" y="0"/>
                  </a:cxn>
                  <a:cxn ang="0">
                    <a:pos x="35" y="1"/>
                  </a:cxn>
                  <a:cxn ang="0">
                    <a:pos x="32" y="3"/>
                  </a:cxn>
                  <a:cxn ang="0">
                    <a:pos x="32" y="4"/>
                  </a:cxn>
                  <a:cxn ang="0">
                    <a:pos x="32" y="6"/>
                  </a:cxn>
                  <a:cxn ang="0">
                    <a:pos x="32" y="6"/>
                  </a:cxn>
                  <a:cxn ang="0">
                    <a:pos x="32" y="12"/>
                  </a:cxn>
                  <a:cxn ang="0">
                    <a:pos x="31" y="18"/>
                  </a:cxn>
                  <a:cxn ang="0">
                    <a:pos x="29" y="22"/>
                  </a:cxn>
                  <a:cxn ang="0">
                    <a:pos x="27" y="27"/>
                  </a:cxn>
                  <a:cxn ang="0">
                    <a:pos x="20" y="36"/>
                  </a:cxn>
                  <a:cxn ang="0">
                    <a:pos x="14" y="45"/>
                  </a:cxn>
                  <a:cxn ang="0">
                    <a:pos x="14" y="45"/>
                  </a:cxn>
                  <a:cxn ang="0">
                    <a:pos x="8" y="52"/>
                  </a:cxn>
                  <a:cxn ang="0">
                    <a:pos x="4" y="59"/>
                  </a:cxn>
                  <a:cxn ang="0">
                    <a:pos x="1" y="66"/>
                  </a:cxn>
                  <a:cxn ang="0">
                    <a:pos x="0" y="75"/>
                  </a:cxn>
                  <a:cxn ang="0">
                    <a:pos x="0" y="75"/>
                  </a:cxn>
                  <a:cxn ang="0">
                    <a:pos x="0" y="77"/>
                  </a:cxn>
                  <a:cxn ang="0">
                    <a:pos x="1" y="79"/>
                  </a:cxn>
                  <a:cxn ang="0">
                    <a:pos x="3" y="79"/>
                  </a:cxn>
                  <a:cxn ang="0">
                    <a:pos x="4" y="80"/>
                  </a:cxn>
                  <a:cxn ang="0">
                    <a:pos x="6" y="79"/>
                  </a:cxn>
                  <a:cxn ang="0">
                    <a:pos x="7" y="79"/>
                  </a:cxn>
                  <a:cxn ang="0">
                    <a:pos x="9" y="77"/>
                  </a:cxn>
                  <a:cxn ang="0">
                    <a:pos x="9" y="75"/>
                  </a:cxn>
                  <a:cxn ang="0">
                    <a:pos x="9" y="75"/>
                  </a:cxn>
                  <a:cxn ang="0">
                    <a:pos x="11" y="69"/>
                  </a:cxn>
                  <a:cxn ang="0">
                    <a:pos x="12" y="65"/>
                  </a:cxn>
                  <a:cxn ang="0">
                    <a:pos x="16" y="56"/>
                  </a:cxn>
                  <a:cxn ang="0">
                    <a:pos x="22" y="49"/>
                  </a:cxn>
                  <a:cxn ang="0">
                    <a:pos x="28" y="41"/>
                  </a:cxn>
                  <a:cxn ang="0">
                    <a:pos x="34" y="32"/>
                  </a:cxn>
                  <a:cxn ang="0">
                    <a:pos x="38" y="24"/>
                  </a:cxn>
                  <a:cxn ang="0">
                    <a:pos x="40" y="20"/>
                  </a:cxn>
                  <a:cxn ang="0">
                    <a:pos x="42" y="15"/>
                  </a:cxn>
                  <a:cxn ang="0">
                    <a:pos x="42" y="10"/>
                  </a:cxn>
                  <a:cxn ang="0">
                    <a:pos x="40" y="4"/>
                  </a:cxn>
                  <a:cxn ang="0">
                    <a:pos x="40" y="4"/>
                  </a:cxn>
                </a:cxnLst>
                <a:rect l="0" t="0" r="r" b="b"/>
                <a:pathLst>
                  <a:path w="42" h="80">
                    <a:moveTo>
                      <a:pt x="40" y="4"/>
                    </a:moveTo>
                    <a:lnTo>
                      <a:pt x="40" y="4"/>
                    </a:lnTo>
                    <a:lnTo>
                      <a:pt x="40" y="2"/>
                    </a:lnTo>
                    <a:lnTo>
                      <a:pt x="39" y="1"/>
                    </a:lnTo>
                    <a:lnTo>
                      <a:pt x="37" y="0"/>
                    </a:lnTo>
                    <a:lnTo>
                      <a:pt x="35" y="1"/>
                    </a:lnTo>
                    <a:lnTo>
                      <a:pt x="32" y="3"/>
                    </a:lnTo>
                    <a:lnTo>
                      <a:pt x="32" y="4"/>
                    </a:lnTo>
                    <a:lnTo>
                      <a:pt x="32" y="6"/>
                    </a:lnTo>
                    <a:lnTo>
                      <a:pt x="32" y="6"/>
                    </a:lnTo>
                    <a:lnTo>
                      <a:pt x="32" y="12"/>
                    </a:lnTo>
                    <a:lnTo>
                      <a:pt x="31" y="18"/>
                    </a:lnTo>
                    <a:lnTo>
                      <a:pt x="29" y="22"/>
                    </a:lnTo>
                    <a:lnTo>
                      <a:pt x="27" y="27"/>
                    </a:lnTo>
                    <a:lnTo>
                      <a:pt x="20" y="36"/>
                    </a:lnTo>
                    <a:lnTo>
                      <a:pt x="14" y="45"/>
                    </a:lnTo>
                    <a:lnTo>
                      <a:pt x="14" y="45"/>
                    </a:lnTo>
                    <a:lnTo>
                      <a:pt x="8" y="52"/>
                    </a:lnTo>
                    <a:lnTo>
                      <a:pt x="4" y="59"/>
                    </a:lnTo>
                    <a:lnTo>
                      <a:pt x="1" y="66"/>
                    </a:lnTo>
                    <a:lnTo>
                      <a:pt x="0" y="75"/>
                    </a:lnTo>
                    <a:lnTo>
                      <a:pt x="0" y="75"/>
                    </a:lnTo>
                    <a:lnTo>
                      <a:pt x="0" y="77"/>
                    </a:lnTo>
                    <a:lnTo>
                      <a:pt x="1" y="79"/>
                    </a:lnTo>
                    <a:lnTo>
                      <a:pt x="3" y="79"/>
                    </a:lnTo>
                    <a:lnTo>
                      <a:pt x="4" y="80"/>
                    </a:lnTo>
                    <a:lnTo>
                      <a:pt x="6" y="79"/>
                    </a:lnTo>
                    <a:lnTo>
                      <a:pt x="7" y="79"/>
                    </a:lnTo>
                    <a:lnTo>
                      <a:pt x="9" y="77"/>
                    </a:lnTo>
                    <a:lnTo>
                      <a:pt x="9" y="75"/>
                    </a:lnTo>
                    <a:lnTo>
                      <a:pt x="9" y="75"/>
                    </a:lnTo>
                    <a:lnTo>
                      <a:pt x="11" y="69"/>
                    </a:lnTo>
                    <a:lnTo>
                      <a:pt x="12" y="65"/>
                    </a:lnTo>
                    <a:lnTo>
                      <a:pt x="16" y="56"/>
                    </a:lnTo>
                    <a:lnTo>
                      <a:pt x="22" y="49"/>
                    </a:lnTo>
                    <a:lnTo>
                      <a:pt x="28" y="41"/>
                    </a:lnTo>
                    <a:lnTo>
                      <a:pt x="34" y="32"/>
                    </a:lnTo>
                    <a:lnTo>
                      <a:pt x="38" y="24"/>
                    </a:lnTo>
                    <a:lnTo>
                      <a:pt x="40" y="20"/>
                    </a:lnTo>
                    <a:lnTo>
                      <a:pt x="42" y="15"/>
                    </a:lnTo>
                    <a:lnTo>
                      <a:pt x="42" y="10"/>
                    </a:lnTo>
                    <a:lnTo>
                      <a:pt x="40" y="4"/>
                    </a:lnTo>
                    <a:lnTo>
                      <a:pt x="40"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8" name="Freeform 865"/>
              <p:cNvSpPr>
                <a:spLocks noEditPoints="1"/>
              </p:cNvSpPr>
              <p:nvPr/>
            </p:nvSpPr>
            <p:spPr bwMode="auto">
              <a:xfrm>
                <a:off x="2159000" y="1141413"/>
                <a:ext cx="739775" cy="723900"/>
              </a:xfrm>
              <a:custGeom>
                <a:avLst/>
                <a:gdLst/>
                <a:ahLst/>
                <a:cxnLst>
                  <a:cxn ang="0">
                    <a:pos x="761" y="1352"/>
                  </a:cxn>
                  <a:cxn ang="0">
                    <a:pos x="683" y="1296"/>
                  </a:cxn>
                  <a:cxn ang="0">
                    <a:pos x="639" y="1242"/>
                  </a:cxn>
                  <a:cxn ang="0">
                    <a:pos x="406" y="1019"/>
                  </a:cxn>
                  <a:cxn ang="0">
                    <a:pos x="260" y="865"/>
                  </a:cxn>
                  <a:cxn ang="0">
                    <a:pos x="75" y="672"/>
                  </a:cxn>
                  <a:cxn ang="0">
                    <a:pos x="27" y="609"/>
                  </a:cxn>
                  <a:cxn ang="0">
                    <a:pos x="0" y="518"/>
                  </a:cxn>
                  <a:cxn ang="0">
                    <a:pos x="17" y="455"/>
                  </a:cxn>
                  <a:cxn ang="0">
                    <a:pos x="61" y="408"/>
                  </a:cxn>
                  <a:cxn ang="0">
                    <a:pos x="168" y="302"/>
                  </a:cxn>
                  <a:cxn ang="0">
                    <a:pos x="410" y="87"/>
                  </a:cxn>
                  <a:cxn ang="0">
                    <a:pos x="502" y="26"/>
                  </a:cxn>
                  <a:cxn ang="0">
                    <a:pos x="539" y="10"/>
                  </a:cxn>
                  <a:cxn ang="0">
                    <a:pos x="629" y="2"/>
                  </a:cxn>
                  <a:cxn ang="0">
                    <a:pos x="689" y="28"/>
                  </a:cxn>
                  <a:cxn ang="0">
                    <a:pos x="702" y="36"/>
                  </a:cxn>
                  <a:cxn ang="0">
                    <a:pos x="755" y="111"/>
                  </a:cxn>
                  <a:cxn ang="0">
                    <a:pos x="937" y="297"/>
                  </a:cxn>
                  <a:cxn ang="0">
                    <a:pos x="1223" y="573"/>
                  </a:cxn>
                  <a:cxn ang="0">
                    <a:pos x="1358" y="690"/>
                  </a:cxn>
                  <a:cxn ang="0">
                    <a:pos x="1386" y="724"/>
                  </a:cxn>
                  <a:cxn ang="0">
                    <a:pos x="1395" y="808"/>
                  </a:cxn>
                  <a:cxn ang="0">
                    <a:pos x="1359" y="882"/>
                  </a:cxn>
                  <a:cxn ang="0">
                    <a:pos x="1337" y="913"/>
                  </a:cxn>
                  <a:cxn ang="0">
                    <a:pos x="1217" y="1073"/>
                  </a:cxn>
                  <a:cxn ang="0">
                    <a:pos x="1134" y="1163"/>
                  </a:cxn>
                  <a:cxn ang="0">
                    <a:pos x="1026" y="1243"/>
                  </a:cxn>
                  <a:cxn ang="0">
                    <a:pos x="1018" y="1257"/>
                  </a:cxn>
                  <a:cxn ang="0">
                    <a:pos x="997" y="1285"/>
                  </a:cxn>
                  <a:cxn ang="0">
                    <a:pos x="980" y="1304"/>
                  </a:cxn>
                  <a:cxn ang="0">
                    <a:pos x="937" y="1331"/>
                  </a:cxn>
                  <a:cxn ang="0">
                    <a:pos x="850" y="1366"/>
                  </a:cxn>
                  <a:cxn ang="0">
                    <a:pos x="601" y="41"/>
                  </a:cxn>
                  <a:cxn ang="0">
                    <a:pos x="532" y="57"/>
                  </a:cxn>
                  <a:cxn ang="0">
                    <a:pos x="355" y="185"/>
                  </a:cxn>
                  <a:cxn ang="0">
                    <a:pos x="95" y="433"/>
                  </a:cxn>
                  <a:cxn ang="0">
                    <a:pos x="82" y="444"/>
                  </a:cxn>
                  <a:cxn ang="0">
                    <a:pos x="49" y="479"/>
                  </a:cxn>
                  <a:cxn ang="0">
                    <a:pos x="41" y="529"/>
                  </a:cxn>
                  <a:cxn ang="0">
                    <a:pos x="66" y="595"/>
                  </a:cxn>
                  <a:cxn ang="0">
                    <a:pos x="127" y="658"/>
                  </a:cxn>
                  <a:cxn ang="0">
                    <a:pos x="136" y="677"/>
                  </a:cxn>
                  <a:cxn ang="0">
                    <a:pos x="390" y="944"/>
                  </a:cxn>
                  <a:cxn ang="0">
                    <a:pos x="574" y="1119"/>
                  </a:cxn>
                  <a:cxn ang="0">
                    <a:pos x="714" y="1263"/>
                  </a:cxn>
                  <a:cxn ang="0">
                    <a:pos x="748" y="1294"/>
                  </a:cxn>
                  <a:cxn ang="0">
                    <a:pos x="829" y="1321"/>
                  </a:cxn>
                  <a:cxn ang="0">
                    <a:pos x="918" y="1290"/>
                  </a:cxn>
                  <a:cxn ang="0">
                    <a:pos x="991" y="1224"/>
                  </a:cxn>
                  <a:cxn ang="0">
                    <a:pos x="1081" y="1153"/>
                  </a:cxn>
                  <a:cxn ang="0">
                    <a:pos x="1195" y="1033"/>
                  </a:cxn>
                  <a:cxn ang="0">
                    <a:pos x="1286" y="908"/>
                  </a:cxn>
                  <a:cxn ang="0">
                    <a:pos x="1295" y="888"/>
                  </a:cxn>
                  <a:cxn ang="0">
                    <a:pos x="1336" y="843"/>
                  </a:cxn>
                  <a:cxn ang="0">
                    <a:pos x="1358" y="782"/>
                  </a:cxn>
                  <a:cxn ang="0">
                    <a:pos x="1344" y="735"/>
                  </a:cxn>
                  <a:cxn ang="0">
                    <a:pos x="1233" y="639"/>
                  </a:cxn>
                  <a:cxn ang="0">
                    <a:pos x="949" y="365"/>
                  </a:cxn>
                  <a:cxn ang="0">
                    <a:pos x="782" y="204"/>
                  </a:cxn>
                  <a:cxn ang="0">
                    <a:pos x="676" y="75"/>
                  </a:cxn>
                  <a:cxn ang="0">
                    <a:pos x="649" y="52"/>
                  </a:cxn>
                  <a:cxn ang="0">
                    <a:pos x="601" y="41"/>
                  </a:cxn>
                </a:cxnLst>
                <a:rect l="0" t="0" r="r" b="b"/>
                <a:pathLst>
                  <a:path w="1398" h="1368">
                    <a:moveTo>
                      <a:pt x="829" y="1368"/>
                    </a:moveTo>
                    <a:lnTo>
                      <a:pt x="829" y="1368"/>
                    </a:lnTo>
                    <a:lnTo>
                      <a:pt x="813" y="1367"/>
                    </a:lnTo>
                    <a:lnTo>
                      <a:pt x="796" y="1364"/>
                    </a:lnTo>
                    <a:lnTo>
                      <a:pt x="779" y="1359"/>
                    </a:lnTo>
                    <a:lnTo>
                      <a:pt x="761" y="1352"/>
                    </a:lnTo>
                    <a:lnTo>
                      <a:pt x="743" y="1343"/>
                    </a:lnTo>
                    <a:lnTo>
                      <a:pt x="726" y="1330"/>
                    </a:lnTo>
                    <a:lnTo>
                      <a:pt x="707" y="1317"/>
                    </a:lnTo>
                    <a:lnTo>
                      <a:pt x="688" y="1300"/>
                    </a:lnTo>
                    <a:lnTo>
                      <a:pt x="688" y="1300"/>
                    </a:lnTo>
                    <a:lnTo>
                      <a:pt x="683" y="1296"/>
                    </a:lnTo>
                    <a:lnTo>
                      <a:pt x="681" y="1291"/>
                    </a:lnTo>
                    <a:lnTo>
                      <a:pt x="681" y="1288"/>
                    </a:lnTo>
                    <a:lnTo>
                      <a:pt x="679" y="1286"/>
                    </a:lnTo>
                    <a:lnTo>
                      <a:pt x="679" y="1286"/>
                    </a:lnTo>
                    <a:lnTo>
                      <a:pt x="659" y="1264"/>
                    </a:lnTo>
                    <a:lnTo>
                      <a:pt x="639" y="1242"/>
                    </a:lnTo>
                    <a:lnTo>
                      <a:pt x="597" y="1201"/>
                    </a:lnTo>
                    <a:lnTo>
                      <a:pt x="554" y="1161"/>
                    </a:lnTo>
                    <a:lnTo>
                      <a:pt x="512" y="1122"/>
                    </a:lnTo>
                    <a:lnTo>
                      <a:pt x="512" y="1122"/>
                    </a:lnTo>
                    <a:lnTo>
                      <a:pt x="441" y="1054"/>
                    </a:lnTo>
                    <a:lnTo>
                      <a:pt x="406" y="1019"/>
                    </a:lnTo>
                    <a:lnTo>
                      <a:pt x="372" y="984"/>
                    </a:lnTo>
                    <a:lnTo>
                      <a:pt x="372" y="984"/>
                    </a:lnTo>
                    <a:lnTo>
                      <a:pt x="322" y="930"/>
                    </a:lnTo>
                    <a:lnTo>
                      <a:pt x="318" y="926"/>
                    </a:lnTo>
                    <a:lnTo>
                      <a:pt x="318" y="926"/>
                    </a:lnTo>
                    <a:lnTo>
                      <a:pt x="260" y="865"/>
                    </a:lnTo>
                    <a:lnTo>
                      <a:pt x="201" y="803"/>
                    </a:lnTo>
                    <a:lnTo>
                      <a:pt x="142" y="742"/>
                    </a:lnTo>
                    <a:lnTo>
                      <a:pt x="81" y="683"/>
                    </a:lnTo>
                    <a:lnTo>
                      <a:pt x="81" y="683"/>
                    </a:lnTo>
                    <a:lnTo>
                      <a:pt x="77" y="677"/>
                    </a:lnTo>
                    <a:lnTo>
                      <a:pt x="75" y="672"/>
                    </a:lnTo>
                    <a:lnTo>
                      <a:pt x="74" y="669"/>
                    </a:lnTo>
                    <a:lnTo>
                      <a:pt x="72" y="666"/>
                    </a:lnTo>
                    <a:lnTo>
                      <a:pt x="72" y="666"/>
                    </a:lnTo>
                    <a:lnTo>
                      <a:pt x="54" y="647"/>
                    </a:lnTo>
                    <a:lnTo>
                      <a:pt x="40" y="629"/>
                    </a:lnTo>
                    <a:lnTo>
                      <a:pt x="27" y="609"/>
                    </a:lnTo>
                    <a:lnTo>
                      <a:pt x="16" y="589"/>
                    </a:lnTo>
                    <a:lnTo>
                      <a:pt x="9" y="569"/>
                    </a:lnTo>
                    <a:lnTo>
                      <a:pt x="3" y="548"/>
                    </a:lnTo>
                    <a:lnTo>
                      <a:pt x="2" y="538"/>
                    </a:lnTo>
                    <a:lnTo>
                      <a:pt x="1" y="528"/>
                    </a:lnTo>
                    <a:lnTo>
                      <a:pt x="0" y="518"/>
                    </a:lnTo>
                    <a:lnTo>
                      <a:pt x="1" y="508"/>
                    </a:lnTo>
                    <a:lnTo>
                      <a:pt x="1" y="508"/>
                    </a:lnTo>
                    <a:lnTo>
                      <a:pt x="2" y="495"/>
                    </a:lnTo>
                    <a:lnTo>
                      <a:pt x="6" y="480"/>
                    </a:lnTo>
                    <a:lnTo>
                      <a:pt x="10" y="468"/>
                    </a:lnTo>
                    <a:lnTo>
                      <a:pt x="17" y="455"/>
                    </a:lnTo>
                    <a:lnTo>
                      <a:pt x="24" y="443"/>
                    </a:lnTo>
                    <a:lnTo>
                      <a:pt x="34" y="432"/>
                    </a:lnTo>
                    <a:lnTo>
                      <a:pt x="45" y="421"/>
                    </a:lnTo>
                    <a:lnTo>
                      <a:pt x="58" y="411"/>
                    </a:lnTo>
                    <a:lnTo>
                      <a:pt x="60" y="410"/>
                    </a:lnTo>
                    <a:lnTo>
                      <a:pt x="61" y="408"/>
                    </a:lnTo>
                    <a:lnTo>
                      <a:pt x="61" y="408"/>
                    </a:lnTo>
                    <a:lnTo>
                      <a:pt x="65" y="403"/>
                    </a:lnTo>
                    <a:lnTo>
                      <a:pt x="65" y="403"/>
                    </a:lnTo>
                    <a:lnTo>
                      <a:pt x="116" y="353"/>
                    </a:lnTo>
                    <a:lnTo>
                      <a:pt x="168" y="303"/>
                    </a:lnTo>
                    <a:lnTo>
                      <a:pt x="168" y="302"/>
                    </a:lnTo>
                    <a:lnTo>
                      <a:pt x="168" y="302"/>
                    </a:lnTo>
                    <a:lnTo>
                      <a:pt x="246" y="228"/>
                    </a:lnTo>
                    <a:lnTo>
                      <a:pt x="286" y="191"/>
                    </a:lnTo>
                    <a:lnTo>
                      <a:pt x="326" y="155"/>
                    </a:lnTo>
                    <a:lnTo>
                      <a:pt x="367" y="120"/>
                    </a:lnTo>
                    <a:lnTo>
                      <a:pt x="410" y="87"/>
                    </a:lnTo>
                    <a:lnTo>
                      <a:pt x="432" y="71"/>
                    </a:lnTo>
                    <a:lnTo>
                      <a:pt x="454" y="56"/>
                    </a:lnTo>
                    <a:lnTo>
                      <a:pt x="477" y="40"/>
                    </a:lnTo>
                    <a:lnTo>
                      <a:pt x="500" y="27"/>
                    </a:lnTo>
                    <a:lnTo>
                      <a:pt x="501" y="26"/>
                    </a:lnTo>
                    <a:lnTo>
                      <a:pt x="502" y="26"/>
                    </a:lnTo>
                    <a:lnTo>
                      <a:pt x="502" y="26"/>
                    </a:lnTo>
                    <a:lnTo>
                      <a:pt x="508" y="21"/>
                    </a:lnTo>
                    <a:lnTo>
                      <a:pt x="508" y="21"/>
                    </a:lnTo>
                    <a:lnTo>
                      <a:pt x="515" y="18"/>
                    </a:lnTo>
                    <a:lnTo>
                      <a:pt x="515" y="18"/>
                    </a:lnTo>
                    <a:lnTo>
                      <a:pt x="539" y="10"/>
                    </a:lnTo>
                    <a:lnTo>
                      <a:pt x="562" y="5"/>
                    </a:lnTo>
                    <a:lnTo>
                      <a:pt x="583" y="1"/>
                    </a:lnTo>
                    <a:lnTo>
                      <a:pt x="605" y="0"/>
                    </a:lnTo>
                    <a:lnTo>
                      <a:pt x="605" y="0"/>
                    </a:lnTo>
                    <a:lnTo>
                      <a:pt x="617" y="0"/>
                    </a:lnTo>
                    <a:lnTo>
                      <a:pt x="629" y="2"/>
                    </a:lnTo>
                    <a:lnTo>
                      <a:pt x="640" y="4"/>
                    </a:lnTo>
                    <a:lnTo>
                      <a:pt x="650" y="7"/>
                    </a:lnTo>
                    <a:lnTo>
                      <a:pt x="661" y="11"/>
                    </a:lnTo>
                    <a:lnTo>
                      <a:pt x="671" y="15"/>
                    </a:lnTo>
                    <a:lnTo>
                      <a:pt x="679" y="21"/>
                    </a:lnTo>
                    <a:lnTo>
                      <a:pt x="689" y="28"/>
                    </a:lnTo>
                    <a:lnTo>
                      <a:pt x="691" y="30"/>
                    </a:lnTo>
                    <a:lnTo>
                      <a:pt x="693" y="31"/>
                    </a:lnTo>
                    <a:lnTo>
                      <a:pt x="693" y="31"/>
                    </a:lnTo>
                    <a:lnTo>
                      <a:pt x="697" y="32"/>
                    </a:lnTo>
                    <a:lnTo>
                      <a:pt x="700" y="34"/>
                    </a:lnTo>
                    <a:lnTo>
                      <a:pt x="702" y="36"/>
                    </a:lnTo>
                    <a:lnTo>
                      <a:pt x="705" y="40"/>
                    </a:lnTo>
                    <a:lnTo>
                      <a:pt x="705" y="40"/>
                    </a:lnTo>
                    <a:lnTo>
                      <a:pt x="717" y="58"/>
                    </a:lnTo>
                    <a:lnTo>
                      <a:pt x="729" y="76"/>
                    </a:lnTo>
                    <a:lnTo>
                      <a:pt x="741" y="94"/>
                    </a:lnTo>
                    <a:lnTo>
                      <a:pt x="755" y="111"/>
                    </a:lnTo>
                    <a:lnTo>
                      <a:pt x="783" y="144"/>
                    </a:lnTo>
                    <a:lnTo>
                      <a:pt x="812" y="176"/>
                    </a:lnTo>
                    <a:lnTo>
                      <a:pt x="842" y="208"/>
                    </a:lnTo>
                    <a:lnTo>
                      <a:pt x="874" y="238"/>
                    </a:lnTo>
                    <a:lnTo>
                      <a:pt x="937" y="297"/>
                    </a:lnTo>
                    <a:lnTo>
                      <a:pt x="937" y="297"/>
                    </a:lnTo>
                    <a:lnTo>
                      <a:pt x="983" y="341"/>
                    </a:lnTo>
                    <a:lnTo>
                      <a:pt x="1030" y="385"/>
                    </a:lnTo>
                    <a:lnTo>
                      <a:pt x="1030" y="385"/>
                    </a:lnTo>
                    <a:lnTo>
                      <a:pt x="1103" y="458"/>
                    </a:lnTo>
                    <a:lnTo>
                      <a:pt x="1182" y="535"/>
                    </a:lnTo>
                    <a:lnTo>
                      <a:pt x="1223" y="573"/>
                    </a:lnTo>
                    <a:lnTo>
                      <a:pt x="1265" y="612"/>
                    </a:lnTo>
                    <a:lnTo>
                      <a:pt x="1307" y="650"/>
                    </a:lnTo>
                    <a:lnTo>
                      <a:pt x="1351" y="688"/>
                    </a:lnTo>
                    <a:lnTo>
                      <a:pt x="1354" y="690"/>
                    </a:lnTo>
                    <a:lnTo>
                      <a:pt x="1358" y="690"/>
                    </a:lnTo>
                    <a:lnTo>
                      <a:pt x="1358" y="690"/>
                    </a:lnTo>
                    <a:lnTo>
                      <a:pt x="1361" y="691"/>
                    </a:lnTo>
                    <a:lnTo>
                      <a:pt x="1363" y="692"/>
                    </a:lnTo>
                    <a:lnTo>
                      <a:pt x="1368" y="697"/>
                    </a:lnTo>
                    <a:lnTo>
                      <a:pt x="1368" y="697"/>
                    </a:lnTo>
                    <a:lnTo>
                      <a:pt x="1379" y="710"/>
                    </a:lnTo>
                    <a:lnTo>
                      <a:pt x="1386" y="724"/>
                    </a:lnTo>
                    <a:lnTo>
                      <a:pt x="1392" y="738"/>
                    </a:lnTo>
                    <a:lnTo>
                      <a:pt x="1395" y="752"/>
                    </a:lnTo>
                    <a:lnTo>
                      <a:pt x="1398" y="766"/>
                    </a:lnTo>
                    <a:lnTo>
                      <a:pt x="1398" y="780"/>
                    </a:lnTo>
                    <a:lnTo>
                      <a:pt x="1397" y="794"/>
                    </a:lnTo>
                    <a:lnTo>
                      <a:pt x="1395" y="808"/>
                    </a:lnTo>
                    <a:lnTo>
                      <a:pt x="1391" y="821"/>
                    </a:lnTo>
                    <a:lnTo>
                      <a:pt x="1387" y="833"/>
                    </a:lnTo>
                    <a:lnTo>
                      <a:pt x="1381" y="847"/>
                    </a:lnTo>
                    <a:lnTo>
                      <a:pt x="1375" y="859"/>
                    </a:lnTo>
                    <a:lnTo>
                      <a:pt x="1367" y="871"/>
                    </a:lnTo>
                    <a:lnTo>
                      <a:pt x="1359" y="882"/>
                    </a:lnTo>
                    <a:lnTo>
                      <a:pt x="1351" y="892"/>
                    </a:lnTo>
                    <a:lnTo>
                      <a:pt x="1341" y="902"/>
                    </a:lnTo>
                    <a:lnTo>
                      <a:pt x="1339" y="905"/>
                    </a:lnTo>
                    <a:lnTo>
                      <a:pt x="1338" y="909"/>
                    </a:lnTo>
                    <a:lnTo>
                      <a:pt x="1338" y="909"/>
                    </a:lnTo>
                    <a:lnTo>
                      <a:pt x="1337" y="913"/>
                    </a:lnTo>
                    <a:lnTo>
                      <a:pt x="1334" y="917"/>
                    </a:lnTo>
                    <a:lnTo>
                      <a:pt x="1334" y="917"/>
                    </a:lnTo>
                    <a:lnTo>
                      <a:pt x="1287" y="981"/>
                    </a:lnTo>
                    <a:lnTo>
                      <a:pt x="1287" y="981"/>
                    </a:lnTo>
                    <a:lnTo>
                      <a:pt x="1253" y="1028"/>
                    </a:lnTo>
                    <a:lnTo>
                      <a:pt x="1217" y="1073"/>
                    </a:lnTo>
                    <a:lnTo>
                      <a:pt x="1200" y="1095"/>
                    </a:lnTo>
                    <a:lnTo>
                      <a:pt x="1181" y="1115"/>
                    </a:lnTo>
                    <a:lnTo>
                      <a:pt x="1162" y="1136"/>
                    </a:lnTo>
                    <a:lnTo>
                      <a:pt x="1141" y="1156"/>
                    </a:lnTo>
                    <a:lnTo>
                      <a:pt x="1141" y="1156"/>
                    </a:lnTo>
                    <a:lnTo>
                      <a:pt x="1134" y="1163"/>
                    </a:lnTo>
                    <a:lnTo>
                      <a:pt x="1122" y="1171"/>
                    </a:lnTo>
                    <a:lnTo>
                      <a:pt x="1096" y="1191"/>
                    </a:lnTo>
                    <a:lnTo>
                      <a:pt x="1096" y="1191"/>
                    </a:lnTo>
                    <a:lnTo>
                      <a:pt x="1059" y="1217"/>
                    </a:lnTo>
                    <a:lnTo>
                      <a:pt x="1042" y="1231"/>
                    </a:lnTo>
                    <a:lnTo>
                      <a:pt x="1026" y="1243"/>
                    </a:lnTo>
                    <a:lnTo>
                      <a:pt x="1024" y="1246"/>
                    </a:lnTo>
                    <a:lnTo>
                      <a:pt x="1023" y="1249"/>
                    </a:lnTo>
                    <a:lnTo>
                      <a:pt x="1023" y="1249"/>
                    </a:lnTo>
                    <a:lnTo>
                      <a:pt x="1021" y="1253"/>
                    </a:lnTo>
                    <a:lnTo>
                      <a:pt x="1018" y="1257"/>
                    </a:lnTo>
                    <a:lnTo>
                      <a:pt x="1018" y="1257"/>
                    </a:lnTo>
                    <a:lnTo>
                      <a:pt x="1002" y="1275"/>
                    </a:lnTo>
                    <a:lnTo>
                      <a:pt x="999" y="1278"/>
                    </a:lnTo>
                    <a:lnTo>
                      <a:pt x="999" y="1281"/>
                    </a:lnTo>
                    <a:lnTo>
                      <a:pt x="999" y="1281"/>
                    </a:lnTo>
                    <a:lnTo>
                      <a:pt x="997" y="1285"/>
                    </a:lnTo>
                    <a:lnTo>
                      <a:pt x="997" y="1285"/>
                    </a:lnTo>
                    <a:lnTo>
                      <a:pt x="996" y="1290"/>
                    </a:lnTo>
                    <a:lnTo>
                      <a:pt x="994" y="1295"/>
                    </a:lnTo>
                    <a:lnTo>
                      <a:pt x="991" y="1298"/>
                    </a:lnTo>
                    <a:lnTo>
                      <a:pt x="988" y="1301"/>
                    </a:lnTo>
                    <a:lnTo>
                      <a:pt x="984" y="1303"/>
                    </a:lnTo>
                    <a:lnTo>
                      <a:pt x="980" y="1304"/>
                    </a:lnTo>
                    <a:lnTo>
                      <a:pt x="974" y="1305"/>
                    </a:lnTo>
                    <a:lnTo>
                      <a:pt x="969" y="1305"/>
                    </a:lnTo>
                    <a:lnTo>
                      <a:pt x="965" y="1309"/>
                    </a:lnTo>
                    <a:lnTo>
                      <a:pt x="965" y="1309"/>
                    </a:lnTo>
                    <a:lnTo>
                      <a:pt x="951" y="1321"/>
                    </a:lnTo>
                    <a:lnTo>
                      <a:pt x="937" y="1331"/>
                    </a:lnTo>
                    <a:lnTo>
                      <a:pt x="922" y="1341"/>
                    </a:lnTo>
                    <a:lnTo>
                      <a:pt x="908" y="1348"/>
                    </a:lnTo>
                    <a:lnTo>
                      <a:pt x="893" y="1355"/>
                    </a:lnTo>
                    <a:lnTo>
                      <a:pt x="879" y="1360"/>
                    </a:lnTo>
                    <a:lnTo>
                      <a:pt x="864" y="1364"/>
                    </a:lnTo>
                    <a:lnTo>
                      <a:pt x="850" y="1366"/>
                    </a:lnTo>
                    <a:lnTo>
                      <a:pt x="850" y="1366"/>
                    </a:lnTo>
                    <a:lnTo>
                      <a:pt x="839" y="1367"/>
                    </a:lnTo>
                    <a:lnTo>
                      <a:pt x="829" y="1368"/>
                    </a:lnTo>
                    <a:lnTo>
                      <a:pt x="829" y="1368"/>
                    </a:lnTo>
                    <a:close/>
                    <a:moveTo>
                      <a:pt x="601" y="41"/>
                    </a:moveTo>
                    <a:lnTo>
                      <a:pt x="601" y="41"/>
                    </a:lnTo>
                    <a:lnTo>
                      <a:pt x="591" y="41"/>
                    </a:lnTo>
                    <a:lnTo>
                      <a:pt x="581" y="42"/>
                    </a:lnTo>
                    <a:lnTo>
                      <a:pt x="563" y="46"/>
                    </a:lnTo>
                    <a:lnTo>
                      <a:pt x="545" y="51"/>
                    </a:lnTo>
                    <a:lnTo>
                      <a:pt x="532" y="57"/>
                    </a:lnTo>
                    <a:lnTo>
                      <a:pt x="532" y="57"/>
                    </a:lnTo>
                    <a:lnTo>
                      <a:pt x="508" y="71"/>
                    </a:lnTo>
                    <a:lnTo>
                      <a:pt x="485" y="86"/>
                    </a:lnTo>
                    <a:lnTo>
                      <a:pt x="462" y="101"/>
                    </a:lnTo>
                    <a:lnTo>
                      <a:pt x="440" y="117"/>
                    </a:lnTo>
                    <a:lnTo>
                      <a:pt x="396" y="150"/>
                    </a:lnTo>
                    <a:lnTo>
                      <a:pt x="355" y="185"/>
                    </a:lnTo>
                    <a:lnTo>
                      <a:pt x="315" y="221"/>
                    </a:lnTo>
                    <a:lnTo>
                      <a:pt x="275" y="258"/>
                    </a:lnTo>
                    <a:lnTo>
                      <a:pt x="198" y="332"/>
                    </a:lnTo>
                    <a:lnTo>
                      <a:pt x="198" y="332"/>
                    </a:lnTo>
                    <a:lnTo>
                      <a:pt x="147" y="383"/>
                    </a:lnTo>
                    <a:lnTo>
                      <a:pt x="95" y="433"/>
                    </a:lnTo>
                    <a:lnTo>
                      <a:pt x="95" y="433"/>
                    </a:lnTo>
                    <a:lnTo>
                      <a:pt x="90" y="436"/>
                    </a:lnTo>
                    <a:lnTo>
                      <a:pt x="86" y="438"/>
                    </a:lnTo>
                    <a:lnTo>
                      <a:pt x="84" y="441"/>
                    </a:lnTo>
                    <a:lnTo>
                      <a:pt x="84" y="441"/>
                    </a:lnTo>
                    <a:lnTo>
                      <a:pt x="82" y="444"/>
                    </a:lnTo>
                    <a:lnTo>
                      <a:pt x="78" y="447"/>
                    </a:lnTo>
                    <a:lnTo>
                      <a:pt x="78" y="447"/>
                    </a:lnTo>
                    <a:lnTo>
                      <a:pt x="69" y="454"/>
                    </a:lnTo>
                    <a:lnTo>
                      <a:pt x="62" y="463"/>
                    </a:lnTo>
                    <a:lnTo>
                      <a:pt x="55" y="471"/>
                    </a:lnTo>
                    <a:lnTo>
                      <a:pt x="49" y="479"/>
                    </a:lnTo>
                    <a:lnTo>
                      <a:pt x="45" y="488"/>
                    </a:lnTo>
                    <a:lnTo>
                      <a:pt x="42" y="498"/>
                    </a:lnTo>
                    <a:lnTo>
                      <a:pt x="41" y="508"/>
                    </a:lnTo>
                    <a:lnTo>
                      <a:pt x="40" y="519"/>
                    </a:lnTo>
                    <a:lnTo>
                      <a:pt x="40" y="519"/>
                    </a:lnTo>
                    <a:lnTo>
                      <a:pt x="41" y="529"/>
                    </a:lnTo>
                    <a:lnTo>
                      <a:pt x="42" y="538"/>
                    </a:lnTo>
                    <a:lnTo>
                      <a:pt x="44" y="548"/>
                    </a:lnTo>
                    <a:lnTo>
                      <a:pt x="47" y="558"/>
                    </a:lnTo>
                    <a:lnTo>
                      <a:pt x="51" y="567"/>
                    </a:lnTo>
                    <a:lnTo>
                      <a:pt x="55" y="576"/>
                    </a:lnTo>
                    <a:lnTo>
                      <a:pt x="66" y="595"/>
                    </a:lnTo>
                    <a:lnTo>
                      <a:pt x="78" y="612"/>
                    </a:lnTo>
                    <a:lnTo>
                      <a:pt x="93" y="629"/>
                    </a:lnTo>
                    <a:lnTo>
                      <a:pt x="107" y="642"/>
                    </a:lnTo>
                    <a:lnTo>
                      <a:pt x="123" y="655"/>
                    </a:lnTo>
                    <a:lnTo>
                      <a:pt x="123" y="655"/>
                    </a:lnTo>
                    <a:lnTo>
                      <a:pt x="127" y="658"/>
                    </a:lnTo>
                    <a:lnTo>
                      <a:pt x="129" y="662"/>
                    </a:lnTo>
                    <a:lnTo>
                      <a:pt x="131" y="666"/>
                    </a:lnTo>
                    <a:lnTo>
                      <a:pt x="132" y="670"/>
                    </a:lnTo>
                    <a:lnTo>
                      <a:pt x="133" y="674"/>
                    </a:lnTo>
                    <a:lnTo>
                      <a:pt x="136" y="677"/>
                    </a:lnTo>
                    <a:lnTo>
                      <a:pt x="136" y="677"/>
                    </a:lnTo>
                    <a:lnTo>
                      <a:pt x="172" y="715"/>
                    </a:lnTo>
                    <a:lnTo>
                      <a:pt x="207" y="752"/>
                    </a:lnTo>
                    <a:lnTo>
                      <a:pt x="278" y="825"/>
                    </a:lnTo>
                    <a:lnTo>
                      <a:pt x="278" y="825"/>
                    </a:lnTo>
                    <a:lnTo>
                      <a:pt x="352" y="905"/>
                    </a:lnTo>
                    <a:lnTo>
                      <a:pt x="390" y="944"/>
                    </a:lnTo>
                    <a:lnTo>
                      <a:pt x="428" y="982"/>
                    </a:lnTo>
                    <a:lnTo>
                      <a:pt x="428" y="982"/>
                    </a:lnTo>
                    <a:lnTo>
                      <a:pt x="478" y="1030"/>
                    </a:lnTo>
                    <a:lnTo>
                      <a:pt x="526" y="1075"/>
                    </a:lnTo>
                    <a:lnTo>
                      <a:pt x="526" y="1075"/>
                    </a:lnTo>
                    <a:lnTo>
                      <a:pt x="574" y="1119"/>
                    </a:lnTo>
                    <a:lnTo>
                      <a:pt x="622" y="1165"/>
                    </a:lnTo>
                    <a:lnTo>
                      <a:pt x="668" y="1211"/>
                    </a:lnTo>
                    <a:lnTo>
                      <a:pt x="690" y="1235"/>
                    </a:lnTo>
                    <a:lnTo>
                      <a:pt x="712" y="1259"/>
                    </a:lnTo>
                    <a:lnTo>
                      <a:pt x="712" y="1259"/>
                    </a:lnTo>
                    <a:lnTo>
                      <a:pt x="714" y="1263"/>
                    </a:lnTo>
                    <a:lnTo>
                      <a:pt x="717" y="1267"/>
                    </a:lnTo>
                    <a:lnTo>
                      <a:pt x="718" y="1271"/>
                    </a:lnTo>
                    <a:lnTo>
                      <a:pt x="721" y="1273"/>
                    </a:lnTo>
                    <a:lnTo>
                      <a:pt x="721" y="1273"/>
                    </a:lnTo>
                    <a:lnTo>
                      <a:pt x="734" y="1285"/>
                    </a:lnTo>
                    <a:lnTo>
                      <a:pt x="748" y="1294"/>
                    </a:lnTo>
                    <a:lnTo>
                      <a:pt x="761" y="1302"/>
                    </a:lnTo>
                    <a:lnTo>
                      <a:pt x="774" y="1310"/>
                    </a:lnTo>
                    <a:lnTo>
                      <a:pt x="789" y="1315"/>
                    </a:lnTo>
                    <a:lnTo>
                      <a:pt x="802" y="1318"/>
                    </a:lnTo>
                    <a:lnTo>
                      <a:pt x="816" y="1320"/>
                    </a:lnTo>
                    <a:lnTo>
                      <a:pt x="829" y="1321"/>
                    </a:lnTo>
                    <a:lnTo>
                      <a:pt x="829" y="1321"/>
                    </a:lnTo>
                    <a:lnTo>
                      <a:pt x="847" y="1320"/>
                    </a:lnTo>
                    <a:lnTo>
                      <a:pt x="864" y="1316"/>
                    </a:lnTo>
                    <a:lnTo>
                      <a:pt x="882" y="1310"/>
                    </a:lnTo>
                    <a:lnTo>
                      <a:pt x="899" y="1301"/>
                    </a:lnTo>
                    <a:lnTo>
                      <a:pt x="918" y="1290"/>
                    </a:lnTo>
                    <a:lnTo>
                      <a:pt x="937" y="1277"/>
                    </a:lnTo>
                    <a:lnTo>
                      <a:pt x="955" y="1260"/>
                    </a:lnTo>
                    <a:lnTo>
                      <a:pt x="975" y="1241"/>
                    </a:lnTo>
                    <a:lnTo>
                      <a:pt x="975" y="1241"/>
                    </a:lnTo>
                    <a:lnTo>
                      <a:pt x="983" y="1232"/>
                    </a:lnTo>
                    <a:lnTo>
                      <a:pt x="991" y="1224"/>
                    </a:lnTo>
                    <a:lnTo>
                      <a:pt x="1010" y="1207"/>
                    </a:lnTo>
                    <a:lnTo>
                      <a:pt x="1030" y="1192"/>
                    </a:lnTo>
                    <a:lnTo>
                      <a:pt x="1049" y="1176"/>
                    </a:lnTo>
                    <a:lnTo>
                      <a:pt x="1049" y="1176"/>
                    </a:lnTo>
                    <a:lnTo>
                      <a:pt x="1067" y="1164"/>
                    </a:lnTo>
                    <a:lnTo>
                      <a:pt x="1081" y="1153"/>
                    </a:lnTo>
                    <a:lnTo>
                      <a:pt x="1081" y="1153"/>
                    </a:lnTo>
                    <a:lnTo>
                      <a:pt x="1107" y="1130"/>
                    </a:lnTo>
                    <a:lnTo>
                      <a:pt x="1131" y="1107"/>
                    </a:lnTo>
                    <a:lnTo>
                      <a:pt x="1153" y="1083"/>
                    </a:lnTo>
                    <a:lnTo>
                      <a:pt x="1174" y="1059"/>
                    </a:lnTo>
                    <a:lnTo>
                      <a:pt x="1195" y="1033"/>
                    </a:lnTo>
                    <a:lnTo>
                      <a:pt x="1215" y="1007"/>
                    </a:lnTo>
                    <a:lnTo>
                      <a:pt x="1254" y="955"/>
                    </a:lnTo>
                    <a:lnTo>
                      <a:pt x="1254" y="955"/>
                    </a:lnTo>
                    <a:lnTo>
                      <a:pt x="1284" y="916"/>
                    </a:lnTo>
                    <a:lnTo>
                      <a:pt x="1286" y="912"/>
                    </a:lnTo>
                    <a:lnTo>
                      <a:pt x="1286" y="908"/>
                    </a:lnTo>
                    <a:lnTo>
                      <a:pt x="1286" y="908"/>
                    </a:lnTo>
                    <a:lnTo>
                      <a:pt x="1286" y="903"/>
                    </a:lnTo>
                    <a:lnTo>
                      <a:pt x="1288" y="897"/>
                    </a:lnTo>
                    <a:lnTo>
                      <a:pt x="1291" y="892"/>
                    </a:lnTo>
                    <a:lnTo>
                      <a:pt x="1295" y="888"/>
                    </a:lnTo>
                    <a:lnTo>
                      <a:pt x="1295" y="888"/>
                    </a:lnTo>
                    <a:lnTo>
                      <a:pt x="1302" y="883"/>
                    </a:lnTo>
                    <a:lnTo>
                      <a:pt x="1309" y="876"/>
                    </a:lnTo>
                    <a:lnTo>
                      <a:pt x="1317" y="868"/>
                    </a:lnTo>
                    <a:lnTo>
                      <a:pt x="1324" y="860"/>
                    </a:lnTo>
                    <a:lnTo>
                      <a:pt x="1330" y="852"/>
                    </a:lnTo>
                    <a:lnTo>
                      <a:pt x="1336" y="843"/>
                    </a:lnTo>
                    <a:lnTo>
                      <a:pt x="1341" y="833"/>
                    </a:lnTo>
                    <a:lnTo>
                      <a:pt x="1347" y="823"/>
                    </a:lnTo>
                    <a:lnTo>
                      <a:pt x="1351" y="813"/>
                    </a:lnTo>
                    <a:lnTo>
                      <a:pt x="1354" y="802"/>
                    </a:lnTo>
                    <a:lnTo>
                      <a:pt x="1356" y="792"/>
                    </a:lnTo>
                    <a:lnTo>
                      <a:pt x="1358" y="782"/>
                    </a:lnTo>
                    <a:lnTo>
                      <a:pt x="1357" y="771"/>
                    </a:lnTo>
                    <a:lnTo>
                      <a:pt x="1356" y="760"/>
                    </a:lnTo>
                    <a:lnTo>
                      <a:pt x="1353" y="751"/>
                    </a:lnTo>
                    <a:lnTo>
                      <a:pt x="1349" y="740"/>
                    </a:lnTo>
                    <a:lnTo>
                      <a:pt x="1347" y="737"/>
                    </a:lnTo>
                    <a:lnTo>
                      <a:pt x="1344" y="735"/>
                    </a:lnTo>
                    <a:lnTo>
                      <a:pt x="1344" y="735"/>
                    </a:lnTo>
                    <a:lnTo>
                      <a:pt x="1338" y="732"/>
                    </a:lnTo>
                    <a:lnTo>
                      <a:pt x="1338" y="732"/>
                    </a:lnTo>
                    <a:lnTo>
                      <a:pt x="1303" y="702"/>
                    </a:lnTo>
                    <a:lnTo>
                      <a:pt x="1268" y="671"/>
                    </a:lnTo>
                    <a:lnTo>
                      <a:pt x="1233" y="639"/>
                    </a:lnTo>
                    <a:lnTo>
                      <a:pt x="1199" y="607"/>
                    </a:lnTo>
                    <a:lnTo>
                      <a:pt x="1131" y="542"/>
                    </a:lnTo>
                    <a:lnTo>
                      <a:pt x="1065" y="478"/>
                    </a:lnTo>
                    <a:lnTo>
                      <a:pt x="1065" y="478"/>
                    </a:lnTo>
                    <a:lnTo>
                      <a:pt x="1008" y="421"/>
                    </a:lnTo>
                    <a:lnTo>
                      <a:pt x="949" y="365"/>
                    </a:lnTo>
                    <a:lnTo>
                      <a:pt x="949" y="365"/>
                    </a:lnTo>
                    <a:lnTo>
                      <a:pt x="898" y="318"/>
                    </a:lnTo>
                    <a:lnTo>
                      <a:pt x="898" y="318"/>
                    </a:lnTo>
                    <a:lnTo>
                      <a:pt x="839" y="262"/>
                    </a:lnTo>
                    <a:lnTo>
                      <a:pt x="811" y="234"/>
                    </a:lnTo>
                    <a:lnTo>
                      <a:pt x="782" y="204"/>
                    </a:lnTo>
                    <a:lnTo>
                      <a:pt x="755" y="174"/>
                    </a:lnTo>
                    <a:lnTo>
                      <a:pt x="728" y="144"/>
                    </a:lnTo>
                    <a:lnTo>
                      <a:pt x="703" y="112"/>
                    </a:lnTo>
                    <a:lnTo>
                      <a:pt x="680" y="78"/>
                    </a:lnTo>
                    <a:lnTo>
                      <a:pt x="678" y="76"/>
                    </a:lnTo>
                    <a:lnTo>
                      <a:pt x="676" y="75"/>
                    </a:lnTo>
                    <a:lnTo>
                      <a:pt x="676" y="75"/>
                    </a:lnTo>
                    <a:lnTo>
                      <a:pt x="672" y="71"/>
                    </a:lnTo>
                    <a:lnTo>
                      <a:pt x="672" y="71"/>
                    </a:lnTo>
                    <a:lnTo>
                      <a:pt x="665" y="64"/>
                    </a:lnTo>
                    <a:lnTo>
                      <a:pt x="658" y="58"/>
                    </a:lnTo>
                    <a:lnTo>
                      <a:pt x="649" y="52"/>
                    </a:lnTo>
                    <a:lnTo>
                      <a:pt x="641" y="48"/>
                    </a:lnTo>
                    <a:lnTo>
                      <a:pt x="632" y="45"/>
                    </a:lnTo>
                    <a:lnTo>
                      <a:pt x="623" y="43"/>
                    </a:lnTo>
                    <a:lnTo>
                      <a:pt x="612" y="41"/>
                    </a:lnTo>
                    <a:lnTo>
                      <a:pt x="601" y="41"/>
                    </a:lnTo>
                    <a:lnTo>
                      <a:pt x="601" y="41"/>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9" name="Freeform 866"/>
              <p:cNvSpPr/>
              <p:nvPr/>
            </p:nvSpPr>
            <p:spPr bwMode="auto">
              <a:xfrm>
                <a:off x="2249488" y="1181100"/>
                <a:ext cx="595313" cy="604838"/>
              </a:xfrm>
              <a:custGeom>
                <a:avLst/>
                <a:gdLst/>
                <a:ahLst/>
                <a:cxnLst>
                  <a:cxn ang="0">
                    <a:pos x="672" y="1142"/>
                  </a:cxn>
                  <a:cxn ang="0">
                    <a:pos x="660" y="1136"/>
                  </a:cxn>
                  <a:cxn ang="0">
                    <a:pos x="657" y="1130"/>
                  </a:cxn>
                  <a:cxn ang="0">
                    <a:pos x="656" y="1122"/>
                  </a:cxn>
                  <a:cxn ang="0">
                    <a:pos x="654" y="1020"/>
                  </a:cxn>
                  <a:cxn ang="0">
                    <a:pos x="641" y="850"/>
                  </a:cxn>
                  <a:cxn ang="0">
                    <a:pos x="629" y="701"/>
                  </a:cxn>
                  <a:cxn ang="0">
                    <a:pos x="568" y="686"/>
                  </a:cxn>
                  <a:cxn ang="0">
                    <a:pos x="451" y="680"/>
                  </a:cxn>
                  <a:cxn ang="0">
                    <a:pos x="439" y="675"/>
                  </a:cxn>
                  <a:cxn ang="0">
                    <a:pos x="434" y="663"/>
                  </a:cxn>
                  <a:cxn ang="0">
                    <a:pos x="429" y="586"/>
                  </a:cxn>
                  <a:cxn ang="0">
                    <a:pos x="406" y="496"/>
                  </a:cxn>
                  <a:cxn ang="0">
                    <a:pos x="399" y="497"/>
                  </a:cxn>
                  <a:cxn ang="0">
                    <a:pos x="316" y="494"/>
                  </a:cxn>
                  <a:cxn ang="0">
                    <a:pos x="144" y="483"/>
                  </a:cxn>
                  <a:cxn ang="0">
                    <a:pos x="52" y="481"/>
                  </a:cxn>
                  <a:cxn ang="0">
                    <a:pos x="19" y="481"/>
                  </a:cxn>
                  <a:cxn ang="0">
                    <a:pos x="6" y="476"/>
                  </a:cxn>
                  <a:cxn ang="0">
                    <a:pos x="1" y="468"/>
                  </a:cxn>
                  <a:cxn ang="0">
                    <a:pos x="1" y="454"/>
                  </a:cxn>
                  <a:cxn ang="0">
                    <a:pos x="6" y="443"/>
                  </a:cxn>
                  <a:cxn ang="0">
                    <a:pos x="21" y="438"/>
                  </a:cxn>
                  <a:cxn ang="0">
                    <a:pos x="53" y="438"/>
                  </a:cxn>
                  <a:cxn ang="0">
                    <a:pos x="234" y="446"/>
                  </a:cxn>
                  <a:cxn ang="0">
                    <a:pos x="357" y="454"/>
                  </a:cxn>
                  <a:cxn ang="0">
                    <a:pos x="403" y="456"/>
                  </a:cxn>
                  <a:cxn ang="0">
                    <a:pos x="418" y="442"/>
                  </a:cxn>
                  <a:cxn ang="0">
                    <a:pos x="406" y="231"/>
                  </a:cxn>
                  <a:cxn ang="0">
                    <a:pos x="404" y="72"/>
                  </a:cxn>
                  <a:cxn ang="0">
                    <a:pos x="406" y="15"/>
                  </a:cxn>
                  <a:cxn ang="0">
                    <a:pos x="413" y="4"/>
                  </a:cxn>
                  <a:cxn ang="0">
                    <a:pos x="428" y="0"/>
                  </a:cxn>
                  <a:cxn ang="0">
                    <a:pos x="436" y="1"/>
                  </a:cxn>
                  <a:cxn ang="0">
                    <a:pos x="443" y="5"/>
                  </a:cxn>
                  <a:cxn ang="0">
                    <a:pos x="447" y="15"/>
                  </a:cxn>
                  <a:cxn ang="0">
                    <a:pos x="445" y="78"/>
                  </a:cxn>
                  <a:cxn ang="0">
                    <a:pos x="448" y="255"/>
                  </a:cxn>
                  <a:cxn ang="0">
                    <a:pos x="464" y="488"/>
                  </a:cxn>
                  <a:cxn ang="0">
                    <a:pos x="474" y="640"/>
                  </a:cxn>
                  <a:cxn ang="0">
                    <a:pos x="564" y="644"/>
                  </a:cxn>
                  <a:cxn ang="0">
                    <a:pos x="834" y="658"/>
                  </a:cxn>
                  <a:cxn ang="0">
                    <a:pos x="1036" y="676"/>
                  </a:cxn>
                  <a:cxn ang="0">
                    <a:pos x="1110" y="684"/>
                  </a:cxn>
                  <a:cxn ang="0">
                    <a:pos x="1120" y="693"/>
                  </a:cxn>
                  <a:cxn ang="0">
                    <a:pos x="1125" y="706"/>
                  </a:cxn>
                  <a:cxn ang="0">
                    <a:pos x="1124" y="715"/>
                  </a:cxn>
                  <a:cxn ang="0">
                    <a:pos x="1118" y="724"/>
                  </a:cxn>
                  <a:cxn ang="0">
                    <a:pos x="1111" y="725"/>
                  </a:cxn>
                  <a:cxn ang="0">
                    <a:pos x="1053" y="719"/>
                  </a:cxn>
                  <a:cxn ang="0">
                    <a:pos x="786" y="697"/>
                  </a:cxn>
                  <a:cxn ang="0">
                    <a:pos x="672" y="705"/>
                  </a:cxn>
                  <a:cxn ang="0">
                    <a:pos x="683" y="852"/>
                  </a:cxn>
                  <a:cxn ang="0">
                    <a:pos x="694" y="987"/>
                  </a:cxn>
                  <a:cxn ang="0">
                    <a:pos x="698" y="1088"/>
                  </a:cxn>
                  <a:cxn ang="0">
                    <a:pos x="697" y="1127"/>
                  </a:cxn>
                  <a:cxn ang="0">
                    <a:pos x="690" y="1137"/>
                  </a:cxn>
                  <a:cxn ang="0">
                    <a:pos x="676" y="1142"/>
                  </a:cxn>
                </a:cxnLst>
                <a:rect l="0" t="0" r="r" b="b"/>
                <a:pathLst>
                  <a:path w="1125" h="1142">
                    <a:moveTo>
                      <a:pt x="676" y="1142"/>
                    </a:moveTo>
                    <a:lnTo>
                      <a:pt x="676" y="1142"/>
                    </a:lnTo>
                    <a:lnTo>
                      <a:pt x="672" y="1142"/>
                    </a:lnTo>
                    <a:lnTo>
                      <a:pt x="667" y="1141"/>
                    </a:lnTo>
                    <a:lnTo>
                      <a:pt x="663" y="1138"/>
                    </a:lnTo>
                    <a:lnTo>
                      <a:pt x="660" y="1136"/>
                    </a:lnTo>
                    <a:lnTo>
                      <a:pt x="660" y="1136"/>
                    </a:lnTo>
                    <a:lnTo>
                      <a:pt x="658" y="1133"/>
                    </a:lnTo>
                    <a:lnTo>
                      <a:pt x="657" y="1130"/>
                    </a:lnTo>
                    <a:lnTo>
                      <a:pt x="656" y="1126"/>
                    </a:lnTo>
                    <a:lnTo>
                      <a:pt x="656" y="1122"/>
                    </a:lnTo>
                    <a:lnTo>
                      <a:pt x="656" y="1122"/>
                    </a:lnTo>
                    <a:lnTo>
                      <a:pt x="656" y="1088"/>
                    </a:lnTo>
                    <a:lnTo>
                      <a:pt x="656" y="1054"/>
                    </a:lnTo>
                    <a:lnTo>
                      <a:pt x="654" y="1020"/>
                    </a:lnTo>
                    <a:lnTo>
                      <a:pt x="652" y="986"/>
                    </a:lnTo>
                    <a:lnTo>
                      <a:pt x="647" y="917"/>
                    </a:lnTo>
                    <a:lnTo>
                      <a:pt x="641" y="850"/>
                    </a:lnTo>
                    <a:lnTo>
                      <a:pt x="641" y="850"/>
                    </a:lnTo>
                    <a:lnTo>
                      <a:pt x="634" y="775"/>
                    </a:lnTo>
                    <a:lnTo>
                      <a:pt x="629" y="701"/>
                    </a:lnTo>
                    <a:lnTo>
                      <a:pt x="628" y="689"/>
                    </a:lnTo>
                    <a:lnTo>
                      <a:pt x="568" y="686"/>
                    </a:lnTo>
                    <a:lnTo>
                      <a:pt x="568" y="686"/>
                    </a:lnTo>
                    <a:lnTo>
                      <a:pt x="455" y="681"/>
                    </a:lnTo>
                    <a:lnTo>
                      <a:pt x="455" y="681"/>
                    </a:lnTo>
                    <a:lnTo>
                      <a:pt x="451" y="680"/>
                    </a:lnTo>
                    <a:lnTo>
                      <a:pt x="446" y="679"/>
                    </a:lnTo>
                    <a:lnTo>
                      <a:pt x="442" y="677"/>
                    </a:lnTo>
                    <a:lnTo>
                      <a:pt x="439" y="675"/>
                    </a:lnTo>
                    <a:lnTo>
                      <a:pt x="437" y="672"/>
                    </a:lnTo>
                    <a:lnTo>
                      <a:pt x="435" y="667"/>
                    </a:lnTo>
                    <a:lnTo>
                      <a:pt x="434" y="663"/>
                    </a:lnTo>
                    <a:lnTo>
                      <a:pt x="433" y="659"/>
                    </a:lnTo>
                    <a:lnTo>
                      <a:pt x="433" y="659"/>
                    </a:lnTo>
                    <a:lnTo>
                      <a:pt x="429" y="586"/>
                    </a:lnTo>
                    <a:lnTo>
                      <a:pt x="423" y="506"/>
                    </a:lnTo>
                    <a:lnTo>
                      <a:pt x="422" y="491"/>
                    </a:lnTo>
                    <a:lnTo>
                      <a:pt x="406" y="496"/>
                    </a:lnTo>
                    <a:lnTo>
                      <a:pt x="406" y="496"/>
                    </a:lnTo>
                    <a:lnTo>
                      <a:pt x="403" y="497"/>
                    </a:lnTo>
                    <a:lnTo>
                      <a:pt x="399" y="497"/>
                    </a:lnTo>
                    <a:lnTo>
                      <a:pt x="399" y="497"/>
                    </a:lnTo>
                    <a:lnTo>
                      <a:pt x="358" y="496"/>
                    </a:lnTo>
                    <a:lnTo>
                      <a:pt x="316" y="494"/>
                    </a:lnTo>
                    <a:lnTo>
                      <a:pt x="236" y="489"/>
                    </a:lnTo>
                    <a:lnTo>
                      <a:pt x="236" y="489"/>
                    </a:lnTo>
                    <a:lnTo>
                      <a:pt x="144" y="483"/>
                    </a:lnTo>
                    <a:lnTo>
                      <a:pt x="98" y="481"/>
                    </a:lnTo>
                    <a:lnTo>
                      <a:pt x="52" y="481"/>
                    </a:lnTo>
                    <a:lnTo>
                      <a:pt x="52" y="481"/>
                    </a:lnTo>
                    <a:lnTo>
                      <a:pt x="20" y="481"/>
                    </a:lnTo>
                    <a:lnTo>
                      <a:pt x="19" y="481"/>
                    </a:lnTo>
                    <a:lnTo>
                      <a:pt x="19" y="481"/>
                    </a:lnTo>
                    <a:lnTo>
                      <a:pt x="14" y="481"/>
                    </a:lnTo>
                    <a:lnTo>
                      <a:pt x="10" y="478"/>
                    </a:lnTo>
                    <a:lnTo>
                      <a:pt x="6" y="476"/>
                    </a:lnTo>
                    <a:lnTo>
                      <a:pt x="4" y="474"/>
                    </a:lnTo>
                    <a:lnTo>
                      <a:pt x="2" y="471"/>
                    </a:lnTo>
                    <a:lnTo>
                      <a:pt x="1" y="468"/>
                    </a:lnTo>
                    <a:lnTo>
                      <a:pt x="0" y="461"/>
                    </a:lnTo>
                    <a:lnTo>
                      <a:pt x="0" y="461"/>
                    </a:lnTo>
                    <a:lnTo>
                      <a:pt x="1" y="454"/>
                    </a:lnTo>
                    <a:lnTo>
                      <a:pt x="2" y="451"/>
                    </a:lnTo>
                    <a:lnTo>
                      <a:pt x="4" y="446"/>
                    </a:lnTo>
                    <a:lnTo>
                      <a:pt x="6" y="443"/>
                    </a:lnTo>
                    <a:lnTo>
                      <a:pt x="10" y="441"/>
                    </a:lnTo>
                    <a:lnTo>
                      <a:pt x="15" y="439"/>
                    </a:lnTo>
                    <a:lnTo>
                      <a:pt x="21" y="438"/>
                    </a:lnTo>
                    <a:lnTo>
                      <a:pt x="21" y="438"/>
                    </a:lnTo>
                    <a:lnTo>
                      <a:pt x="53" y="438"/>
                    </a:lnTo>
                    <a:lnTo>
                      <a:pt x="53" y="438"/>
                    </a:lnTo>
                    <a:lnTo>
                      <a:pt x="98" y="439"/>
                    </a:lnTo>
                    <a:lnTo>
                      <a:pt x="144" y="440"/>
                    </a:lnTo>
                    <a:lnTo>
                      <a:pt x="234" y="446"/>
                    </a:lnTo>
                    <a:lnTo>
                      <a:pt x="234" y="446"/>
                    </a:lnTo>
                    <a:lnTo>
                      <a:pt x="315" y="452"/>
                    </a:lnTo>
                    <a:lnTo>
                      <a:pt x="357" y="454"/>
                    </a:lnTo>
                    <a:lnTo>
                      <a:pt x="399" y="455"/>
                    </a:lnTo>
                    <a:lnTo>
                      <a:pt x="399" y="455"/>
                    </a:lnTo>
                    <a:lnTo>
                      <a:pt x="403" y="456"/>
                    </a:lnTo>
                    <a:lnTo>
                      <a:pt x="420" y="459"/>
                    </a:lnTo>
                    <a:lnTo>
                      <a:pt x="418" y="442"/>
                    </a:lnTo>
                    <a:lnTo>
                      <a:pt x="418" y="442"/>
                    </a:lnTo>
                    <a:lnTo>
                      <a:pt x="411" y="337"/>
                    </a:lnTo>
                    <a:lnTo>
                      <a:pt x="408" y="283"/>
                    </a:lnTo>
                    <a:lnTo>
                      <a:pt x="406" y="231"/>
                    </a:lnTo>
                    <a:lnTo>
                      <a:pt x="404" y="178"/>
                    </a:lnTo>
                    <a:lnTo>
                      <a:pt x="403" y="125"/>
                    </a:lnTo>
                    <a:lnTo>
                      <a:pt x="404" y="72"/>
                    </a:lnTo>
                    <a:lnTo>
                      <a:pt x="405" y="20"/>
                    </a:lnTo>
                    <a:lnTo>
                      <a:pt x="405" y="20"/>
                    </a:lnTo>
                    <a:lnTo>
                      <a:pt x="406" y="15"/>
                    </a:lnTo>
                    <a:lnTo>
                      <a:pt x="408" y="11"/>
                    </a:lnTo>
                    <a:lnTo>
                      <a:pt x="410" y="6"/>
                    </a:lnTo>
                    <a:lnTo>
                      <a:pt x="413" y="4"/>
                    </a:lnTo>
                    <a:lnTo>
                      <a:pt x="417" y="2"/>
                    </a:lnTo>
                    <a:lnTo>
                      <a:pt x="421" y="0"/>
                    </a:lnTo>
                    <a:lnTo>
                      <a:pt x="428" y="0"/>
                    </a:lnTo>
                    <a:lnTo>
                      <a:pt x="428" y="0"/>
                    </a:lnTo>
                    <a:lnTo>
                      <a:pt x="432" y="0"/>
                    </a:lnTo>
                    <a:lnTo>
                      <a:pt x="436" y="1"/>
                    </a:lnTo>
                    <a:lnTo>
                      <a:pt x="440" y="3"/>
                    </a:lnTo>
                    <a:lnTo>
                      <a:pt x="443" y="5"/>
                    </a:lnTo>
                    <a:lnTo>
                      <a:pt x="443" y="5"/>
                    </a:lnTo>
                    <a:lnTo>
                      <a:pt x="445" y="8"/>
                    </a:lnTo>
                    <a:lnTo>
                      <a:pt x="446" y="12"/>
                    </a:lnTo>
                    <a:lnTo>
                      <a:pt x="447" y="15"/>
                    </a:lnTo>
                    <a:lnTo>
                      <a:pt x="447" y="19"/>
                    </a:lnTo>
                    <a:lnTo>
                      <a:pt x="447" y="19"/>
                    </a:lnTo>
                    <a:lnTo>
                      <a:pt x="445" y="78"/>
                    </a:lnTo>
                    <a:lnTo>
                      <a:pt x="445" y="137"/>
                    </a:lnTo>
                    <a:lnTo>
                      <a:pt x="446" y="196"/>
                    </a:lnTo>
                    <a:lnTo>
                      <a:pt x="448" y="255"/>
                    </a:lnTo>
                    <a:lnTo>
                      <a:pt x="452" y="313"/>
                    </a:lnTo>
                    <a:lnTo>
                      <a:pt x="456" y="372"/>
                    </a:lnTo>
                    <a:lnTo>
                      <a:pt x="464" y="488"/>
                    </a:lnTo>
                    <a:lnTo>
                      <a:pt x="464" y="488"/>
                    </a:lnTo>
                    <a:lnTo>
                      <a:pt x="473" y="629"/>
                    </a:lnTo>
                    <a:lnTo>
                      <a:pt x="474" y="640"/>
                    </a:lnTo>
                    <a:lnTo>
                      <a:pt x="485" y="641"/>
                    </a:lnTo>
                    <a:lnTo>
                      <a:pt x="485" y="641"/>
                    </a:lnTo>
                    <a:lnTo>
                      <a:pt x="564" y="644"/>
                    </a:lnTo>
                    <a:lnTo>
                      <a:pt x="564" y="644"/>
                    </a:lnTo>
                    <a:lnTo>
                      <a:pt x="698" y="651"/>
                    </a:lnTo>
                    <a:lnTo>
                      <a:pt x="834" y="658"/>
                    </a:lnTo>
                    <a:lnTo>
                      <a:pt x="901" y="663"/>
                    </a:lnTo>
                    <a:lnTo>
                      <a:pt x="969" y="669"/>
                    </a:lnTo>
                    <a:lnTo>
                      <a:pt x="1036" y="676"/>
                    </a:lnTo>
                    <a:lnTo>
                      <a:pt x="1104" y="683"/>
                    </a:lnTo>
                    <a:lnTo>
                      <a:pt x="1104" y="683"/>
                    </a:lnTo>
                    <a:lnTo>
                      <a:pt x="1110" y="684"/>
                    </a:lnTo>
                    <a:lnTo>
                      <a:pt x="1114" y="686"/>
                    </a:lnTo>
                    <a:lnTo>
                      <a:pt x="1118" y="689"/>
                    </a:lnTo>
                    <a:lnTo>
                      <a:pt x="1120" y="693"/>
                    </a:lnTo>
                    <a:lnTo>
                      <a:pt x="1123" y="696"/>
                    </a:lnTo>
                    <a:lnTo>
                      <a:pt x="1124" y="702"/>
                    </a:lnTo>
                    <a:lnTo>
                      <a:pt x="1125" y="706"/>
                    </a:lnTo>
                    <a:lnTo>
                      <a:pt x="1125" y="710"/>
                    </a:lnTo>
                    <a:lnTo>
                      <a:pt x="1125" y="710"/>
                    </a:lnTo>
                    <a:lnTo>
                      <a:pt x="1124" y="715"/>
                    </a:lnTo>
                    <a:lnTo>
                      <a:pt x="1122" y="720"/>
                    </a:lnTo>
                    <a:lnTo>
                      <a:pt x="1120" y="722"/>
                    </a:lnTo>
                    <a:lnTo>
                      <a:pt x="1118" y="724"/>
                    </a:lnTo>
                    <a:lnTo>
                      <a:pt x="1115" y="725"/>
                    </a:lnTo>
                    <a:lnTo>
                      <a:pt x="1111" y="725"/>
                    </a:lnTo>
                    <a:lnTo>
                      <a:pt x="1111" y="725"/>
                    </a:lnTo>
                    <a:lnTo>
                      <a:pt x="1107" y="725"/>
                    </a:lnTo>
                    <a:lnTo>
                      <a:pt x="1107" y="725"/>
                    </a:lnTo>
                    <a:lnTo>
                      <a:pt x="1053" y="719"/>
                    </a:lnTo>
                    <a:lnTo>
                      <a:pt x="998" y="714"/>
                    </a:lnTo>
                    <a:lnTo>
                      <a:pt x="892" y="705"/>
                    </a:lnTo>
                    <a:lnTo>
                      <a:pt x="786" y="697"/>
                    </a:lnTo>
                    <a:lnTo>
                      <a:pt x="684" y="692"/>
                    </a:lnTo>
                    <a:lnTo>
                      <a:pt x="671" y="691"/>
                    </a:lnTo>
                    <a:lnTo>
                      <a:pt x="672" y="705"/>
                    </a:lnTo>
                    <a:lnTo>
                      <a:pt x="672" y="705"/>
                    </a:lnTo>
                    <a:lnTo>
                      <a:pt x="677" y="779"/>
                    </a:lnTo>
                    <a:lnTo>
                      <a:pt x="683" y="852"/>
                    </a:lnTo>
                    <a:lnTo>
                      <a:pt x="683" y="852"/>
                    </a:lnTo>
                    <a:lnTo>
                      <a:pt x="689" y="918"/>
                    </a:lnTo>
                    <a:lnTo>
                      <a:pt x="694" y="987"/>
                    </a:lnTo>
                    <a:lnTo>
                      <a:pt x="696" y="1020"/>
                    </a:lnTo>
                    <a:lnTo>
                      <a:pt x="697" y="1054"/>
                    </a:lnTo>
                    <a:lnTo>
                      <a:pt x="698" y="1088"/>
                    </a:lnTo>
                    <a:lnTo>
                      <a:pt x="698" y="1122"/>
                    </a:lnTo>
                    <a:lnTo>
                      <a:pt x="698" y="1122"/>
                    </a:lnTo>
                    <a:lnTo>
                      <a:pt x="697" y="1127"/>
                    </a:lnTo>
                    <a:lnTo>
                      <a:pt x="695" y="1131"/>
                    </a:lnTo>
                    <a:lnTo>
                      <a:pt x="693" y="1135"/>
                    </a:lnTo>
                    <a:lnTo>
                      <a:pt x="690" y="1137"/>
                    </a:lnTo>
                    <a:lnTo>
                      <a:pt x="686" y="1140"/>
                    </a:lnTo>
                    <a:lnTo>
                      <a:pt x="683" y="1141"/>
                    </a:lnTo>
                    <a:lnTo>
                      <a:pt x="676" y="1142"/>
                    </a:lnTo>
                    <a:lnTo>
                      <a:pt x="676" y="114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grpSp>
        <p:pic>
          <p:nvPicPr>
            <p:cNvPr id="62" name="图片 61"/>
            <p:cNvPicPr>
              <a:picLocks noChangeAspect="1"/>
            </p:cNvPicPr>
            <p:nvPr/>
          </p:nvPicPr>
          <p:blipFill>
            <a:blip r:embed="rId2"/>
            <a:stretch>
              <a:fillRect/>
            </a:stretch>
          </p:blipFill>
          <p:spPr>
            <a:xfrm>
              <a:off x="8925776" y="3016931"/>
              <a:ext cx="1678152" cy="1008167"/>
            </a:xfrm>
            <a:prstGeom prst="rect">
              <a:avLst/>
            </a:prstGeom>
          </p:spPr>
        </p:pic>
      </p:grpSp>
      <p:sp>
        <p:nvSpPr>
          <p:cNvPr id="65" name="文本框 64"/>
          <p:cNvSpPr txBox="1"/>
          <p:nvPr/>
        </p:nvSpPr>
        <p:spPr>
          <a:xfrm>
            <a:off x="882650" y="1667510"/>
            <a:ext cx="10114280" cy="1630045"/>
          </a:xfrm>
          <a:prstGeom prst="rect">
            <a:avLst/>
          </a:prstGeom>
          <a:noFill/>
        </p:spPr>
        <p:txBody>
          <a:bodyPr wrap="square" rtlCol="0">
            <a:spAutoFit/>
          </a:bodyPr>
          <a:lstStyle/>
          <a:p>
            <a:pPr indent="457200" algn="just" fontAlgn="auto">
              <a:lnSpc>
                <a:spcPct val="125000"/>
              </a:lnSpc>
            </a:pPr>
            <a:r>
              <a:rPr lang="zh-CN" altLang="en-US" sz="1600" dirty="0">
                <a:solidFill>
                  <a:schemeClr val="bg1"/>
                </a:solidFill>
                <a:latin typeface="楷体" panose="02010609060101010101" charset="-122"/>
                <a:ea typeface="楷体" panose="02010609060101010101" charset="-122"/>
                <a:cs typeface="+mn-ea"/>
                <a:sym typeface="+mn-lt"/>
              </a:rPr>
              <a:t>校本教研以学校为研究基地，以学校中的教师和领导为研究主体，以学校教育教学中的实际问题为研究对象，通过校外研究人员的合作、指导，总结推广教学经验，探索教学规律，融学习、工作和研究为一体，促进学校发展、学生发展和教师专业发展的一种研究活动。</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25000"/>
              </a:lnSpc>
            </a:pPr>
            <a:r>
              <a:rPr lang="zh-CN" altLang="en-US" sz="1600" dirty="0">
                <a:solidFill>
                  <a:schemeClr val="bg1"/>
                </a:solidFill>
                <a:latin typeface="楷体" panose="02010609060101010101" charset="-122"/>
                <a:ea typeface="楷体" panose="02010609060101010101" charset="-122"/>
                <a:cs typeface="+mn-ea"/>
                <a:sym typeface="+mn-lt"/>
              </a:rPr>
              <a:t>校本教研制度建设内容：校本教研的规划、校本教研中的职责分工及相应的管理制度、校本教研中的学习制度、校本教研中的集体教研制度、校本教研的评估检查制度、校本教研的奖惩制度等。</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68" name="文本框 67"/>
          <p:cNvSpPr txBox="1"/>
          <p:nvPr/>
        </p:nvSpPr>
        <p:spPr>
          <a:xfrm>
            <a:off x="4370705" y="4502150"/>
            <a:ext cx="3350895" cy="337185"/>
          </a:xfrm>
          <a:prstGeom prst="rect">
            <a:avLst/>
          </a:prstGeom>
          <a:noFill/>
        </p:spPr>
        <p:txBody>
          <a:bodyPr wrap="square" rtlCol="0">
            <a:spAutoFit/>
          </a:bodyPr>
          <a:lstStyle/>
          <a:p>
            <a:pPr algn="ctr"/>
            <a:r>
              <a:rPr lang="zh-CN" altLang="en-US" sz="1600" dirty="0">
                <a:solidFill>
                  <a:schemeClr val="bg1"/>
                </a:solidFill>
                <a:latin typeface="楷体" panose="02010609060101010101" charset="-122"/>
                <a:ea typeface="楷体" panose="02010609060101010101" charset="-122"/>
                <a:cs typeface="+mn-ea"/>
                <a:sym typeface="+mn-lt"/>
              </a:rPr>
              <a:t>同伴互助</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72" name="文本框 71"/>
          <p:cNvSpPr txBox="1"/>
          <p:nvPr/>
        </p:nvSpPr>
        <p:spPr>
          <a:xfrm>
            <a:off x="7780020" y="4502150"/>
            <a:ext cx="2437130" cy="337185"/>
          </a:xfrm>
          <a:prstGeom prst="rect">
            <a:avLst/>
          </a:prstGeom>
          <a:noFill/>
        </p:spPr>
        <p:txBody>
          <a:bodyPr wrap="square" rtlCol="0">
            <a:spAutoFit/>
          </a:bodyPr>
          <a:lstStyle/>
          <a:p>
            <a:pPr algn="ctr"/>
            <a:r>
              <a:rPr lang="zh-CN" altLang="en-US" sz="1600" dirty="0">
                <a:solidFill>
                  <a:schemeClr val="bg1"/>
                </a:solidFill>
                <a:latin typeface="楷体" panose="02010609060101010101" charset="-122"/>
                <a:ea typeface="楷体" panose="02010609060101010101" charset="-122"/>
                <a:cs typeface="+mn-ea"/>
                <a:sym typeface="+mn-lt"/>
              </a:rPr>
              <a:t>专业引领</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2" name="矩形 1"/>
          <p:cNvSpPr/>
          <p:nvPr>
            <p:custDataLst>
              <p:tags r:id="rId3"/>
            </p:custDataLst>
          </p:nvPr>
        </p:nvSpPr>
        <p:spPr>
          <a:xfrm>
            <a:off x="3210560" y="460375"/>
            <a:ext cx="5770880" cy="1014730"/>
          </a:xfrm>
          <a:prstGeom prst="rect">
            <a:avLst/>
          </a:prstGeom>
        </p:spPr>
        <p:txBody>
          <a:bodyPr wrap="none">
            <a:spAutoFit/>
          </a:bodyPr>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二、以校本教研助推新教师发展</a:t>
            </a:r>
            <a:endParaRPr lang="zh-CN" altLang="en-US" sz="20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（一）建立校本研修制度，提升教师个体专业能力</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12" name="矩形 11"/>
          <p:cNvSpPr/>
          <p:nvPr>
            <p:custDataLst>
              <p:tags r:id="rId4"/>
            </p:custDataLst>
          </p:nvPr>
        </p:nvSpPr>
        <p:spPr>
          <a:xfrm>
            <a:off x="517525" y="3602990"/>
            <a:ext cx="1960880" cy="553085"/>
          </a:xfrm>
          <a:prstGeom prst="rect">
            <a:avLst/>
          </a:prstGeom>
        </p:spPr>
        <p:txBody>
          <a:bodyPr wrap="none">
            <a:spAutoFit/>
          </a:bodyPr>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校本教研三要素</a:t>
            </a:r>
            <a:endParaRPr lang="zh-CN" altLang="en-US" sz="2000" dirty="0">
              <a:solidFill>
                <a:schemeClr val="bg1"/>
              </a:solidFill>
              <a:latin typeface="楷体" panose="02010609060101010101" charset="-122"/>
              <a:ea typeface="楷体" panose="02010609060101010101" charset="-122"/>
              <a:cs typeface="+mn-ea"/>
              <a:sym typeface="+mn-lt"/>
            </a:endParaRPr>
          </a:p>
        </p:txBody>
      </p:sp>
      <p:grpSp>
        <p:nvGrpSpPr>
          <p:cNvPr id="63" name="组合 62"/>
          <p:cNvGrpSpPr/>
          <p:nvPr/>
        </p:nvGrpSpPr>
        <p:grpSpPr>
          <a:xfrm>
            <a:off x="4370705" y="5029835"/>
            <a:ext cx="4272280" cy="873125"/>
            <a:chOff x="3723" y="4037"/>
            <a:chExt cx="11033" cy="2726"/>
          </a:xfrm>
        </p:grpSpPr>
        <p:pic>
          <p:nvPicPr>
            <p:cNvPr id="23" name="图片 22"/>
            <p:cNvPicPr>
              <a:picLocks noChangeAspect="1"/>
            </p:cNvPicPr>
            <p:nvPr>
              <p:custDataLst>
                <p:tags r:id="rId5"/>
              </p:custDataLst>
            </p:nvPr>
          </p:nvPicPr>
          <p:blipFill>
            <a:blip r:embed="rId6"/>
            <a:stretch>
              <a:fillRect/>
            </a:stretch>
          </p:blipFill>
          <p:spPr>
            <a:xfrm rot="16200000" flipH="1">
              <a:off x="3157" y="4603"/>
              <a:ext cx="2726" cy="1595"/>
            </a:xfrm>
            <a:prstGeom prst="rect">
              <a:avLst/>
            </a:prstGeom>
          </p:spPr>
        </p:pic>
        <p:pic>
          <p:nvPicPr>
            <p:cNvPr id="24" name="图片 23"/>
            <p:cNvPicPr>
              <a:picLocks noChangeAspect="1"/>
            </p:cNvPicPr>
            <p:nvPr>
              <p:custDataLst>
                <p:tags r:id="rId7"/>
              </p:custDataLst>
            </p:nvPr>
          </p:nvPicPr>
          <p:blipFill>
            <a:blip r:embed="rId6"/>
            <a:stretch>
              <a:fillRect/>
            </a:stretch>
          </p:blipFill>
          <p:spPr>
            <a:xfrm rot="16200000" flipH="1">
              <a:off x="6303" y="4603"/>
              <a:ext cx="2726" cy="1595"/>
            </a:xfrm>
            <a:prstGeom prst="rect">
              <a:avLst/>
            </a:prstGeom>
          </p:spPr>
        </p:pic>
        <p:pic>
          <p:nvPicPr>
            <p:cNvPr id="25" name="图片 24"/>
            <p:cNvPicPr>
              <a:picLocks noChangeAspect="1"/>
            </p:cNvPicPr>
            <p:nvPr>
              <p:custDataLst>
                <p:tags r:id="rId8"/>
              </p:custDataLst>
            </p:nvPr>
          </p:nvPicPr>
          <p:blipFill>
            <a:blip r:embed="rId6"/>
            <a:stretch>
              <a:fillRect/>
            </a:stretch>
          </p:blipFill>
          <p:spPr>
            <a:xfrm rot="16200000" flipH="1">
              <a:off x="9450" y="4603"/>
              <a:ext cx="2726" cy="1595"/>
            </a:xfrm>
            <a:prstGeom prst="rect">
              <a:avLst/>
            </a:prstGeom>
          </p:spPr>
        </p:pic>
        <p:pic>
          <p:nvPicPr>
            <p:cNvPr id="60" name="图片 59"/>
            <p:cNvPicPr>
              <a:picLocks noChangeAspect="1"/>
            </p:cNvPicPr>
            <p:nvPr>
              <p:custDataLst>
                <p:tags r:id="rId9"/>
              </p:custDataLst>
            </p:nvPr>
          </p:nvPicPr>
          <p:blipFill>
            <a:blip r:embed="rId6"/>
            <a:stretch>
              <a:fillRect/>
            </a:stretch>
          </p:blipFill>
          <p:spPr>
            <a:xfrm rot="16200000" flipH="1">
              <a:off x="12596" y="4603"/>
              <a:ext cx="2726" cy="1595"/>
            </a:xfrm>
            <a:prstGeom prst="rect">
              <a:avLst/>
            </a:prstGeom>
          </p:spPr>
        </p:pic>
      </p:grpSp>
      <p:pic>
        <p:nvPicPr>
          <p:cNvPr id="66" name="图片 65"/>
          <p:cNvPicPr>
            <a:picLocks noChangeAspect="1"/>
          </p:cNvPicPr>
          <p:nvPr>
            <p:custDataLst>
              <p:tags r:id="rId10"/>
            </p:custDataLst>
          </p:nvPr>
        </p:nvPicPr>
        <p:blipFill>
          <a:blip r:embed="rId6"/>
          <a:stretch>
            <a:fillRect/>
          </a:stretch>
        </p:blipFill>
        <p:spPr>
          <a:xfrm rot="16200000" flipH="1">
            <a:off x="2986092" y="5157596"/>
            <a:ext cx="873136" cy="617603"/>
          </a:xfrm>
          <a:prstGeom prst="rect">
            <a:avLst/>
          </a:prstGeom>
        </p:spPr>
      </p:pic>
      <p:sp>
        <p:nvSpPr>
          <p:cNvPr id="67" name="文本框 66"/>
          <p:cNvSpPr txBox="1"/>
          <p:nvPr>
            <p:custDataLst>
              <p:tags r:id="rId11"/>
            </p:custDataLst>
          </p:nvPr>
        </p:nvSpPr>
        <p:spPr>
          <a:xfrm>
            <a:off x="2552065" y="6070600"/>
            <a:ext cx="1540510" cy="337185"/>
          </a:xfrm>
          <a:prstGeom prst="rect">
            <a:avLst/>
          </a:prstGeom>
          <a:noFill/>
        </p:spPr>
        <p:txBody>
          <a:bodyPr wrap="square" rtlCol="0">
            <a:spAutoFit/>
          </a:bodyPr>
          <a:p>
            <a:pPr algn="ctr"/>
            <a:r>
              <a:rPr lang="zh-CN" altLang="en-US" sz="1600" dirty="0">
                <a:solidFill>
                  <a:schemeClr val="bg1"/>
                </a:solidFill>
                <a:latin typeface="楷体" panose="02010609060101010101" charset="-122"/>
                <a:ea typeface="楷体" panose="02010609060101010101" charset="-122"/>
                <a:cs typeface="+mn-ea"/>
                <a:sym typeface="+mn-lt"/>
              </a:rPr>
              <a:t>课题牵动式</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69" name="文本框 68"/>
          <p:cNvSpPr txBox="1"/>
          <p:nvPr>
            <p:custDataLst>
              <p:tags r:id="rId12"/>
            </p:custDataLst>
          </p:nvPr>
        </p:nvSpPr>
        <p:spPr>
          <a:xfrm>
            <a:off x="3850640" y="6070600"/>
            <a:ext cx="1540510" cy="337185"/>
          </a:xfrm>
          <a:prstGeom prst="rect">
            <a:avLst/>
          </a:prstGeom>
          <a:noFill/>
        </p:spPr>
        <p:txBody>
          <a:bodyPr wrap="square" rtlCol="0">
            <a:spAutoFit/>
          </a:bodyPr>
          <a:p>
            <a:pPr algn="ctr"/>
            <a:r>
              <a:rPr lang="zh-CN" altLang="en-US" sz="1600" dirty="0">
                <a:solidFill>
                  <a:schemeClr val="bg1"/>
                </a:solidFill>
                <a:latin typeface="楷体" panose="02010609060101010101" charset="-122"/>
                <a:ea typeface="楷体" panose="02010609060101010101" charset="-122"/>
                <a:cs typeface="+mn-ea"/>
                <a:sym typeface="+mn-lt"/>
              </a:rPr>
              <a:t>自修反思式</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70" name="文本框 69"/>
          <p:cNvSpPr txBox="1"/>
          <p:nvPr>
            <p:custDataLst>
              <p:tags r:id="rId13"/>
            </p:custDataLst>
          </p:nvPr>
        </p:nvSpPr>
        <p:spPr>
          <a:xfrm>
            <a:off x="5207000" y="6070600"/>
            <a:ext cx="1540510" cy="337185"/>
          </a:xfrm>
          <a:prstGeom prst="rect">
            <a:avLst/>
          </a:prstGeom>
          <a:noFill/>
        </p:spPr>
        <p:txBody>
          <a:bodyPr wrap="square" rtlCol="0">
            <a:spAutoFit/>
          </a:bodyPr>
          <a:p>
            <a:pPr algn="ctr"/>
            <a:r>
              <a:rPr lang="zh-CN" altLang="en-US" sz="1600" dirty="0">
                <a:solidFill>
                  <a:schemeClr val="bg1"/>
                </a:solidFill>
                <a:latin typeface="楷体" panose="02010609060101010101" charset="-122"/>
                <a:ea typeface="楷体" panose="02010609060101010101" charset="-122"/>
                <a:cs typeface="+mn-ea"/>
                <a:sym typeface="+mn-lt"/>
              </a:rPr>
              <a:t>学术沙龙式</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71" name="文本框 70"/>
          <p:cNvSpPr txBox="1"/>
          <p:nvPr>
            <p:custDataLst>
              <p:tags r:id="rId14"/>
            </p:custDataLst>
          </p:nvPr>
        </p:nvSpPr>
        <p:spPr>
          <a:xfrm>
            <a:off x="6310630" y="6070600"/>
            <a:ext cx="1540510" cy="337185"/>
          </a:xfrm>
          <a:prstGeom prst="rect">
            <a:avLst/>
          </a:prstGeom>
          <a:noFill/>
        </p:spPr>
        <p:txBody>
          <a:bodyPr wrap="square" rtlCol="0">
            <a:spAutoFit/>
          </a:bodyPr>
          <a:p>
            <a:pPr algn="ctr"/>
            <a:r>
              <a:rPr lang="zh-CN" altLang="en-US" sz="1600" dirty="0">
                <a:solidFill>
                  <a:schemeClr val="bg1"/>
                </a:solidFill>
                <a:latin typeface="楷体" panose="02010609060101010101" charset="-122"/>
                <a:ea typeface="楷体" panose="02010609060101010101" charset="-122"/>
                <a:cs typeface="+mn-ea"/>
                <a:sym typeface="+mn-lt"/>
              </a:rPr>
              <a:t>专题研讨式</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73" name="文本框 72"/>
          <p:cNvSpPr txBox="1"/>
          <p:nvPr>
            <p:custDataLst>
              <p:tags r:id="rId15"/>
            </p:custDataLst>
          </p:nvPr>
        </p:nvSpPr>
        <p:spPr>
          <a:xfrm>
            <a:off x="7706995" y="6070600"/>
            <a:ext cx="1540510" cy="337185"/>
          </a:xfrm>
          <a:prstGeom prst="rect">
            <a:avLst/>
          </a:prstGeom>
          <a:noFill/>
        </p:spPr>
        <p:txBody>
          <a:bodyPr wrap="square" rtlCol="0">
            <a:spAutoFit/>
          </a:bodyPr>
          <a:p>
            <a:pPr algn="ctr"/>
            <a:r>
              <a:rPr lang="zh-CN" altLang="en-US" sz="1600" dirty="0">
                <a:solidFill>
                  <a:schemeClr val="bg1"/>
                </a:solidFill>
                <a:latin typeface="楷体" panose="02010609060101010101" charset="-122"/>
                <a:ea typeface="楷体" panose="02010609060101010101" charset="-122"/>
                <a:cs typeface="+mn-ea"/>
                <a:sym typeface="+mn-lt"/>
              </a:rPr>
              <a:t>案例透析式</a:t>
            </a:r>
            <a:endParaRPr lang="zh-CN" altLang="en-US" sz="1600" dirty="0">
              <a:solidFill>
                <a:schemeClr val="bg1"/>
              </a:solidFill>
              <a:latin typeface="楷体" panose="02010609060101010101" charset="-122"/>
              <a:ea typeface="楷体" panose="02010609060101010101" charset="-122"/>
              <a:cs typeface="+mn-ea"/>
              <a:sym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p:cNvSpPr/>
          <p:nvPr/>
        </p:nvSpPr>
        <p:spPr>
          <a:xfrm>
            <a:off x="1925320" y="4416425"/>
            <a:ext cx="2834640" cy="337185"/>
          </a:xfrm>
          <a:prstGeom prst="rect">
            <a:avLst/>
          </a:prstGeom>
        </p:spPr>
        <p:txBody>
          <a:bodyPr wrap="none">
            <a:noAutofit/>
          </a:bodyPr>
          <a:lstStyle/>
          <a:p>
            <a:pPr algn="ctr">
              <a:lnSpc>
                <a:spcPct val="150000"/>
              </a:lnSpc>
            </a:pPr>
            <a:r>
              <a:rPr lang="zh-CN" altLang="en-US" sz="1600" dirty="0">
                <a:solidFill>
                  <a:schemeClr val="bg1"/>
                </a:solidFill>
                <a:latin typeface="楷体" panose="02010609060101010101" charset="-122"/>
                <a:ea typeface="楷体" panose="02010609060101010101" charset="-122"/>
                <a:cs typeface="+mn-ea"/>
                <a:sym typeface="+mn-lt"/>
              </a:rPr>
              <a:t>同课异构，对比施教</a:t>
            </a:r>
            <a:endParaRPr lang="zh-CN" altLang="en-US" sz="1600" dirty="0">
              <a:solidFill>
                <a:schemeClr val="bg1"/>
              </a:solidFill>
              <a:latin typeface="楷体" panose="02010609060101010101" charset="-122"/>
              <a:ea typeface="楷体" panose="02010609060101010101" charset="-122"/>
              <a:cs typeface="+mn-ea"/>
              <a:sym typeface="+mn-lt"/>
            </a:endParaRPr>
          </a:p>
        </p:txBody>
      </p:sp>
      <p:grpSp>
        <p:nvGrpSpPr>
          <p:cNvPr id="64" name="组合 63"/>
          <p:cNvGrpSpPr/>
          <p:nvPr/>
        </p:nvGrpSpPr>
        <p:grpSpPr>
          <a:xfrm>
            <a:off x="2552854" y="3429106"/>
            <a:ext cx="1678152" cy="1008167"/>
            <a:chOff x="2004849" y="2924916"/>
            <a:chExt cx="1678152" cy="1008167"/>
          </a:xfrm>
        </p:grpSpPr>
        <p:pic>
          <p:nvPicPr>
            <p:cNvPr id="3" name="图片 2"/>
            <p:cNvPicPr>
              <a:picLocks noChangeAspect="1"/>
            </p:cNvPicPr>
            <p:nvPr/>
          </p:nvPicPr>
          <p:blipFill>
            <a:blip r:embed="rId2"/>
            <a:stretch>
              <a:fillRect/>
            </a:stretch>
          </p:blipFill>
          <p:spPr>
            <a:xfrm>
              <a:off x="2004849" y="2924916"/>
              <a:ext cx="1678152" cy="1008167"/>
            </a:xfrm>
            <a:prstGeom prst="rect">
              <a:avLst/>
            </a:prstGeom>
          </p:spPr>
        </p:pic>
        <p:grpSp>
          <p:nvGrpSpPr>
            <p:cNvPr id="7" name="chenying0907 90"/>
            <p:cNvGrpSpPr/>
            <p:nvPr/>
          </p:nvGrpSpPr>
          <p:grpSpPr bwMode="auto">
            <a:xfrm>
              <a:off x="2605109" y="3095631"/>
              <a:ext cx="430202" cy="643727"/>
              <a:chOff x="5844088" y="2600655"/>
              <a:chExt cx="385904" cy="611158"/>
            </a:xfrm>
          </p:grpSpPr>
          <p:grpSp>
            <p:nvGrpSpPr>
              <p:cNvPr id="8" name="chenying0907 91"/>
              <p:cNvGrpSpPr/>
              <p:nvPr/>
            </p:nvGrpSpPr>
            <p:grpSpPr bwMode="auto">
              <a:xfrm rot="8489641">
                <a:off x="6013992" y="2653092"/>
                <a:ext cx="216000" cy="558721"/>
                <a:chOff x="6011031" y="2540000"/>
                <a:chExt cx="242182" cy="626447"/>
              </a:xfrm>
            </p:grpSpPr>
            <p:sp>
              <p:nvSpPr>
                <p:cNvPr id="11"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3"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4"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9"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grpSp>
      <p:grpSp>
        <p:nvGrpSpPr>
          <p:cNvPr id="6" name="组合 5"/>
          <p:cNvGrpSpPr/>
          <p:nvPr/>
        </p:nvGrpSpPr>
        <p:grpSpPr>
          <a:xfrm>
            <a:off x="5207196" y="3429106"/>
            <a:ext cx="1678152" cy="1008167"/>
            <a:chOff x="6619487" y="3062718"/>
            <a:chExt cx="1678152" cy="1008167"/>
          </a:xfrm>
        </p:grpSpPr>
        <p:grpSp>
          <p:nvGrpSpPr>
            <p:cNvPr id="15" name="chenying0907 98"/>
            <p:cNvGrpSpPr/>
            <p:nvPr/>
          </p:nvGrpSpPr>
          <p:grpSpPr bwMode="auto">
            <a:xfrm>
              <a:off x="7193892" y="3310825"/>
              <a:ext cx="529343" cy="454790"/>
              <a:chOff x="7002966" y="4415883"/>
              <a:chExt cx="507443" cy="461687"/>
            </a:xfrm>
          </p:grpSpPr>
          <p:grpSp>
            <p:nvGrpSpPr>
              <p:cNvPr id="16" name="chenying0907 99"/>
              <p:cNvGrpSpPr/>
              <p:nvPr/>
            </p:nvGrpSpPr>
            <p:grpSpPr bwMode="auto">
              <a:xfrm>
                <a:off x="7002966" y="4415883"/>
                <a:ext cx="507443" cy="461687"/>
                <a:chOff x="7002966" y="4415883"/>
                <a:chExt cx="602999" cy="548627"/>
              </a:xfrm>
            </p:grpSpPr>
            <p:sp>
              <p:nvSpPr>
                <p:cNvPr id="21"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2"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17"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8"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9"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0"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pic>
          <p:nvPicPr>
            <p:cNvPr id="61" name="图片 60"/>
            <p:cNvPicPr>
              <a:picLocks noChangeAspect="1"/>
            </p:cNvPicPr>
            <p:nvPr/>
          </p:nvPicPr>
          <p:blipFill>
            <a:blip r:embed="rId2"/>
            <a:stretch>
              <a:fillRect/>
            </a:stretch>
          </p:blipFill>
          <p:spPr>
            <a:xfrm>
              <a:off x="6619487" y="3062718"/>
              <a:ext cx="1678152" cy="1008167"/>
            </a:xfrm>
            <a:prstGeom prst="rect">
              <a:avLst/>
            </a:prstGeom>
          </p:spPr>
        </p:pic>
      </p:grpSp>
      <p:grpSp>
        <p:nvGrpSpPr>
          <p:cNvPr id="5" name="组合 4"/>
          <p:cNvGrpSpPr/>
          <p:nvPr/>
        </p:nvGrpSpPr>
        <p:grpSpPr>
          <a:xfrm>
            <a:off x="8064081" y="3429106"/>
            <a:ext cx="1678152" cy="1008167"/>
            <a:chOff x="8925776" y="3016931"/>
            <a:chExt cx="1678152" cy="1008167"/>
          </a:xfrm>
        </p:grpSpPr>
        <p:grpSp>
          <p:nvGrpSpPr>
            <p:cNvPr id="26" name="组合 25"/>
            <p:cNvGrpSpPr/>
            <p:nvPr/>
          </p:nvGrpSpPr>
          <p:grpSpPr>
            <a:xfrm>
              <a:off x="9454290" y="3157367"/>
              <a:ext cx="654849" cy="605195"/>
              <a:chOff x="2159000" y="1141413"/>
              <a:chExt cx="739775" cy="723900"/>
            </a:xfrm>
            <a:solidFill>
              <a:schemeClr val="bg1"/>
            </a:solidFill>
          </p:grpSpPr>
          <p:sp>
            <p:nvSpPr>
              <p:cNvPr id="27" name="Freeform 832"/>
              <p:cNvSpPr/>
              <p:nvPr/>
            </p:nvSpPr>
            <p:spPr bwMode="auto">
              <a:xfrm>
                <a:off x="2216150" y="1428750"/>
                <a:ext cx="14288" cy="63500"/>
              </a:xfrm>
              <a:custGeom>
                <a:avLst/>
                <a:gdLst/>
                <a:ahLst/>
                <a:cxnLst>
                  <a:cxn ang="0">
                    <a:pos x="27" y="4"/>
                  </a:cxn>
                  <a:cxn ang="0">
                    <a:pos x="27" y="4"/>
                  </a:cxn>
                  <a:cxn ang="0">
                    <a:pos x="27" y="2"/>
                  </a:cxn>
                  <a:cxn ang="0">
                    <a:pos x="26" y="1"/>
                  </a:cxn>
                  <a:cxn ang="0">
                    <a:pos x="25" y="0"/>
                  </a:cxn>
                  <a:cxn ang="0">
                    <a:pos x="23" y="0"/>
                  </a:cxn>
                  <a:cxn ang="0">
                    <a:pos x="21" y="0"/>
                  </a:cxn>
                  <a:cxn ang="0">
                    <a:pos x="20" y="1"/>
                  </a:cxn>
                  <a:cxn ang="0">
                    <a:pos x="19" y="2"/>
                  </a:cxn>
                  <a:cxn ang="0">
                    <a:pos x="18" y="4"/>
                  </a:cxn>
                  <a:cxn ang="0">
                    <a:pos x="18" y="4"/>
                  </a:cxn>
                  <a:cxn ang="0">
                    <a:pos x="17" y="22"/>
                  </a:cxn>
                  <a:cxn ang="0">
                    <a:pos x="14" y="39"/>
                  </a:cxn>
                  <a:cxn ang="0">
                    <a:pos x="9" y="56"/>
                  </a:cxn>
                  <a:cxn ang="0">
                    <a:pos x="4" y="73"/>
                  </a:cxn>
                  <a:cxn ang="0">
                    <a:pos x="4" y="73"/>
                  </a:cxn>
                  <a:cxn ang="0">
                    <a:pos x="2" y="84"/>
                  </a:cxn>
                  <a:cxn ang="0">
                    <a:pos x="1" y="95"/>
                  </a:cxn>
                  <a:cxn ang="0">
                    <a:pos x="0" y="100"/>
                  </a:cxn>
                  <a:cxn ang="0">
                    <a:pos x="1" y="106"/>
                  </a:cxn>
                  <a:cxn ang="0">
                    <a:pos x="2" y="111"/>
                  </a:cxn>
                  <a:cxn ang="0">
                    <a:pos x="4" y="116"/>
                  </a:cxn>
                  <a:cxn ang="0">
                    <a:pos x="4" y="116"/>
                  </a:cxn>
                  <a:cxn ang="0">
                    <a:pos x="5" y="117"/>
                  </a:cxn>
                  <a:cxn ang="0">
                    <a:pos x="7" y="118"/>
                  </a:cxn>
                  <a:cxn ang="0">
                    <a:pos x="8" y="118"/>
                  </a:cxn>
                  <a:cxn ang="0">
                    <a:pos x="10" y="118"/>
                  </a:cxn>
                  <a:cxn ang="0">
                    <a:pos x="12" y="116"/>
                  </a:cxn>
                  <a:cxn ang="0">
                    <a:pos x="13" y="115"/>
                  </a:cxn>
                  <a:cxn ang="0">
                    <a:pos x="14" y="113"/>
                  </a:cxn>
                  <a:cxn ang="0">
                    <a:pos x="13" y="111"/>
                  </a:cxn>
                  <a:cxn ang="0">
                    <a:pos x="13" y="111"/>
                  </a:cxn>
                  <a:cxn ang="0">
                    <a:pos x="10" y="104"/>
                  </a:cxn>
                  <a:cxn ang="0">
                    <a:pos x="9" y="97"/>
                  </a:cxn>
                  <a:cxn ang="0">
                    <a:pos x="10" y="91"/>
                  </a:cxn>
                  <a:cxn ang="0">
                    <a:pos x="12" y="83"/>
                  </a:cxn>
                  <a:cxn ang="0">
                    <a:pos x="16" y="68"/>
                  </a:cxn>
                  <a:cxn ang="0">
                    <a:pos x="20" y="56"/>
                  </a:cxn>
                  <a:cxn ang="0">
                    <a:pos x="20" y="56"/>
                  </a:cxn>
                  <a:cxn ang="0">
                    <a:pos x="23" y="44"/>
                  </a:cxn>
                  <a:cxn ang="0">
                    <a:pos x="26" y="30"/>
                  </a:cxn>
                  <a:cxn ang="0">
                    <a:pos x="27" y="4"/>
                  </a:cxn>
                  <a:cxn ang="0">
                    <a:pos x="27" y="4"/>
                  </a:cxn>
                </a:cxnLst>
                <a:rect l="0" t="0" r="r" b="b"/>
                <a:pathLst>
                  <a:path w="27" h="118">
                    <a:moveTo>
                      <a:pt x="27" y="4"/>
                    </a:moveTo>
                    <a:lnTo>
                      <a:pt x="27" y="4"/>
                    </a:lnTo>
                    <a:lnTo>
                      <a:pt x="27" y="2"/>
                    </a:lnTo>
                    <a:lnTo>
                      <a:pt x="26" y="1"/>
                    </a:lnTo>
                    <a:lnTo>
                      <a:pt x="25" y="0"/>
                    </a:lnTo>
                    <a:lnTo>
                      <a:pt x="23" y="0"/>
                    </a:lnTo>
                    <a:lnTo>
                      <a:pt x="21" y="0"/>
                    </a:lnTo>
                    <a:lnTo>
                      <a:pt x="20" y="1"/>
                    </a:lnTo>
                    <a:lnTo>
                      <a:pt x="19" y="2"/>
                    </a:lnTo>
                    <a:lnTo>
                      <a:pt x="18" y="4"/>
                    </a:lnTo>
                    <a:lnTo>
                      <a:pt x="18" y="4"/>
                    </a:lnTo>
                    <a:lnTo>
                      <a:pt x="17" y="22"/>
                    </a:lnTo>
                    <a:lnTo>
                      <a:pt x="14" y="39"/>
                    </a:lnTo>
                    <a:lnTo>
                      <a:pt x="9" y="56"/>
                    </a:lnTo>
                    <a:lnTo>
                      <a:pt x="4" y="73"/>
                    </a:lnTo>
                    <a:lnTo>
                      <a:pt x="4" y="73"/>
                    </a:lnTo>
                    <a:lnTo>
                      <a:pt x="2" y="84"/>
                    </a:lnTo>
                    <a:lnTo>
                      <a:pt x="1" y="95"/>
                    </a:lnTo>
                    <a:lnTo>
                      <a:pt x="0" y="100"/>
                    </a:lnTo>
                    <a:lnTo>
                      <a:pt x="1" y="106"/>
                    </a:lnTo>
                    <a:lnTo>
                      <a:pt x="2" y="111"/>
                    </a:lnTo>
                    <a:lnTo>
                      <a:pt x="4" y="116"/>
                    </a:lnTo>
                    <a:lnTo>
                      <a:pt x="4" y="116"/>
                    </a:lnTo>
                    <a:lnTo>
                      <a:pt x="5" y="117"/>
                    </a:lnTo>
                    <a:lnTo>
                      <a:pt x="7" y="118"/>
                    </a:lnTo>
                    <a:lnTo>
                      <a:pt x="8" y="118"/>
                    </a:lnTo>
                    <a:lnTo>
                      <a:pt x="10" y="118"/>
                    </a:lnTo>
                    <a:lnTo>
                      <a:pt x="12" y="116"/>
                    </a:lnTo>
                    <a:lnTo>
                      <a:pt x="13" y="115"/>
                    </a:lnTo>
                    <a:lnTo>
                      <a:pt x="14" y="113"/>
                    </a:lnTo>
                    <a:lnTo>
                      <a:pt x="13" y="111"/>
                    </a:lnTo>
                    <a:lnTo>
                      <a:pt x="13" y="111"/>
                    </a:lnTo>
                    <a:lnTo>
                      <a:pt x="10" y="104"/>
                    </a:lnTo>
                    <a:lnTo>
                      <a:pt x="9" y="97"/>
                    </a:lnTo>
                    <a:lnTo>
                      <a:pt x="10" y="91"/>
                    </a:lnTo>
                    <a:lnTo>
                      <a:pt x="12" y="83"/>
                    </a:lnTo>
                    <a:lnTo>
                      <a:pt x="16" y="68"/>
                    </a:lnTo>
                    <a:lnTo>
                      <a:pt x="20" y="56"/>
                    </a:lnTo>
                    <a:lnTo>
                      <a:pt x="20" y="56"/>
                    </a:lnTo>
                    <a:lnTo>
                      <a:pt x="23" y="44"/>
                    </a:lnTo>
                    <a:lnTo>
                      <a:pt x="26" y="30"/>
                    </a:lnTo>
                    <a:lnTo>
                      <a:pt x="27" y="4"/>
                    </a:lnTo>
                    <a:lnTo>
                      <a:pt x="27"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28" name="Freeform 833"/>
              <p:cNvSpPr/>
              <p:nvPr/>
            </p:nvSpPr>
            <p:spPr bwMode="auto">
              <a:xfrm>
                <a:off x="2251075" y="1462088"/>
                <a:ext cx="9525" cy="53975"/>
              </a:xfrm>
              <a:custGeom>
                <a:avLst/>
                <a:gdLst/>
                <a:ahLst/>
                <a:cxnLst>
                  <a:cxn ang="0">
                    <a:pos x="20" y="5"/>
                  </a:cxn>
                  <a:cxn ang="0">
                    <a:pos x="20" y="5"/>
                  </a:cxn>
                  <a:cxn ang="0">
                    <a:pos x="19" y="3"/>
                  </a:cxn>
                  <a:cxn ang="0">
                    <a:pos x="18" y="1"/>
                  </a:cxn>
                  <a:cxn ang="0">
                    <a:pos x="17" y="1"/>
                  </a:cxn>
                  <a:cxn ang="0">
                    <a:pos x="15" y="0"/>
                  </a:cxn>
                  <a:cxn ang="0">
                    <a:pos x="13" y="1"/>
                  </a:cxn>
                  <a:cxn ang="0">
                    <a:pos x="12" y="1"/>
                  </a:cxn>
                  <a:cxn ang="0">
                    <a:pos x="11" y="3"/>
                  </a:cxn>
                  <a:cxn ang="0">
                    <a:pos x="10" y="5"/>
                  </a:cxn>
                  <a:cxn ang="0">
                    <a:pos x="10" y="55"/>
                  </a:cxn>
                  <a:cxn ang="0">
                    <a:pos x="10" y="55"/>
                  </a:cxn>
                  <a:cxn ang="0">
                    <a:pos x="10" y="61"/>
                  </a:cxn>
                  <a:cxn ang="0">
                    <a:pos x="8" y="66"/>
                  </a:cxn>
                  <a:cxn ang="0">
                    <a:pos x="5" y="78"/>
                  </a:cxn>
                  <a:cxn ang="0">
                    <a:pos x="2" y="88"/>
                  </a:cxn>
                  <a:cxn ang="0">
                    <a:pos x="0" y="100"/>
                  </a:cxn>
                  <a:cxn ang="0">
                    <a:pos x="0" y="100"/>
                  </a:cxn>
                  <a:cxn ang="0">
                    <a:pos x="0" y="101"/>
                  </a:cxn>
                  <a:cxn ang="0">
                    <a:pos x="1" y="103"/>
                  </a:cxn>
                  <a:cxn ang="0">
                    <a:pos x="3" y="104"/>
                  </a:cxn>
                  <a:cxn ang="0">
                    <a:pos x="4" y="104"/>
                  </a:cxn>
                  <a:cxn ang="0">
                    <a:pos x="8" y="103"/>
                  </a:cxn>
                  <a:cxn ang="0">
                    <a:pos x="10" y="101"/>
                  </a:cxn>
                  <a:cxn ang="0">
                    <a:pos x="10" y="100"/>
                  </a:cxn>
                  <a:cxn ang="0">
                    <a:pos x="10" y="100"/>
                  </a:cxn>
                  <a:cxn ang="0">
                    <a:pos x="12" y="90"/>
                  </a:cxn>
                  <a:cxn ang="0">
                    <a:pos x="15" y="81"/>
                  </a:cxn>
                  <a:cxn ang="0">
                    <a:pos x="18" y="71"/>
                  </a:cxn>
                  <a:cxn ang="0">
                    <a:pos x="20" y="62"/>
                  </a:cxn>
                  <a:cxn ang="0">
                    <a:pos x="20" y="62"/>
                  </a:cxn>
                  <a:cxn ang="0">
                    <a:pos x="20" y="48"/>
                  </a:cxn>
                  <a:cxn ang="0">
                    <a:pos x="20" y="33"/>
                  </a:cxn>
                  <a:cxn ang="0">
                    <a:pos x="20" y="5"/>
                  </a:cxn>
                  <a:cxn ang="0">
                    <a:pos x="20" y="5"/>
                  </a:cxn>
                </a:cxnLst>
                <a:rect l="0" t="0" r="r" b="b"/>
                <a:pathLst>
                  <a:path w="20" h="104">
                    <a:moveTo>
                      <a:pt x="20" y="5"/>
                    </a:moveTo>
                    <a:lnTo>
                      <a:pt x="20" y="5"/>
                    </a:lnTo>
                    <a:lnTo>
                      <a:pt x="19" y="3"/>
                    </a:lnTo>
                    <a:lnTo>
                      <a:pt x="18" y="1"/>
                    </a:lnTo>
                    <a:lnTo>
                      <a:pt x="17" y="1"/>
                    </a:lnTo>
                    <a:lnTo>
                      <a:pt x="15" y="0"/>
                    </a:lnTo>
                    <a:lnTo>
                      <a:pt x="13" y="1"/>
                    </a:lnTo>
                    <a:lnTo>
                      <a:pt x="12" y="1"/>
                    </a:lnTo>
                    <a:lnTo>
                      <a:pt x="11" y="3"/>
                    </a:lnTo>
                    <a:lnTo>
                      <a:pt x="10" y="5"/>
                    </a:lnTo>
                    <a:lnTo>
                      <a:pt x="10" y="55"/>
                    </a:lnTo>
                    <a:lnTo>
                      <a:pt x="10" y="55"/>
                    </a:lnTo>
                    <a:lnTo>
                      <a:pt x="10" y="61"/>
                    </a:lnTo>
                    <a:lnTo>
                      <a:pt x="8" y="66"/>
                    </a:lnTo>
                    <a:lnTo>
                      <a:pt x="5" y="78"/>
                    </a:lnTo>
                    <a:lnTo>
                      <a:pt x="2" y="88"/>
                    </a:lnTo>
                    <a:lnTo>
                      <a:pt x="0" y="100"/>
                    </a:lnTo>
                    <a:lnTo>
                      <a:pt x="0" y="100"/>
                    </a:lnTo>
                    <a:lnTo>
                      <a:pt x="0" y="101"/>
                    </a:lnTo>
                    <a:lnTo>
                      <a:pt x="1" y="103"/>
                    </a:lnTo>
                    <a:lnTo>
                      <a:pt x="3" y="104"/>
                    </a:lnTo>
                    <a:lnTo>
                      <a:pt x="4" y="104"/>
                    </a:lnTo>
                    <a:lnTo>
                      <a:pt x="8" y="103"/>
                    </a:lnTo>
                    <a:lnTo>
                      <a:pt x="10" y="101"/>
                    </a:lnTo>
                    <a:lnTo>
                      <a:pt x="10" y="100"/>
                    </a:lnTo>
                    <a:lnTo>
                      <a:pt x="10" y="100"/>
                    </a:lnTo>
                    <a:lnTo>
                      <a:pt x="12" y="90"/>
                    </a:lnTo>
                    <a:lnTo>
                      <a:pt x="15" y="81"/>
                    </a:lnTo>
                    <a:lnTo>
                      <a:pt x="18" y="71"/>
                    </a:lnTo>
                    <a:lnTo>
                      <a:pt x="20" y="62"/>
                    </a:lnTo>
                    <a:lnTo>
                      <a:pt x="20" y="62"/>
                    </a:lnTo>
                    <a:lnTo>
                      <a:pt x="20" y="48"/>
                    </a:lnTo>
                    <a:lnTo>
                      <a:pt x="20" y="33"/>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29" name="Freeform 834"/>
              <p:cNvSpPr/>
              <p:nvPr/>
            </p:nvSpPr>
            <p:spPr bwMode="auto">
              <a:xfrm>
                <a:off x="2278063" y="1493838"/>
                <a:ext cx="9525" cy="58738"/>
              </a:xfrm>
              <a:custGeom>
                <a:avLst/>
                <a:gdLst/>
                <a:ahLst/>
                <a:cxnLst>
                  <a:cxn ang="0">
                    <a:pos x="9" y="4"/>
                  </a:cxn>
                  <a:cxn ang="0">
                    <a:pos x="9" y="4"/>
                  </a:cxn>
                  <a:cxn ang="0">
                    <a:pos x="7" y="30"/>
                  </a:cxn>
                  <a:cxn ang="0">
                    <a:pos x="4" y="55"/>
                  </a:cxn>
                  <a:cxn ang="0">
                    <a:pos x="1" y="80"/>
                  </a:cxn>
                  <a:cxn ang="0">
                    <a:pos x="0" y="104"/>
                  </a:cxn>
                  <a:cxn ang="0">
                    <a:pos x="0" y="104"/>
                  </a:cxn>
                  <a:cxn ang="0">
                    <a:pos x="0" y="106"/>
                  </a:cxn>
                  <a:cxn ang="0">
                    <a:pos x="1" y="107"/>
                  </a:cxn>
                  <a:cxn ang="0">
                    <a:pos x="3" y="109"/>
                  </a:cxn>
                  <a:cxn ang="0">
                    <a:pos x="4" y="109"/>
                  </a:cxn>
                  <a:cxn ang="0">
                    <a:pos x="6" y="109"/>
                  </a:cxn>
                  <a:cxn ang="0">
                    <a:pos x="7" y="107"/>
                  </a:cxn>
                  <a:cxn ang="0">
                    <a:pos x="8" y="106"/>
                  </a:cxn>
                  <a:cxn ang="0">
                    <a:pos x="9" y="104"/>
                  </a:cxn>
                  <a:cxn ang="0">
                    <a:pos x="9" y="104"/>
                  </a:cxn>
                  <a:cxn ang="0">
                    <a:pos x="10" y="80"/>
                  </a:cxn>
                  <a:cxn ang="0">
                    <a:pos x="13" y="55"/>
                  </a:cxn>
                  <a:cxn ang="0">
                    <a:pos x="16" y="30"/>
                  </a:cxn>
                  <a:cxn ang="0">
                    <a:pos x="18" y="4"/>
                  </a:cxn>
                  <a:cxn ang="0">
                    <a:pos x="18" y="4"/>
                  </a:cxn>
                  <a:cxn ang="0">
                    <a:pos x="18" y="2"/>
                  </a:cxn>
                  <a:cxn ang="0">
                    <a:pos x="17" y="1"/>
                  </a:cxn>
                  <a:cxn ang="0">
                    <a:pos x="15" y="0"/>
                  </a:cxn>
                  <a:cxn ang="0">
                    <a:pos x="14" y="0"/>
                  </a:cxn>
                  <a:cxn ang="0">
                    <a:pos x="12" y="0"/>
                  </a:cxn>
                  <a:cxn ang="0">
                    <a:pos x="10" y="1"/>
                  </a:cxn>
                  <a:cxn ang="0">
                    <a:pos x="9" y="2"/>
                  </a:cxn>
                  <a:cxn ang="0">
                    <a:pos x="9" y="4"/>
                  </a:cxn>
                  <a:cxn ang="0">
                    <a:pos x="9" y="4"/>
                  </a:cxn>
                </a:cxnLst>
                <a:rect l="0" t="0" r="r" b="b"/>
                <a:pathLst>
                  <a:path w="18" h="109">
                    <a:moveTo>
                      <a:pt x="9" y="4"/>
                    </a:moveTo>
                    <a:lnTo>
                      <a:pt x="9" y="4"/>
                    </a:lnTo>
                    <a:lnTo>
                      <a:pt x="7" y="30"/>
                    </a:lnTo>
                    <a:lnTo>
                      <a:pt x="4" y="55"/>
                    </a:lnTo>
                    <a:lnTo>
                      <a:pt x="1" y="80"/>
                    </a:lnTo>
                    <a:lnTo>
                      <a:pt x="0" y="104"/>
                    </a:lnTo>
                    <a:lnTo>
                      <a:pt x="0" y="104"/>
                    </a:lnTo>
                    <a:lnTo>
                      <a:pt x="0" y="106"/>
                    </a:lnTo>
                    <a:lnTo>
                      <a:pt x="1" y="107"/>
                    </a:lnTo>
                    <a:lnTo>
                      <a:pt x="3" y="109"/>
                    </a:lnTo>
                    <a:lnTo>
                      <a:pt x="4" y="109"/>
                    </a:lnTo>
                    <a:lnTo>
                      <a:pt x="6" y="109"/>
                    </a:lnTo>
                    <a:lnTo>
                      <a:pt x="7" y="107"/>
                    </a:lnTo>
                    <a:lnTo>
                      <a:pt x="8" y="106"/>
                    </a:lnTo>
                    <a:lnTo>
                      <a:pt x="9" y="104"/>
                    </a:lnTo>
                    <a:lnTo>
                      <a:pt x="9" y="104"/>
                    </a:lnTo>
                    <a:lnTo>
                      <a:pt x="10" y="80"/>
                    </a:lnTo>
                    <a:lnTo>
                      <a:pt x="13" y="55"/>
                    </a:lnTo>
                    <a:lnTo>
                      <a:pt x="16" y="30"/>
                    </a:lnTo>
                    <a:lnTo>
                      <a:pt x="18" y="4"/>
                    </a:lnTo>
                    <a:lnTo>
                      <a:pt x="18" y="4"/>
                    </a:lnTo>
                    <a:lnTo>
                      <a:pt x="18" y="2"/>
                    </a:lnTo>
                    <a:lnTo>
                      <a:pt x="17" y="1"/>
                    </a:lnTo>
                    <a:lnTo>
                      <a:pt x="15" y="0"/>
                    </a:lnTo>
                    <a:lnTo>
                      <a:pt x="14" y="0"/>
                    </a:lnTo>
                    <a:lnTo>
                      <a:pt x="12" y="0"/>
                    </a:lnTo>
                    <a:lnTo>
                      <a:pt x="10" y="1"/>
                    </a:lnTo>
                    <a:lnTo>
                      <a:pt x="9" y="2"/>
                    </a:lnTo>
                    <a:lnTo>
                      <a:pt x="9" y="4"/>
                    </a:lnTo>
                    <a:lnTo>
                      <a:pt x="9"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0" name="Freeform 835"/>
              <p:cNvSpPr/>
              <p:nvPr/>
            </p:nvSpPr>
            <p:spPr bwMode="auto">
              <a:xfrm>
                <a:off x="2308225" y="1528763"/>
                <a:ext cx="12700" cy="55563"/>
              </a:xfrm>
              <a:custGeom>
                <a:avLst/>
                <a:gdLst/>
                <a:ahLst/>
                <a:cxnLst>
                  <a:cxn ang="0">
                    <a:pos x="14" y="5"/>
                  </a:cxn>
                  <a:cxn ang="0">
                    <a:pos x="14" y="5"/>
                  </a:cxn>
                  <a:cxn ang="0">
                    <a:pos x="13" y="17"/>
                  </a:cxn>
                  <a:cxn ang="0">
                    <a:pos x="12" y="29"/>
                  </a:cxn>
                  <a:cxn ang="0">
                    <a:pos x="8" y="52"/>
                  </a:cxn>
                  <a:cxn ang="0">
                    <a:pos x="4" y="76"/>
                  </a:cxn>
                  <a:cxn ang="0">
                    <a:pos x="0" y="98"/>
                  </a:cxn>
                  <a:cxn ang="0">
                    <a:pos x="0" y="98"/>
                  </a:cxn>
                  <a:cxn ang="0">
                    <a:pos x="0" y="100"/>
                  </a:cxn>
                  <a:cxn ang="0">
                    <a:pos x="1" y="102"/>
                  </a:cxn>
                  <a:cxn ang="0">
                    <a:pos x="4" y="105"/>
                  </a:cxn>
                  <a:cxn ang="0">
                    <a:pos x="5" y="105"/>
                  </a:cxn>
                  <a:cxn ang="0">
                    <a:pos x="7" y="105"/>
                  </a:cxn>
                  <a:cxn ang="0">
                    <a:pos x="8" y="102"/>
                  </a:cxn>
                  <a:cxn ang="0">
                    <a:pos x="9" y="101"/>
                  </a:cxn>
                  <a:cxn ang="0">
                    <a:pos x="9" y="101"/>
                  </a:cxn>
                  <a:cxn ang="0">
                    <a:pos x="13" y="77"/>
                  </a:cxn>
                  <a:cxn ang="0">
                    <a:pos x="17" y="53"/>
                  </a:cxn>
                  <a:cxn ang="0">
                    <a:pos x="21" y="29"/>
                  </a:cxn>
                  <a:cxn ang="0">
                    <a:pos x="22" y="17"/>
                  </a:cxn>
                  <a:cxn ang="0">
                    <a:pos x="23" y="5"/>
                  </a:cxn>
                  <a:cxn ang="0">
                    <a:pos x="23" y="5"/>
                  </a:cxn>
                  <a:cxn ang="0">
                    <a:pos x="22" y="3"/>
                  </a:cxn>
                  <a:cxn ang="0">
                    <a:pos x="21" y="1"/>
                  </a:cxn>
                  <a:cxn ang="0">
                    <a:pos x="20" y="0"/>
                  </a:cxn>
                  <a:cxn ang="0">
                    <a:pos x="18" y="0"/>
                  </a:cxn>
                  <a:cxn ang="0">
                    <a:pos x="17" y="0"/>
                  </a:cxn>
                  <a:cxn ang="0">
                    <a:pos x="15" y="1"/>
                  </a:cxn>
                  <a:cxn ang="0">
                    <a:pos x="14" y="3"/>
                  </a:cxn>
                  <a:cxn ang="0">
                    <a:pos x="14" y="5"/>
                  </a:cxn>
                  <a:cxn ang="0">
                    <a:pos x="14" y="5"/>
                  </a:cxn>
                </a:cxnLst>
                <a:rect l="0" t="0" r="r" b="b"/>
                <a:pathLst>
                  <a:path w="23" h="105">
                    <a:moveTo>
                      <a:pt x="14" y="5"/>
                    </a:moveTo>
                    <a:lnTo>
                      <a:pt x="14" y="5"/>
                    </a:lnTo>
                    <a:lnTo>
                      <a:pt x="13" y="17"/>
                    </a:lnTo>
                    <a:lnTo>
                      <a:pt x="12" y="29"/>
                    </a:lnTo>
                    <a:lnTo>
                      <a:pt x="8" y="52"/>
                    </a:lnTo>
                    <a:lnTo>
                      <a:pt x="4" y="76"/>
                    </a:lnTo>
                    <a:lnTo>
                      <a:pt x="0" y="98"/>
                    </a:lnTo>
                    <a:lnTo>
                      <a:pt x="0" y="98"/>
                    </a:lnTo>
                    <a:lnTo>
                      <a:pt x="0" y="100"/>
                    </a:lnTo>
                    <a:lnTo>
                      <a:pt x="1" y="102"/>
                    </a:lnTo>
                    <a:lnTo>
                      <a:pt x="4" y="105"/>
                    </a:lnTo>
                    <a:lnTo>
                      <a:pt x="5" y="105"/>
                    </a:lnTo>
                    <a:lnTo>
                      <a:pt x="7" y="105"/>
                    </a:lnTo>
                    <a:lnTo>
                      <a:pt x="8" y="102"/>
                    </a:lnTo>
                    <a:lnTo>
                      <a:pt x="9" y="101"/>
                    </a:lnTo>
                    <a:lnTo>
                      <a:pt x="9" y="101"/>
                    </a:lnTo>
                    <a:lnTo>
                      <a:pt x="13" y="77"/>
                    </a:lnTo>
                    <a:lnTo>
                      <a:pt x="17" y="53"/>
                    </a:lnTo>
                    <a:lnTo>
                      <a:pt x="21" y="29"/>
                    </a:lnTo>
                    <a:lnTo>
                      <a:pt x="22" y="17"/>
                    </a:lnTo>
                    <a:lnTo>
                      <a:pt x="23" y="5"/>
                    </a:lnTo>
                    <a:lnTo>
                      <a:pt x="23" y="5"/>
                    </a:lnTo>
                    <a:lnTo>
                      <a:pt x="22" y="3"/>
                    </a:lnTo>
                    <a:lnTo>
                      <a:pt x="21" y="1"/>
                    </a:lnTo>
                    <a:lnTo>
                      <a:pt x="20" y="0"/>
                    </a:lnTo>
                    <a:lnTo>
                      <a:pt x="18" y="0"/>
                    </a:lnTo>
                    <a:lnTo>
                      <a:pt x="17" y="0"/>
                    </a:lnTo>
                    <a:lnTo>
                      <a:pt x="15" y="1"/>
                    </a:lnTo>
                    <a:lnTo>
                      <a:pt x="14" y="3"/>
                    </a:lnTo>
                    <a:lnTo>
                      <a:pt x="14" y="5"/>
                    </a:lnTo>
                    <a:lnTo>
                      <a:pt x="14"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1" name="Freeform 836"/>
              <p:cNvSpPr/>
              <p:nvPr/>
            </p:nvSpPr>
            <p:spPr bwMode="auto">
              <a:xfrm>
                <a:off x="2328863" y="1558925"/>
                <a:ext cx="14288" cy="52388"/>
              </a:xfrm>
              <a:custGeom>
                <a:avLst/>
                <a:gdLst/>
                <a:ahLst/>
                <a:cxnLst>
                  <a:cxn ang="0">
                    <a:pos x="19" y="5"/>
                  </a:cxn>
                  <a:cxn ang="0">
                    <a:pos x="19" y="5"/>
                  </a:cxn>
                  <a:cxn ang="0">
                    <a:pos x="17" y="17"/>
                  </a:cxn>
                  <a:cxn ang="0">
                    <a:pos x="15" y="28"/>
                  </a:cxn>
                  <a:cxn ang="0">
                    <a:pos x="10" y="50"/>
                  </a:cxn>
                  <a:cxn ang="0">
                    <a:pos x="5" y="71"/>
                  </a:cxn>
                  <a:cxn ang="0">
                    <a:pos x="0" y="94"/>
                  </a:cxn>
                  <a:cxn ang="0">
                    <a:pos x="0" y="94"/>
                  </a:cxn>
                  <a:cxn ang="0">
                    <a:pos x="0" y="96"/>
                  </a:cxn>
                  <a:cxn ang="0">
                    <a:pos x="0" y="97"/>
                  </a:cxn>
                  <a:cxn ang="0">
                    <a:pos x="3" y="99"/>
                  </a:cxn>
                  <a:cxn ang="0">
                    <a:pos x="5" y="99"/>
                  </a:cxn>
                  <a:cxn ang="0">
                    <a:pos x="7" y="99"/>
                  </a:cxn>
                  <a:cxn ang="0">
                    <a:pos x="8" y="98"/>
                  </a:cxn>
                  <a:cxn ang="0">
                    <a:pos x="8" y="96"/>
                  </a:cxn>
                  <a:cxn ang="0">
                    <a:pos x="8" y="96"/>
                  </a:cxn>
                  <a:cxn ang="0">
                    <a:pos x="14" y="73"/>
                  </a:cxn>
                  <a:cxn ang="0">
                    <a:pos x="20" y="51"/>
                  </a:cxn>
                  <a:cxn ang="0">
                    <a:pos x="26" y="28"/>
                  </a:cxn>
                  <a:cxn ang="0">
                    <a:pos x="27" y="17"/>
                  </a:cxn>
                  <a:cxn ang="0">
                    <a:pos x="28" y="5"/>
                  </a:cxn>
                  <a:cxn ang="0">
                    <a:pos x="28" y="5"/>
                  </a:cxn>
                  <a:cxn ang="0">
                    <a:pos x="28" y="3"/>
                  </a:cxn>
                  <a:cxn ang="0">
                    <a:pos x="27" y="1"/>
                  </a:cxn>
                  <a:cxn ang="0">
                    <a:pos x="25" y="1"/>
                  </a:cxn>
                  <a:cxn ang="0">
                    <a:pos x="24" y="0"/>
                  </a:cxn>
                  <a:cxn ang="0">
                    <a:pos x="22" y="1"/>
                  </a:cxn>
                  <a:cxn ang="0">
                    <a:pos x="20" y="1"/>
                  </a:cxn>
                  <a:cxn ang="0">
                    <a:pos x="19" y="3"/>
                  </a:cxn>
                  <a:cxn ang="0">
                    <a:pos x="19" y="5"/>
                  </a:cxn>
                  <a:cxn ang="0">
                    <a:pos x="19" y="5"/>
                  </a:cxn>
                </a:cxnLst>
                <a:rect l="0" t="0" r="r" b="b"/>
                <a:pathLst>
                  <a:path w="28" h="99">
                    <a:moveTo>
                      <a:pt x="19" y="5"/>
                    </a:moveTo>
                    <a:lnTo>
                      <a:pt x="19" y="5"/>
                    </a:lnTo>
                    <a:lnTo>
                      <a:pt x="17" y="17"/>
                    </a:lnTo>
                    <a:lnTo>
                      <a:pt x="15" y="28"/>
                    </a:lnTo>
                    <a:lnTo>
                      <a:pt x="10" y="50"/>
                    </a:lnTo>
                    <a:lnTo>
                      <a:pt x="5" y="71"/>
                    </a:lnTo>
                    <a:lnTo>
                      <a:pt x="0" y="94"/>
                    </a:lnTo>
                    <a:lnTo>
                      <a:pt x="0" y="94"/>
                    </a:lnTo>
                    <a:lnTo>
                      <a:pt x="0" y="96"/>
                    </a:lnTo>
                    <a:lnTo>
                      <a:pt x="0" y="97"/>
                    </a:lnTo>
                    <a:lnTo>
                      <a:pt x="3" y="99"/>
                    </a:lnTo>
                    <a:lnTo>
                      <a:pt x="5" y="99"/>
                    </a:lnTo>
                    <a:lnTo>
                      <a:pt x="7" y="99"/>
                    </a:lnTo>
                    <a:lnTo>
                      <a:pt x="8" y="98"/>
                    </a:lnTo>
                    <a:lnTo>
                      <a:pt x="8" y="96"/>
                    </a:lnTo>
                    <a:lnTo>
                      <a:pt x="8" y="96"/>
                    </a:lnTo>
                    <a:lnTo>
                      <a:pt x="14" y="73"/>
                    </a:lnTo>
                    <a:lnTo>
                      <a:pt x="20" y="51"/>
                    </a:lnTo>
                    <a:lnTo>
                      <a:pt x="26" y="28"/>
                    </a:lnTo>
                    <a:lnTo>
                      <a:pt x="27" y="17"/>
                    </a:lnTo>
                    <a:lnTo>
                      <a:pt x="28" y="5"/>
                    </a:lnTo>
                    <a:lnTo>
                      <a:pt x="28" y="5"/>
                    </a:lnTo>
                    <a:lnTo>
                      <a:pt x="28" y="3"/>
                    </a:lnTo>
                    <a:lnTo>
                      <a:pt x="27" y="1"/>
                    </a:lnTo>
                    <a:lnTo>
                      <a:pt x="25" y="1"/>
                    </a:lnTo>
                    <a:lnTo>
                      <a:pt x="24" y="0"/>
                    </a:lnTo>
                    <a:lnTo>
                      <a:pt x="22" y="1"/>
                    </a:lnTo>
                    <a:lnTo>
                      <a:pt x="20" y="1"/>
                    </a:lnTo>
                    <a:lnTo>
                      <a:pt x="19"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2" name="Freeform 837"/>
              <p:cNvSpPr/>
              <p:nvPr/>
            </p:nvSpPr>
            <p:spPr bwMode="auto">
              <a:xfrm>
                <a:off x="2359025" y="1576388"/>
                <a:ext cx="22225" cy="63500"/>
              </a:xfrm>
              <a:custGeom>
                <a:avLst/>
                <a:gdLst/>
                <a:ahLst/>
                <a:cxnLst>
                  <a:cxn ang="0">
                    <a:pos x="34" y="3"/>
                  </a:cxn>
                  <a:cxn ang="0">
                    <a:pos x="34" y="3"/>
                  </a:cxn>
                  <a:cxn ang="0">
                    <a:pos x="31" y="10"/>
                  </a:cxn>
                  <a:cxn ang="0">
                    <a:pos x="28" y="18"/>
                  </a:cxn>
                  <a:cxn ang="0">
                    <a:pos x="23" y="33"/>
                  </a:cxn>
                  <a:cxn ang="0">
                    <a:pos x="20" y="49"/>
                  </a:cxn>
                  <a:cxn ang="0">
                    <a:pos x="16" y="65"/>
                  </a:cxn>
                  <a:cxn ang="0">
                    <a:pos x="16" y="65"/>
                  </a:cxn>
                  <a:cxn ang="0">
                    <a:pos x="9" y="89"/>
                  </a:cxn>
                  <a:cxn ang="0">
                    <a:pos x="1" y="113"/>
                  </a:cxn>
                  <a:cxn ang="0">
                    <a:pos x="1" y="113"/>
                  </a:cxn>
                  <a:cxn ang="0">
                    <a:pos x="0" y="115"/>
                  </a:cxn>
                  <a:cxn ang="0">
                    <a:pos x="1" y="117"/>
                  </a:cxn>
                  <a:cxn ang="0">
                    <a:pos x="2" y="118"/>
                  </a:cxn>
                  <a:cxn ang="0">
                    <a:pos x="4" y="119"/>
                  </a:cxn>
                  <a:cxn ang="0">
                    <a:pos x="7" y="118"/>
                  </a:cxn>
                  <a:cxn ang="0">
                    <a:pos x="9" y="117"/>
                  </a:cxn>
                  <a:cxn ang="0">
                    <a:pos x="10" y="116"/>
                  </a:cxn>
                  <a:cxn ang="0">
                    <a:pos x="10" y="116"/>
                  </a:cxn>
                  <a:cxn ang="0">
                    <a:pos x="23" y="75"/>
                  </a:cxn>
                  <a:cxn ang="0">
                    <a:pos x="23" y="75"/>
                  </a:cxn>
                  <a:cxn ang="0">
                    <a:pos x="28" y="58"/>
                  </a:cxn>
                  <a:cxn ang="0">
                    <a:pos x="31" y="40"/>
                  </a:cxn>
                  <a:cxn ang="0">
                    <a:pos x="36" y="24"/>
                  </a:cxn>
                  <a:cxn ang="0">
                    <a:pos x="39" y="16"/>
                  </a:cxn>
                  <a:cxn ang="0">
                    <a:pos x="42" y="7"/>
                  </a:cxn>
                  <a:cxn ang="0">
                    <a:pos x="42" y="7"/>
                  </a:cxn>
                  <a:cxn ang="0">
                    <a:pos x="43" y="5"/>
                  </a:cxn>
                  <a:cxn ang="0">
                    <a:pos x="43" y="4"/>
                  </a:cxn>
                  <a:cxn ang="0">
                    <a:pos x="42" y="2"/>
                  </a:cxn>
                  <a:cxn ang="0">
                    <a:pos x="40" y="1"/>
                  </a:cxn>
                  <a:cxn ang="0">
                    <a:pos x="39" y="0"/>
                  </a:cxn>
                  <a:cxn ang="0">
                    <a:pos x="37" y="0"/>
                  </a:cxn>
                  <a:cxn ang="0">
                    <a:pos x="36" y="1"/>
                  </a:cxn>
                  <a:cxn ang="0">
                    <a:pos x="34" y="3"/>
                  </a:cxn>
                  <a:cxn ang="0">
                    <a:pos x="34" y="3"/>
                  </a:cxn>
                </a:cxnLst>
                <a:rect l="0" t="0" r="r" b="b"/>
                <a:pathLst>
                  <a:path w="43" h="119">
                    <a:moveTo>
                      <a:pt x="34" y="3"/>
                    </a:moveTo>
                    <a:lnTo>
                      <a:pt x="34" y="3"/>
                    </a:lnTo>
                    <a:lnTo>
                      <a:pt x="31" y="10"/>
                    </a:lnTo>
                    <a:lnTo>
                      <a:pt x="28" y="18"/>
                    </a:lnTo>
                    <a:lnTo>
                      <a:pt x="23" y="33"/>
                    </a:lnTo>
                    <a:lnTo>
                      <a:pt x="20" y="49"/>
                    </a:lnTo>
                    <a:lnTo>
                      <a:pt x="16" y="65"/>
                    </a:lnTo>
                    <a:lnTo>
                      <a:pt x="16" y="65"/>
                    </a:lnTo>
                    <a:lnTo>
                      <a:pt x="9" y="89"/>
                    </a:lnTo>
                    <a:lnTo>
                      <a:pt x="1" y="113"/>
                    </a:lnTo>
                    <a:lnTo>
                      <a:pt x="1" y="113"/>
                    </a:lnTo>
                    <a:lnTo>
                      <a:pt x="0" y="115"/>
                    </a:lnTo>
                    <a:lnTo>
                      <a:pt x="1" y="117"/>
                    </a:lnTo>
                    <a:lnTo>
                      <a:pt x="2" y="118"/>
                    </a:lnTo>
                    <a:lnTo>
                      <a:pt x="4" y="119"/>
                    </a:lnTo>
                    <a:lnTo>
                      <a:pt x="7" y="118"/>
                    </a:lnTo>
                    <a:lnTo>
                      <a:pt x="9" y="117"/>
                    </a:lnTo>
                    <a:lnTo>
                      <a:pt x="10" y="116"/>
                    </a:lnTo>
                    <a:lnTo>
                      <a:pt x="10" y="116"/>
                    </a:lnTo>
                    <a:lnTo>
                      <a:pt x="23" y="75"/>
                    </a:lnTo>
                    <a:lnTo>
                      <a:pt x="23" y="75"/>
                    </a:lnTo>
                    <a:lnTo>
                      <a:pt x="28" y="58"/>
                    </a:lnTo>
                    <a:lnTo>
                      <a:pt x="31" y="40"/>
                    </a:lnTo>
                    <a:lnTo>
                      <a:pt x="36" y="24"/>
                    </a:lnTo>
                    <a:lnTo>
                      <a:pt x="39" y="16"/>
                    </a:lnTo>
                    <a:lnTo>
                      <a:pt x="42" y="7"/>
                    </a:lnTo>
                    <a:lnTo>
                      <a:pt x="42" y="7"/>
                    </a:lnTo>
                    <a:lnTo>
                      <a:pt x="43" y="5"/>
                    </a:lnTo>
                    <a:lnTo>
                      <a:pt x="43" y="4"/>
                    </a:lnTo>
                    <a:lnTo>
                      <a:pt x="42" y="2"/>
                    </a:lnTo>
                    <a:lnTo>
                      <a:pt x="40" y="1"/>
                    </a:lnTo>
                    <a:lnTo>
                      <a:pt x="39" y="0"/>
                    </a:lnTo>
                    <a:lnTo>
                      <a:pt x="37" y="0"/>
                    </a:lnTo>
                    <a:lnTo>
                      <a:pt x="36" y="1"/>
                    </a:lnTo>
                    <a:lnTo>
                      <a:pt x="34" y="3"/>
                    </a:lnTo>
                    <a:lnTo>
                      <a:pt x="34"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3" name="Freeform 838"/>
              <p:cNvSpPr/>
              <p:nvPr/>
            </p:nvSpPr>
            <p:spPr bwMode="auto">
              <a:xfrm>
                <a:off x="2393950" y="1608138"/>
                <a:ext cx="22225" cy="61913"/>
              </a:xfrm>
              <a:custGeom>
                <a:avLst/>
                <a:gdLst/>
                <a:ahLst/>
                <a:cxnLst>
                  <a:cxn ang="0">
                    <a:pos x="33" y="3"/>
                  </a:cxn>
                  <a:cxn ang="0">
                    <a:pos x="33" y="3"/>
                  </a:cxn>
                  <a:cxn ang="0">
                    <a:pos x="23" y="30"/>
                  </a:cxn>
                  <a:cxn ang="0">
                    <a:pos x="11" y="57"/>
                  </a:cxn>
                  <a:cxn ang="0">
                    <a:pos x="7" y="70"/>
                  </a:cxn>
                  <a:cxn ang="0">
                    <a:pos x="4" y="84"/>
                  </a:cxn>
                  <a:cxn ang="0">
                    <a:pos x="1" y="98"/>
                  </a:cxn>
                  <a:cxn ang="0">
                    <a:pos x="0" y="114"/>
                  </a:cxn>
                  <a:cxn ang="0">
                    <a:pos x="0" y="114"/>
                  </a:cxn>
                  <a:cxn ang="0">
                    <a:pos x="0" y="115"/>
                  </a:cxn>
                  <a:cxn ang="0">
                    <a:pos x="1" y="117"/>
                  </a:cxn>
                  <a:cxn ang="0">
                    <a:pos x="3" y="118"/>
                  </a:cxn>
                  <a:cxn ang="0">
                    <a:pos x="4" y="118"/>
                  </a:cxn>
                  <a:cxn ang="0">
                    <a:pos x="6" y="118"/>
                  </a:cxn>
                  <a:cxn ang="0">
                    <a:pos x="7" y="117"/>
                  </a:cxn>
                  <a:cxn ang="0">
                    <a:pos x="9" y="115"/>
                  </a:cxn>
                  <a:cxn ang="0">
                    <a:pos x="9" y="114"/>
                  </a:cxn>
                  <a:cxn ang="0">
                    <a:pos x="9" y="114"/>
                  </a:cxn>
                  <a:cxn ang="0">
                    <a:pos x="10" y="99"/>
                  </a:cxn>
                  <a:cxn ang="0">
                    <a:pos x="13" y="85"/>
                  </a:cxn>
                  <a:cxn ang="0">
                    <a:pos x="16" y="71"/>
                  </a:cxn>
                  <a:cxn ang="0">
                    <a:pos x="22" y="58"/>
                  </a:cxn>
                  <a:cxn ang="0">
                    <a:pos x="32" y="32"/>
                  </a:cxn>
                  <a:cxn ang="0">
                    <a:pos x="42" y="5"/>
                  </a:cxn>
                  <a:cxn ang="0">
                    <a:pos x="42" y="5"/>
                  </a:cxn>
                  <a:cxn ang="0">
                    <a:pos x="42" y="3"/>
                  </a:cxn>
                  <a:cxn ang="0">
                    <a:pos x="42" y="2"/>
                  </a:cxn>
                  <a:cxn ang="0">
                    <a:pos x="41" y="1"/>
                  </a:cxn>
                  <a:cxn ang="0">
                    <a:pos x="39" y="0"/>
                  </a:cxn>
                  <a:cxn ang="0">
                    <a:pos x="36" y="0"/>
                  </a:cxn>
                  <a:cxn ang="0">
                    <a:pos x="34" y="1"/>
                  </a:cxn>
                  <a:cxn ang="0">
                    <a:pos x="33" y="3"/>
                  </a:cxn>
                  <a:cxn ang="0">
                    <a:pos x="33" y="3"/>
                  </a:cxn>
                </a:cxnLst>
                <a:rect l="0" t="0" r="r" b="b"/>
                <a:pathLst>
                  <a:path w="42" h="118">
                    <a:moveTo>
                      <a:pt x="33" y="3"/>
                    </a:moveTo>
                    <a:lnTo>
                      <a:pt x="33" y="3"/>
                    </a:lnTo>
                    <a:lnTo>
                      <a:pt x="23" y="30"/>
                    </a:lnTo>
                    <a:lnTo>
                      <a:pt x="11" y="57"/>
                    </a:lnTo>
                    <a:lnTo>
                      <a:pt x="7" y="70"/>
                    </a:lnTo>
                    <a:lnTo>
                      <a:pt x="4" y="84"/>
                    </a:lnTo>
                    <a:lnTo>
                      <a:pt x="1" y="98"/>
                    </a:lnTo>
                    <a:lnTo>
                      <a:pt x="0" y="114"/>
                    </a:lnTo>
                    <a:lnTo>
                      <a:pt x="0" y="114"/>
                    </a:lnTo>
                    <a:lnTo>
                      <a:pt x="0" y="115"/>
                    </a:lnTo>
                    <a:lnTo>
                      <a:pt x="1" y="117"/>
                    </a:lnTo>
                    <a:lnTo>
                      <a:pt x="3" y="118"/>
                    </a:lnTo>
                    <a:lnTo>
                      <a:pt x="4" y="118"/>
                    </a:lnTo>
                    <a:lnTo>
                      <a:pt x="6" y="118"/>
                    </a:lnTo>
                    <a:lnTo>
                      <a:pt x="7" y="117"/>
                    </a:lnTo>
                    <a:lnTo>
                      <a:pt x="9" y="115"/>
                    </a:lnTo>
                    <a:lnTo>
                      <a:pt x="9" y="114"/>
                    </a:lnTo>
                    <a:lnTo>
                      <a:pt x="9" y="114"/>
                    </a:lnTo>
                    <a:lnTo>
                      <a:pt x="10" y="99"/>
                    </a:lnTo>
                    <a:lnTo>
                      <a:pt x="13" y="85"/>
                    </a:lnTo>
                    <a:lnTo>
                      <a:pt x="16" y="71"/>
                    </a:lnTo>
                    <a:lnTo>
                      <a:pt x="22" y="58"/>
                    </a:lnTo>
                    <a:lnTo>
                      <a:pt x="32" y="32"/>
                    </a:lnTo>
                    <a:lnTo>
                      <a:pt x="42" y="5"/>
                    </a:lnTo>
                    <a:lnTo>
                      <a:pt x="42" y="5"/>
                    </a:lnTo>
                    <a:lnTo>
                      <a:pt x="42" y="3"/>
                    </a:lnTo>
                    <a:lnTo>
                      <a:pt x="42" y="2"/>
                    </a:lnTo>
                    <a:lnTo>
                      <a:pt x="41" y="1"/>
                    </a:lnTo>
                    <a:lnTo>
                      <a:pt x="39" y="0"/>
                    </a:lnTo>
                    <a:lnTo>
                      <a:pt x="36" y="0"/>
                    </a:lnTo>
                    <a:lnTo>
                      <a:pt x="34" y="1"/>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4" name="Freeform 839"/>
              <p:cNvSpPr/>
              <p:nvPr/>
            </p:nvSpPr>
            <p:spPr bwMode="auto">
              <a:xfrm>
                <a:off x="2420938" y="1644650"/>
                <a:ext cx="20638" cy="58738"/>
              </a:xfrm>
              <a:custGeom>
                <a:avLst/>
                <a:gdLst/>
                <a:ahLst/>
                <a:cxnLst>
                  <a:cxn ang="0">
                    <a:pos x="29" y="2"/>
                  </a:cxn>
                  <a:cxn ang="0">
                    <a:pos x="29" y="2"/>
                  </a:cxn>
                  <a:cxn ang="0">
                    <a:pos x="23" y="14"/>
                  </a:cxn>
                  <a:cxn ang="0">
                    <a:pos x="18" y="25"/>
                  </a:cxn>
                  <a:cxn ang="0">
                    <a:pos x="15" y="37"/>
                  </a:cxn>
                  <a:cxn ang="0">
                    <a:pos x="12" y="50"/>
                  </a:cxn>
                  <a:cxn ang="0">
                    <a:pos x="12" y="50"/>
                  </a:cxn>
                  <a:cxn ang="0">
                    <a:pos x="6" y="77"/>
                  </a:cxn>
                  <a:cxn ang="0">
                    <a:pos x="3" y="91"/>
                  </a:cxn>
                  <a:cxn ang="0">
                    <a:pos x="0" y="104"/>
                  </a:cxn>
                  <a:cxn ang="0">
                    <a:pos x="0" y="104"/>
                  </a:cxn>
                  <a:cxn ang="0">
                    <a:pos x="2" y="107"/>
                  </a:cxn>
                  <a:cxn ang="0">
                    <a:pos x="3" y="108"/>
                  </a:cxn>
                  <a:cxn ang="0">
                    <a:pos x="4" y="109"/>
                  </a:cxn>
                  <a:cxn ang="0">
                    <a:pos x="6" y="110"/>
                  </a:cxn>
                  <a:cxn ang="0">
                    <a:pos x="7" y="109"/>
                  </a:cxn>
                  <a:cxn ang="0">
                    <a:pos x="9" y="108"/>
                  </a:cxn>
                  <a:cxn ang="0">
                    <a:pos x="10" y="107"/>
                  </a:cxn>
                  <a:cxn ang="0">
                    <a:pos x="10" y="104"/>
                  </a:cxn>
                  <a:cxn ang="0">
                    <a:pos x="10" y="104"/>
                  </a:cxn>
                  <a:cxn ang="0">
                    <a:pos x="12" y="94"/>
                  </a:cxn>
                  <a:cxn ang="0">
                    <a:pos x="15" y="84"/>
                  </a:cxn>
                  <a:cxn ang="0">
                    <a:pos x="18" y="73"/>
                  </a:cxn>
                  <a:cxn ang="0">
                    <a:pos x="19" y="62"/>
                  </a:cxn>
                  <a:cxn ang="0">
                    <a:pos x="19" y="62"/>
                  </a:cxn>
                  <a:cxn ang="0">
                    <a:pos x="21" y="48"/>
                  </a:cxn>
                  <a:cxn ang="0">
                    <a:pos x="25" y="34"/>
                  </a:cxn>
                  <a:cxn ang="0">
                    <a:pos x="30" y="20"/>
                  </a:cxn>
                  <a:cxn ang="0">
                    <a:pos x="38" y="7"/>
                  </a:cxn>
                  <a:cxn ang="0">
                    <a:pos x="38" y="7"/>
                  </a:cxn>
                  <a:cxn ang="0">
                    <a:pos x="39" y="5"/>
                  </a:cxn>
                  <a:cxn ang="0">
                    <a:pos x="39" y="4"/>
                  </a:cxn>
                  <a:cxn ang="0">
                    <a:pos x="38" y="2"/>
                  </a:cxn>
                  <a:cxn ang="0">
                    <a:pos x="37" y="1"/>
                  </a:cxn>
                  <a:cxn ang="0">
                    <a:pos x="34" y="0"/>
                  </a:cxn>
                  <a:cxn ang="0">
                    <a:pos x="31" y="1"/>
                  </a:cxn>
                  <a:cxn ang="0">
                    <a:pos x="29" y="2"/>
                  </a:cxn>
                  <a:cxn ang="0">
                    <a:pos x="29" y="2"/>
                  </a:cxn>
                </a:cxnLst>
                <a:rect l="0" t="0" r="r" b="b"/>
                <a:pathLst>
                  <a:path w="39" h="110">
                    <a:moveTo>
                      <a:pt x="29" y="2"/>
                    </a:moveTo>
                    <a:lnTo>
                      <a:pt x="29" y="2"/>
                    </a:lnTo>
                    <a:lnTo>
                      <a:pt x="23" y="14"/>
                    </a:lnTo>
                    <a:lnTo>
                      <a:pt x="18" y="25"/>
                    </a:lnTo>
                    <a:lnTo>
                      <a:pt x="15" y="37"/>
                    </a:lnTo>
                    <a:lnTo>
                      <a:pt x="12" y="50"/>
                    </a:lnTo>
                    <a:lnTo>
                      <a:pt x="12" y="50"/>
                    </a:lnTo>
                    <a:lnTo>
                      <a:pt x="6" y="77"/>
                    </a:lnTo>
                    <a:lnTo>
                      <a:pt x="3" y="91"/>
                    </a:lnTo>
                    <a:lnTo>
                      <a:pt x="0" y="104"/>
                    </a:lnTo>
                    <a:lnTo>
                      <a:pt x="0" y="104"/>
                    </a:lnTo>
                    <a:lnTo>
                      <a:pt x="2" y="107"/>
                    </a:lnTo>
                    <a:lnTo>
                      <a:pt x="3" y="108"/>
                    </a:lnTo>
                    <a:lnTo>
                      <a:pt x="4" y="109"/>
                    </a:lnTo>
                    <a:lnTo>
                      <a:pt x="6" y="110"/>
                    </a:lnTo>
                    <a:lnTo>
                      <a:pt x="7" y="109"/>
                    </a:lnTo>
                    <a:lnTo>
                      <a:pt x="9" y="108"/>
                    </a:lnTo>
                    <a:lnTo>
                      <a:pt x="10" y="107"/>
                    </a:lnTo>
                    <a:lnTo>
                      <a:pt x="10" y="104"/>
                    </a:lnTo>
                    <a:lnTo>
                      <a:pt x="10" y="104"/>
                    </a:lnTo>
                    <a:lnTo>
                      <a:pt x="12" y="94"/>
                    </a:lnTo>
                    <a:lnTo>
                      <a:pt x="15" y="84"/>
                    </a:lnTo>
                    <a:lnTo>
                      <a:pt x="18" y="73"/>
                    </a:lnTo>
                    <a:lnTo>
                      <a:pt x="19" y="62"/>
                    </a:lnTo>
                    <a:lnTo>
                      <a:pt x="19" y="62"/>
                    </a:lnTo>
                    <a:lnTo>
                      <a:pt x="21" y="48"/>
                    </a:lnTo>
                    <a:lnTo>
                      <a:pt x="25" y="34"/>
                    </a:lnTo>
                    <a:lnTo>
                      <a:pt x="30" y="20"/>
                    </a:lnTo>
                    <a:lnTo>
                      <a:pt x="38" y="7"/>
                    </a:lnTo>
                    <a:lnTo>
                      <a:pt x="38" y="7"/>
                    </a:lnTo>
                    <a:lnTo>
                      <a:pt x="39" y="5"/>
                    </a:lnTo>
                    <a:lnTo>
                      <a:pt x="39" y="4"/>
                    </a:lnTo>
                    <a:lnTo>
                      <a:pt x="38" y="2"/>
                    </a:lnTo>
                    <a:lnTo>
                      <a:pt x="37" y="1"/>
                    </a:lnTo>
                    <a:lnTo>
                      <a:pt x="34" y="0"/>
                    </a:lnTo>
                    <a:lnTo>
                      <a:pt x="31" y="1"/>
                    </a:lnTo>
                    <a:lnTo>
                      <a:pt x="29" y="2"/>
                    </a:lnTo>
                    <a:lnTo>
                      <a:pt x="29"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5" name="Freeform 840"/>
              <p:cNvSpPr/>
              <p:nvPr/>
            </p:nvSpPr>
            <p:spPr bwMode="auto">
              <a:xfrm>
                <a:off x="2451100" y="1674813"/>
                <a:ext cx="12700" cy="55563"/>
              </a:xfrm>
              <a:custGeom>
                <a:avLst/>
                <a:gdLst/>
                <a:ahLst/>
                <a:cxnLst>
                  <a:cxn ang="0">
                    <a:pos x="15" y="5"/>
                  </a:cxn>
                  <a:cxn ang="0">
                    <a:pos x="15" y="5"/>
                  </a:cxn>
                  <a:cxn ang="0">
                    <a:pos x="13" y="29"/>
                  </a:cxn>
                  <a:cxn ang="0">
                    <a:pos x="11" y="53"/>
                  </a:cxn>
                  <a:cxn ang="0">
                    <a:pos x="7" y="75"/>
                  </a:cxn>
                  <a:cxn ang="0">
                    <a:pos x="1" y="98"/>
                  </a:cxn>
                  <a:cxn ang="0">
                    <a:pos x="1" y="98"/>
                  </a:cxn>
                  <a:cxn ang="0">
                    <a:pos x="0" y="100"/>
                  </a:cxn>
                  <a:cxn ang="0">
                    <a:pos x="1" y="102"/>
                  </a:cxn>
                  <a:cxn ang="0">
                    <a:pos x="2" y="103"/>
                  </a:cxn>
                  <a:cxn ang="0">
                    <a:pos x="4" y="104"/>
                  </a:cxn>
                  <a:cxn ang="0">
                    <a:pos x="7" y="104"/>
                  </a:cxn>
                  <a:cxn ang="0">
                    <a:pos x="8" y="104"/>
                  </a:cxn>
                  <a:cxn ang="0">
                    <a:pos x="10" y="103"/>
                  </a:cxn>
                  <a:cxn ang="0">
                    <a:pos x="10" y="101"/>
                  </a:cxn>
                  <a:cxn ang="0">
                    <a:pos x="10" y="101"/>
                  </a:cxn>
                  <a:cxn ang="0">
                    <a:pos x="16" y="77"/>
                  </a:cxn>
                  <a:cxn ang="0">
                    <a:pos x="20" y="54"/>
                  </a:cxn>
                  <a:cxn ang="0">
                    <a:pos x="23" y="29"/>
                  </a:cxn>
                  <a:cxn ang="0">
                    <a:pos x="24" y="5"/>
                  </a:cxn>
                  <a:cxn ang="0">
                    <a:pos x="24" y="5"/>
                  </a:cxn>
                  <a:cxn ang="0">
                    <a:pos x="24" y="3"/>
                  </a:cxn>
                  <a:cxn ang="0">
                    <a:pos x="23" y="2"/>
                  </a:cxn>
                  <a:cxn ang="0">
                    <a:pos x="22" y="1"/>
                  </a:cxn>
                  <a:cxn ang="0">
                    <a:pos x="20" y="0"/>
                  </a:cxn>
                  <a:cxn ang="0">
                    <a:pos x="18" y="1"/>
                  </a:cxn>
                  <a:cxn ang="0">
                    <a:pos x="17" y="2"/>
                  </a:cxn>
                  <a:cxn ang="0">
                    <a:pos x="16" y="3"/>
                  </a:cxn>
                  <a:cxn ang="0">
                    <a:pos x="15" y="5"/>
                  </a:cxn>
                  <a:cxn ang="0">
                    <a:pos x="15" y="5"/>
                  </a:cxn>
                </a:cxnLst>
                <a:rect l="0" t="0" r="r" b="b"/>
                <a:pathLst>
                  <a:path w="24" h="104">
                    <a:moveTo>
                      <a:pt x="15" y="5"/>
                    </a:moveTo>
                    <a:lnTo>
                      <a:pt x="15" y="5"/>
                    </a:lnTo>
                    <a:lnTo>
                      <a:pt x="13" y="29"/>
                    </a:lnTo>
                    <a:lnTo>
                      <a:pt x="11" y="53"/>
                    </a:lnTo>
                    <a:lnTo>
                      <a:pt x="7" y="75"/>
                    </a:lnTo>
                    <a:lnTo>
                      <a:pt x="1" y="98"/>
                    </a:lnTo>
                    <a:lnTo>
                      <a:pt x="1" y="98"/>
                    </a:lnTo>
                    <a:lnTo>
                      <a:pt x="0" y="100"/>
                    </a:lnTo>
                    <a:lnTo>
                      <a:pt x="1" y="102"/>
                    </a:lnTo>
                    <a:lnTo>
                      <a:pt x="2" y="103"/>
                    </a:lnTo>
                    <a:lnTo>
                      <a:pt x="4" y="104"/>
                    </a:lnTo>
                    <a:lnTo>
                      <a:pt x="7" y="104"/>
                    </a:lnTo>
                    <a:lnTo>
                      <a:pt x="8" y="104"/>
                    </a:lnTo>
                    <a:lnTo>
                      <a:pt x="10" y="103"/>
                    </a:lnTo>
                    <a:lnTo>
                      <a:pt x="10" y="101"/>
                    </a:lnTo>
                    <a:lnTo>
                      <a:pt x="10" y="101"/>
                    </a:lnTo>
                    <a:lnTo>
                      <a:pt x="16" y="77"/>
                    </a:lnTo>
                    <a:lnTo>
                      <a:pt x="20" y="54"/>
                    </a:lnTo>
                    <a:lnTo>
                      <a:pt x="23" y="29"/>
                    </a:lnTo>
                    <a:lnTo>
                      <a:pt x="24" y="5"/>
                    </a:lnTo>
                    <a:lnTo>
                      <a:pt x="24" y="5"/>
                    </a:lnTo>
                    <a:lnTo>
                      <a:pt x="24" y="3"/>
                    </a:lnTo>
                    <a:lnTo>
                      <a:pt x="23" y="2"/>
                    </a:lnTo>
                    <a:lnTo>
                      <a:pt x="22" y="1"/>
                    </a:lnTo>
                    <a:lnTo>
                      <a:pt x="20" y="0"/>
                    </a:lnTo>
                    <a:lnTo>
                      <a:pt x="18" y="1"/>
                    </a:lnTo>
                    <a:lnTo>
                      <a:pt x="17" y="2"/>
                    </a:lnTo>
                    <a:lnTo>
                      <a:pt x="16" y="3"/>
                    </a:lnTo>
                    <a:lnTo>
                      <a:pt x="15" y="5"/>
                    </a:lnTo>
                    <a:lnTo>
                      <a:pt x="15"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6" name="Freeform 841"/>
              <p:cNvSpPr/>
              <p:nvPr/>
            </p:nvSpPr>
            <p:spPr bwMode="auto">
              <a:xfrm>
                <a:off x="2479675" y="1695450"/>
                <a:ext cx="22225" cy="60325"/>
              </a:xfrm>
              <a:custGeom>
                <a:avLst/>
                <a:gdLst/>
                <a:ahLst/>
                <a:cxnLst>
                  <a:cxn ang="0">
                    <a:pos x="33" y="3"/>
                  </a:cxn>
                  <a:cxn ang="0">
                    <a:pos x="33" y="3"/>
                  </a:cxn>
                  <a:cxn ang="0">
                    <a:pos x="19" y="56"/>
                  </a:cxn>
                  <a:cxn ang="0">
                    <a:pos x="9" y="83"/>
                  </a:cxn>
                  <a:cxn ang="0">
                    <a:pos x="0" y="108"/>
                  </a:cxn>
                  <a:cxn ang="0">
                    <a:pos x="0" y="108"/>
                  </a:cxn>
                  <a:cxn ang="0">
                    <a:pos x="0" y="110"/>
                  </a:cxn>
                  <a:cxn ang="0">
                    <a:pos x="0" y="112"/>
                  </a:cxn>
                  <a:cxn ang="0">
                    <a:pos x="1" y="113"/>
                  </a:cxn>
                  <a:cxn ang="0">
                    <a:pos x="3" y="114"/>
                  </a:cxn>
                  <a:cxn ang="0">
                    <a:pos x="6" y="113"/>
                  </a:cxn>
                  <a:cxn ang="0">
                    <a:pos x="8" y="112"/>
                  </a:cxn>
                  <a:cxn ang="0">
                    <a:pos x="9" y="111"/>
                  </a:cxn>
                  <a:cxn ang="0">
                    <a:pos x="9" y="111"/>
                  </a:cxn>
                  <a:cxn ang="0">
                    <a:pos x="19" y="85"/>
                  </a:cxn>
                  <a:cxn ang="0">
                    <a:pos x="27" y="59"/>
                  </a:cxn>
                  <a:cxn ang="0">
                    <a:pos x="42" y="6"/>
                  </a:cxn>
                  <a:cxn ang="0">
                    <a:pos x="42" y="6"/>
                  </a:cxn>
                  <a:cxn ang="0">
                    <a:pos x="42" y="4"/>
                  </a:cxn>
                  <a:cxn ang="0">
                    <a:pos x="42" y="2"/>
                  </a:cxn>
                  <a:cxn ang="0">
                    <a:pos x="40" y="1"/>
                  </a:cxn>
                  <a:cxn ang="0">
                    <a:pos x="39" y="0"/>
                  </a:cxn>
                  <a:cxn ang="0">
                    <a:pos x="37" y="0"/>
                  </a:cxn>
                  <a:cxn ang="0">
                    <a:pos x="35" y="1"/>
                  </a:cxn>
                  <a:cxn ang="0">
                    <a:pos x="34" y="2"/>
                  </a:cxn>
                  <a:cxn ang="0">
                    <a:pos x="33" y="3"/>
                  </a:cxn>
                  <a:cxn ang="0">
                    <a:pos x="33" y="3"/>
                  </a:cxn>
                </a:cxnLst>
                <a:rect l="0" t="0" r="r" b="b"/>
                <a:pathLst>
                  <a:path w="42" h="114">
                    <a:moveTo>
                      <a:pt x="33" y="3"/>
                    </a:moveTo>
                    <a:lnTo>
                      <a:pt x="33" y="3"/>
                    </a:lnTo>
                    <a:lnTo>
                      <a:pt x="19" y="56"/>
                    </a:lnTo>
                    <a:lnTo>
                      <a:pt x="9" y="83"/>
                    </a:lnTo>
                    <a:lnTo>
                      <a:pt x="0" y="108"/>
                    </a:lnTo>
                    <a:lnTo>
                      <a:pt x="0" y="108"/>
                    </a:lnTo>
                    <a:lnTo>
                      <a:pt x="0" y="110"/>
                    </a:lnTo>
                    <a:lnTo>
                      <a:pt x="0" y="112"/>
                    </a:lnTo>
                    <a:lnTo>
                      <a:pt x="1" y="113"/>
                    </a:lnTo>
                    <a:lnTo>
                      <a:pt x="3" y="114"/>
                    </a:lnTo>
                    <a:lnTo>
                      <a:pt x="6" y="113"/>
                    </a:lnTo>
                    <a:lnTo>
                      <a:pt x="8" y="112"/>
                    </a:lnTo>
                    <a:lnTo>
                      <a:pt x="9" y="111"/>
                    </a:lnTo>
                    <a:lnTo>
                      <a:pt x="9" y="111"/>
                    </a:lnTo>
                    <a:lnTo>
                      <a:pt x="19" y="85"/>
                    </a:lnTo>
                    <a:lnTo>
                      <a:pt x="27" y="59"/>
                    </a:lnTo>
                    <a:lnTo>
                      <a:pt x="42" y="6"/>
                    </a:lnTo>
                    <a:lnTo>
                      <a:pt x="42" y="6"/>
                    </a:lnTo>
                    <a:lnTo>
                      <a:pt x="42" y="4"/>
                    </a:lnTo>
                    <a:lnTo>
                      <a:pt x="42" y="2"/>
                    </a:lnTo>
                    <a:lnTo>
                      <a:pt x="40" y="1"/>
                    </a:lnTo>
                    <a:lnTo>
                      <a:pt x="39" y="0"/>
                    </a:lnTo>
                    <a:lnTo>
                      <a:pt x="37" y="0"/>
                    </a:lnTo>
                    <a:lnTo>
                      <a:pt x="35" y="1"/>
                    </a:lnTo>
                    <a:lnTo>
                      <a:pt x="34" y="2"/>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7" name="Freeform 842"/>
              <p:cNvSpPr/>
              <p:nvPr/>
            </p:nvSpPr>
            <p:spPr bwMode="auto">
              <a:xfrm>
                <a:off x="2509838" y="1725613"/>
                <a:ext cx="14288" cy="53975"/>
              </a:xfrm>
              <a:custGeom>
                <a:avLst/>
                <a:gdLst/>
                <a:ahLst/>
                <a:cxnLst>
                  <a:cxn ang="0">
                    <a:pos x="18" y="5"/>
                  </a:cxn>
                  <a:cxn ang="0">
                    <a:pos x="18" y="5"/>
                  </a:cxn>
                  <a:cxn ang="0">
                    <a:pos x="17" y="16"/>
                  </a:cxn>
                  <a:cxn ang="0">
                    <a:pos x="14" y="27"/>
                  </a:cxn>
                  <a:cxn ang="0">
                    <a:pos x="11" y="37"/>
                  </a:cxn>
                  <a:cxn ang="0">
                    <a:pos x="8" y="49"/>
                  </a:cxn>
                  <a:cxn ang="0">
                    <a:pos x="8" y="49"/>
                  </a:cxn>
                  <a:cxn ang="0">
                    <a:pos x="6" y="61"/>
                  </a:cxn>
                  <a:cxn ang="0">
                    <a:pos x="4" y="73"/>
                  </a:cxn>
                  <a:cxn ang="0">
                    <a:pos x="2" y="86"/>
                  </a:cxn>
                  <a:cxn ang="0">
                    <a:pos x="0" y="98"/>
                  </a:cxn>
                  <a:cxn ang="0">
                    <a:pos x="0" y="98"/>
                  </a:cxn>
                  <a:cxn ang="0">
                    <a:pos x="0" y="100"/>
                  </a:cxn>
                  <a:cxn ang="0">
                    <a:pos x="1" y="102"/>
                  </a:cxn>
                  <a:cxn ang="0">
                    <a:pos x="2" y="103"/>
                  </a:cxn>
                  <a:cxn ang="0">
                    <a:pos x="4" y="104"/>
                  </a:cxn>
                  <a:cxn ang="0">
                    <a:pos x="5" y="104"/>
                  </a:cxn>
                  <a:cxn ang="0">
                    <a:pos x="7" y="104"/>
                  </a:cxn>
                  <a:cxn ang="0">
                    <a:pos x="8" y="102"/>
                  </a:cxn>
                  <a:cxn ang="0">
                    <a:pos x="9" y="101"/>
                  </a:cxn>
                  <a:cxn ang="0">
                    <a:pos x="9" y="101"/>
                  </a:cxn>
                  <a:cxn ang="0">
                    <a:pos x="13" y="76"/>
                  </a:cxn>
                  <a:cxn ang="0">
                    <a:pos x="17" y="51"/>
                  </a:cxn>
                  <a:cxn ang="0">
                    <a:pos x="17" y="51"/>
                  </a:cxn>
                  <a:cxn ang="0">
                    <a:pos x="19" y="39"/>
                  </a:cxn>
                  <a:cxn ang="0">
                    <a:pos x="24" y="28"/>
                  </a:cxn>
                  <a:cxn ang="0">
                    <a:pos x="27" y="16"/>
                  </a:cxn>
                  <a:cxn ang="0">
                    <a:pos x="29" y="5"/>
                  </a:cxn>
                  <a:cxn ang="0">
                    <a:pos x="29" y="5"/>
                  </a:cxn>
                  <a:cxn ang="0">
                    <a:pos x="28" y="3"/>
                  </a:cxn>
                  <a:cxn ang="0">
                    <a:pos x="27" y="1"/>
                  </a:cxn>
                  <a:cxn ang="0">
                    <a:pos x="26" y="1"/>
                  </a:cxn>
                  <a:cxn ang="0">
                    <a:pos x="24" y="0"/>
                  </a:cxn>
                  <a:cxn ang="0">
                    <a:pos x="21" y="1"/>
                  </a:cxn>
                  <a:cxn ang="0">
                    <a:pos x="20" y="1"/>
                  </a:cxn>
                  <a:cxn ang="0">
                    <a:pos x="19" y="3"/>
                  </a:cxn>
                  <a:cxn ang="0">
                    <a:pos x="18" y="5"/>
                  </a:cxn>
                  <a:cxn ang="0">
                    <a:pos x="18" y="5"/>
                  </a:cxn>
                </a:cxnLst>
                <a:rect l="0" t="0" r="r" b="b"/>
                <a:pathLst>
                  <a:path w="29" h="104">
                    <a:moveTo>
                      <a:pt x="18" y="5"/>
                    </a:moveTo>
                    <a:lnTo>
                      <a:pt x="18" y="5"/>
                    </a:lnTo>
                    <a:lnTo>
                      <a:pt x="17" y="16"/>
                    </a:lnTo>
                    <a:lnTo>
                      <a:pt x="14" y="27"/>
                    </a:lnTo>
                    <a:lnTo>
                      <a:pt x="11" y="37"/>
                    </a:lnTo>
                    <a:lnTo>
                      <a:pt x="8" y="49"/>
                    </a:lnTo>
                    <a:lnTo>
                      <a:pt x="8" y="49"/>
                    </a:lnTo>
                    <a:lnTo>
                      <a:pt x="6" y="61"/>
                    </a:lnTo>
                    <a:lnTo>
                      <a:pt x="4" y="73"/>
                    </a:lnTo>
                    <a:lnTo>
                      <a:pt x="2" y="86"/>
                    </a:lnTo>
                    <a:lnTo>
                      <a:pt x="0" y="98"/>
                    </a:lnTo>
                    <a:lnTo>
                      <a:pt x="0" y="98"/>
                    </a:lnTo>
                    <a:lnTo>
                      <a:pt x="0" y="100"/>
                    </a:lnTo>
                    <a:lnTo>
                      <a:pt x="1" y="102"/>
                    </a:lnTo>
                    <a:lnTo>
                      <a:pt x="2" y="103"/>
                    </a:lnTo>
                    <a:lnTo>
                      <a:pt x="4" y="104"/>
                    </a:lnTo>
                    <a:lnTo>
                      <a:pt x="5" y="104"/>
                    </a:lnTo>
                    <a:lnTo>
                      <a:pt x="7" y="104"/>
                    </a:lnTo>
                    <a:lnTo>
                      <a:pt x="8" y="102"/>
                    </a:lnTo>
                    <a:lnTo>
                      <a:pt x="9" y="101"/>
                    </a:lnTo>
                    <a:lnTo>
                      <a:pt x="9" y="101"/>
                    </a:lnTo>
                    <a:lnTo>
                      <a:pt x="13" y="76"/>
                    </a:lnTo>
                    <a:lnTo>
                      <a:pt x="17" y="51"/>
                    </a:lnTo>
                    <a:lnTo>
                      <a:pt x="17" y="51"/>
                    </a:lnTo>
                    <a:lnTo>
                      <a:pt x="19" y="39"/>
                    </a:lnTo>
                    <a:lnTo>
                      <a:pt x="24" y="28"/>
                    </a:lnTo>
                    <a:lnTo>
                      <a:pt x="27" y="16"/>
                    </a:lnTo>
                    <a:lnTo>
                      <a:pt x="29" y="5"/>
                    </a:lnTo>
                    <a:lnTo>
                      <a:pt x="29" y="5"/>
                    </a:lnTo>
                    <a:lnTo>
                      <a:pt x="28" y="3"/>
                    </a:lnTo>
                    <a:lnTo>
                      <a:pt x="27" y="1"/>
                    </a:lnTo>
                    <a:lnTo>
                      <a:pt x="26" y="1"/>
                    </a:lnTo>
                    <a:lnTo>
                      <a:pt x="24" y="0"/>
                    </a:lnTo>
                    <a:lnTo>
                      <a:pt x="21" y="1"/>
                    </a:lnTo>
                    <a:lnTo>
                      <a:pt x="20" y="1"/>
                    </a:lnTo>
                    <a:lnTo>
                      <a:pt x="19" y="3"/>
                    </a:lnTo>
                    <a:lnTo>
                      <a:pt x="18" y="5"/>
                    </a:lnTo>
                    <a:lnTo>
                      <a:pt x="18"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8" name="Freeform 843"/>
              <p:cNvSpPr/>
              <p:nvPr/>
            </p:nvSpPr>
            <p:spPr bwMode="auto">
              <a:xfrm>
                <a:off x="2528888" y="1752600"/>
                <a:ext cx="17463" cy="57150"/>
              </a:xfrm>
              <a:custGeom>
                <a:avLst/>
                <a:gdLst/>
                <a:ahLst/>
                <a:cxnLst>
                  <a:cxn ang="0">
                    <a:pos x="24" y="2"/>
                  </a:cxn>
                  <a:cxn ang="0">
                    <a:pos x="24" y="2"/>
                  </a:cxn>
                  <a:cxn ang="0">
                    <a:pos x="20" y="14"/>
                  </a:cxn>
                  <a:cxn ang="0">
                    <a:pos x="16" y="28"/>
                  </a:cxn>
                  <a:cxn ang="0">
                    <a:pos x="9" y="54"/>
                  </a:cxn>
                  <a:cxn ang="0">
                    <a:pos x="9" y="54"/>
                  </a:cxn>
                  <a:cxn ang="0">
                    <a:pos x="3" y="79"/>
                  </a:cxn>
                  <a:cxn ang="0">
                    <a:pos x="1" y="91"/>
                  </a:cxn>
                  <a:cxn ang="0">
                    <a:pos x="0" y="104"/>
                  </a:cxn>
                  <a:cxn ang="0">
                    <a:pos x="0" y="104"/>
                  </a:cxn>
                  <a:cxn ang="0">
                    <a:pos x="0" y="105"/>
                  </a:cxn>
                  <a:cxn ang="0">
                    <a:pos x="1" y="107"/>
                  </a:cxn>
                  <a:cxn ang="0">
                    <a:pos x="2" y="108"/>
                  </a:cxn>
                  <a:cxn ang="0">
                    <a:pos x="4" y="108"/>
                  </a:cxn>
                  <a:cxn ang="0">
                    <a:pos x="6" y="108"/>
                  </a:cxn>
                  <a:cxn ang="0">
                    <a:pos x="7" y="107"/>
                  </a:cxn>
                  <a:cxn ang="0">
                    <a:pos x="8" y="105"/>
                  </a:cxn>
                  <a:cxn ang="0">
                    <a:pos x="9" y="104"/>
                  </a:cxn>
                  <a:cxn ang="0">
                    <a:pos x="9" y="104"/>
                  </a:cxn>
                  <a:cxn ang="0">
                    <a:pos x="10" y="92"/>
                  </a:cxn>
                  <a:cxn ang="0">
                    <a:pos x="12" y="80"/>
                  </a:cxn>
                  <a:cxn ang="0">
                    <a:pos x="19" y="57"/>
                  </a:cxn>
                  <a:cxn ang="0">
                    <a:pos x="19" y="57"/>
                  </a:cxn>
                  <a:cxn ang="0">
                    <a:pos x="22" y="44"/>
                  </a:cxn>
                  <a:cxn ang="0">
                    <a:pos x="25" y="32"/>
                  </a:cxn>
                  <a:cxn ang="0">
                    <a:pos x="28" y="19"/>
                  </a:cxn>
                  <a:cxn ang="0">
                    <a:pos x="32" y="6"/>
                  </a:cxn>
                  <a:cxn ang="0">
                    <a:pos x="32" y="6"/>
                  </a:cxn>
                  <a:cxn ang="0">
                    <a:pos x="33" y="5"/>
                  </a:cxn>
                  <a:cxn ang="0">
                    <a:pos x="32" y="3"/>
                  </a:cxn>
                  <a:cxn ang="0">
                    <a:pos x="30" y="0"/>
                  </a:cxn>
                  <a:cxn ang="0">
                    <a:pos x="28" y="0"/>
                  </a:cxn>
                  <a:cxn ang="0">
                    <a:pos x="27" y="0"/>
                  </a:cxn>
                  <a:cxn ang="0">
                    <a:pos x="25" y="0"/>
                  </a:cxn>
                  <a:cxn ang="0">
                    <a:pos x="24" y="2"/>
                  </a:cxn>
                  <a:cxn ang="0">
                    <a:pos x="24" y="2"/>
                  </a:cxn>
                </a:cxnLst>
                <a:rect l="0" t="0" r="r" b="b"/>
                <a:pathLst>
                  <a:path w="33" h="108">
                    <a:moveTo>
                      <a:pt x="24" y="2"/>
                    </a:moveTo>
                    <a:lnTo>
                      <a:pt x="24" y="2"/>
                    </a:lnTo>
                    <a:lnTo>
                      <a:pt x="20" y="14"/>
                    </a:lnTo>
                    <a:lnTo>
                      <a:pt x="16" y="28"/>
                    </a:lnTo>
                    <a:lnTo>
                      <a:pt x="9" y="54"/>
                    </a:lnTo>
                    <a:lnTo>
                      <a:pt x="9" y="54"/>
                    </a:lnTo>
                    <a:lnTo>
                      <a:pt x="3" y="79"/>
                    </a:lnTo>
                    <a:lnTo>
                      <a:pt x="1" y="91"/>
                    </a:lnTo>
                    <a:lnTo>
                      <a:pt x="0" y="104"/>
                    </a:lnTo>
                    <a:lnTo>
                      <a:pt x="0" y="104"/>
                    </a:lnTo>
                    <a:lnTo>
                      <a:pt x="0" y="105"/>
                    </a:lnTo>
                    <a:lnTo>
                      <a:pt x="1" y="107"/>
                    </a:lnTo>
                    <a:lnTo>
                      <a:pt x="2" y="108"/>
                    </a:lnTo>
                    <a:lnTo>
                      <a:pt x="4" y="108"/>
                    </a:lnTo>
                    <a:lnTo>
                      <a:pt x="6" y="108"/>
                    </a:lnTo>
                    <a:lnTo>
                      <a:pt x="7" y="107"/>
                    </a:lnTo>
                    <a:lnTo>
                      <a:pt x="8" y="105"/>
                    </a:lnTo>
                    <a:lnTo>
                      <a:pt x="9" y="104"/>
                    </a:lnTo>
                    <a:lnTo>
                      <a:pt x="9" y="104"/>
                    </a:lnTo>
                    <a:lnTo>
                      <a:pt x="10" y="92"/>
                    </a:lnTo>
                    <a:lnTo>
                      <a:pt x="12" y="80"/>
                    </a:lnTo>
                    <a:lnTo>
                      <a:pt x="19" y="57"/>
                    </a:lnTo>
                    <a:lnTo>
                      <a:pt x="19" y="57"/>
                    </a:lnTo>
                    <a:lnTo>
                      <a:pt x="22" y="44"/>
                    </a:lnTo>
                    <a:lnTo>
                      <a:pt x="25" y="32"/>
                    </a:lnTo>
                    <a:lnTo>
                      <a:pt x="28" y="19"/>
                    </a:lnTo>
                    <a:lnTo>
                      <a:pt x="32" y="6"/>
                    </a:lnTo>
                    <a:lnTo>
                      <a:pt x="32" y="6"/>
                    </a:lnTo>
                    <a:lnTo>
                      <a:pt x="33" y="5"/>
                    </a:lnTo>
                    <a:lnTo>
                      <a:pt x="32" y="3"/>
                    </a:lnTo>
                    <a:lnTo>
                      <a:pt x="30" y="0"/>
                    </a:lnTo>
                    <a:lnTo>
                      <a:pt x="28" y="0"/>
                    </a:lnTo>
                    <a:lnTo>
                      <a:pt x="27" y="0"/>
                    </a:lnTo>
                    <a:lnTo>
                      <a:pt x="25" y="0"/>
                    </a:lnTo>
                    <a:lnTo>
                      <a:pt x="24" y="2"/>
                    </a:lnTo>
                    <a:lnTo>
                      <a:pt x="24"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39" name="Freeform 844"/>
              <p:cNvSpPr/>
              <p:nvPr/>
            </p:nvSpPr>
            <p:spPr bwMode="auto">
              <a:xfrm>
                <a:off x="2557463" y="1774825"/>
                <a:ext cx="11113" cy="52388"/>
              </a:xfrm>
              <a:custGeom>
                <a:avLst/>
                <a:gdLst/>
                <a:ahLst/>
                <a:cxnLst>
                  <a:cxn ang="0">
                    <a:pos x="14" y="4"/>
                  </a:cxn>
                  <a:cxn ang="0">
                    <a:pos x="14" y="4"/>
                  </a:cxn>
                  <a:cxn ang="0">
                    <a:pos x="13" y="15"/>
                  </a:cxn>
                  <a:cxn ang="0">
                    <a:pos x="12" y="27"/>
                  </a:cxn>
                  <a:cxn ang="0">
                    <a:pos x="9" y="50"/>
                  </a:cxn>
                  <a:cxn ang="0">
                    <a:pos x="0" y="93"/>
                  </a:cxn>
                  <a:cxn ang="0">
                    <a:pos x="0" y="93"/>
                  </a:cxn>
                  <a:cxn ang="0">
                    <a:pos x="0" y="95"/>
                  </a:cxn>
                  <a:cxn ang="0">
                    <a:pos x="1" y="97"/>
                  </a:cxn>
                  <a:cxn ang="0">
                    <a:pos x="4" y="99"/>
                  </a:cxn>
                  <a:cxn ang="0">
                    <a:pos x="6" y="99"/>
                  </a:cxn>
                  <a:cxn ang="0">
                    <a:pos x="7" y="99"/>
                  </a:cxn>
                  <a:cxn ang="0">
                    <a:pos x="8" y="98"/>
                  </a:cxn>
                  <a:cxn ang="0">
                    <a:pos x="9" y="96"/>
                  </a:cxn>
                  <a:cxn ang="0">
                    <a:pos x="9" y="96"/>
                  </a:cxn>
                  <a:cxn ang="0">
                    <a:pos x="18" y="51"/>
                  </a:cxn>
                  <a:cxn ang="0">
                    <a:pos x="21" y="28"/>
                  </a:cxn>
                  <a:cxn ang="0">
                    <a:pos x="23" y="17"/>
                  </a:cxn>
                  <a:cxn ang="0">
                    <a:pos x="23" y="4"/>
                  </a:cxn>
                  <a:cxn ang="0">
                    <a:pos x="23" y="4"/>
                  </a:cxn>
                  <a:cxn ang="0">
                    <a:pos x="23" y="3"/>
                  </a:cxn>
                  <a:cxn ang="0">
                    <a:pos x="22" y="1"/>
                  </a:cxn>
                  <a:cxn ang="0">
                    <a:pos x="20" y="0"/>
                  </a:cxn>
                  <a:cxn ang="0">
                    <a:pos x="19" y="0"/>
                  </a:cxn>
                  <a:cxn ang="0">
                    <a:pos x="17" y="0"/>
                  </a:cxn>
                  <a:cxn ang="0">
                    <a:pos x="15" y="1"/>
                  </a:cxn>
                  <a:cxn ang="0">
                    <a:pos x="14" y="3"/>
                  </a:cxn>
                  <a:cxn ang="0">
                    <a:pos x="14" y="4"/>
                  </a:cxn>
                  <a:cxn ang="0">
                    <a:pos x="14" y="4"/>
                  </a:cxn>
                </a:cxnLst>
                <a:rect l="0" t="0" r="r" b="b"/>
                <a:pathLst>
                  <a:path w="23" h="99">
                    <a:moveTo>
                      <a:pt x="14" y="4"/>
                    </a:moveTo>
                    <a:lnTo>
                      <a:pt x="14" y="4"/>
                    </a:lnTo>
                    <a:lnTo>
                      <a:pt x="13" y="15"/>
                    </a:lnTo>
                    <a:lnTo>
                      <a:pt x="12" y="27"/>
                    </a:lnTo>
                    <a:lnTo>
                      <a:pt x="9" y="50"/>
                    </a:lnTo>
                    <a:lnTo>
                      <a:pt x="0" y="93"/>
                    </a:lnTo>
                    <a:lnTo>
                      <a:pt x="0" y="93"/>
                    </a:lnTo>
                    <a:lnTo>
                      <a:pt x="0" y="95"/>
                    </a:lnTo>
                    <a:lnTo>
                      <a:pt x="1" y="97"/>
                    </a:lnTo>
                    <a:lnTo>
                      <a:pt x="4" y="99"/>
                    </a:lnTo>
                    <a:lnTo>
                      <a:pt x="6" y="99"/>
                    </a:lnTo>
                    <a:lnTo>
                      <a:pt x="7" y="99"/>
                    </a:lnTo>
                    <a:lnTo>
                      <a:pt x="8" y="98"/>
                    </a:lnTo>
                    <a:lnTo>
                      <a:pt x="9" y="96"/>
                    </a:lnTo>
                    <a:lnTo>
                      <a:pt x="9" y="96"/>
                    </a:lnTo>
                    <a:lnTo>
                      <a:pt x="18" y="51"/>
                    </a:lnTo>
                    <a:lnTo>
                      <a:pt x="21" y="28"/>
                    </a:lnTo>
                    <a:lnTo>
                      <a:pt x="23" y="17"/>
                    </a:lnTo>
                    <a:lnTo>
                      <a:pt x="23" y="4"/>
                    </a:lnTo>
                    <a:lnTo>
                      <a:pt x="23" y="4"/>
                    </a:lnTo>
                    <a:lnTo>
                      <a:pt x="23" y="3"/>
                    </a:lnTo>
                    <a:lnTo>
                      <a:pt x="22" y="1"/>
                    </a:lnTo>
                    <a:lnTo>
                      <a:pt x="20" y="0"/>
                    </a:lnTo>
                    <a:lnTo>
                      <a:pt x="19" y="0"/>
                    </a:lnTo>
                    <a:lnTo>
                      <a:pt x="17" y="0"/>
                    </a:lnTo>
                    <a:lnTo>
                      <a:pt x="15" y="1"/>
                    </a:lnTo>
                    <a:lnTo>
                      <a:pt x="14" y="3"/>
                    </a:lnTo>
                    <a:lnTo>
                      <a:pt x="14" y="4"/>
                    </a:lnTo>
                    <a:lnTo>
                      <a:pt x="14"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0" name="Freeform 847"/>
              <p:cNvSpPr/>
              <p:nvPr/>
            </p:nvSpPr>
            <p:spPr bwMode="auto">
              <a:xfrm>
                <a:off x="2640013" y="1768475"/>
                <a:ext cx="7938" cy="57150"/>
              </a:xfrm>
              <a:custGeom>
                <a:avLst/>
                <a:gdLst/>
                <a:ahLst/>
                <a:cxnLst>
                  <a:cxn ang="0">
                    <a:pos x="13" y="73"/>
                  </a:cxn>
                  <a:cxn ang="0">
                    <a:pos x="13" y="73"/>
                  </a:cxn>
                  <a:cxn ang="0">
                    <a:pos x="14" y="39"/>
                  </a:cxn>
                  <a:cxn ang="0">
                    <a:pos x="13" y="5"/>
                  </a:cxn>
                  <a:cxn ang="0">
                    <a:pos x="13" y="5"/>
                  </a:cxn>
                  <a:cxn ang="0">
                    <a:pos x="13" y="3"/>
                  </a:cxn>
                  <a:cxn ang="0">
                    <a:pos x="12" y="1"/>
                  </a:cxn>
                  <a:cxn ang="0">
                    <a:pos x="11" y="1"/>
                  </a:cxn>
                  <a:cxn ang="0">
                    <a:pos x="9" y="0"/>
                  </a:cxn>
                  <a:cxn ang="0">
                    <a:pos x="7" y="1"/>
                  </a:cxn>
                  <a:cxn ang="0">
                    <a:pos x="6" y="1"/>
                  </a:cxn>
                  <a:cxn ang="0">
                    <a:pos x="5" y="3"/>
                  </a:cxn>
                  <a:cxn ang="0">
                    <a:pos x="4" y="5"/>
                  </a:cxn>
                  <a:cxn ang="0">
                    <a:pos x="4" y="5"/>
                  </a:cxn>
                  <a:cxn ang="0">
                    <a:pos x="4" y="58"/>
                  </a:cxn>
                  <a:cxn ang="0">
                    <a:pos x="4" y="58"/>
                  </a:cxn>
                  <a:cxn ang="0">
                    <a:pos x="5" y="80"/>
                  </a:cxn>
                  <a:cxn ang="0">
                    <a:pos x="4" y="94"/>
                  </a:cxn>
                  <a:cxn ang="0">
                    <a:pos x="3" y="98"/>
                  </a:cxn>
                  <a:cxn ang="0">
                    <a:pos x="2" y="100"/>
                  </a:cxn>
                  <a:cxn ang="0">
                    <a:pos x="2" y="100"/>
                  </a:cxn>
                  <a:cxn ang="0">
                    <a:pos x="0" y="101"/>
                  </a:cxn>
                  <a:cxn ang="0">
                    <a:pos x="0" y="103"/>
                  </a:cxn>
                  <a:cxn ang="0">
                    <a:pos x="0" y="105"/>
                  </a:cxn>
                  <a:cxn ang="0">
                    <a:pos x="0" y="106"/>
                  </a:cxn>
                  <a:cxn ang="0">
                    <a:pos x="1" y="108"/>
                  </a:cxn>
                  <a:cxn ang="0">
                    <a:pos x="3" y="108"/>
                  </a:cxn>
                  <a:cxn ang="0">
                    <a:pos x="5" y="109"/>
                  </a:cxn>
                  <a:cxn ang="0">
                    <a:pos x="7" y="108"/>
                  </a:cxn>
                  <a:cxn ang="0">
                    <a:pos x="7" y="108"/>
                  </a:cxn>
                  <a:cxn ang="0">
                    <a:pos x="9" y="106"/>
                  </a:cxn>
                  <a:cxn ang="0">
                    <a:pos x="11" y="102"/>
                  </a:cxn>
                  <a:cxn ang="0">
                    <a:pos x="12" y="97"/>
                  </a:cxn>
                  <a:cxn ang="0">
                    <a:pos x="13" y="91"/>
                  </a:cxn>
                  <a:cxn ang="0">
                    <a:pos x="13" y="81"/>
                  </a:cxn>
                  <a:cxn ang="0">
                    <a:pos x="13" y="73"/>
                  </a:cxn>
                  <a:cxn ang="0">
                    <a:pos x="13" y="73"/>
                  </a:cxn>
                </a:cxnLst>
                <a:rect l="0" t="0" r="r" b="b"/>
                <a:pathLst>
                  <a:path w="14" h="109">
                    <a:moveTo>
                      <a:pt x="13" y="73"/>
                    </a:moveTo>
                    <a:lnTo>
                      <a:pt x="13" y="73"/>
                    </a:lnTo>
                    <a:lnTo>
                      <a:pt x="14" y="39"/>
                    </a:lnTo>
                    <a:lnTo>
                      <a:pt x="13" y="5"/>
                    </a:lnTo>
                    <a:lnTo>
                      <a:pt x="13" y="5"/>
                    </a:lnTo>
                    <a:lnTo>
                      <a:pt x="13" y="3"/>
                    </a:lnTo>
                    <a:lnTo>
                      <a:pt x="12" y="1"/>
                    </a:lnTo>
                    <a:lnTo>
                      <a:pt x="11" y="1"/>
                    </a:lnTo>
                    <a:lnTo>
                      <a:pt x="9" y="0"/>
                    </a:lnTo>
                    <a:lnTo>
                      <a:pt x="7" y="1"/>
                    </a:lnTo>
                    <a:lnTo>
                      <a:pt x="6" y="1"/>
                    </a:lnTo>
                    <a:lnTo>
                      <a:pt x="5" y="3"/>
                    </a:lnTo>
                    <a:lnTo>
                      <a:pt x="4" y="5"/>
                    </a:lnTo>
                    <a:lnTo>
                      <a:pt x="4" y="5"/>
                    </a:lnTo>
                    <a:lnTo>
                      <a:pt x="4" y="58"/>
                    </a:lnTo>
                    <a:lnTo>
                      <a:pt x="4" y="58"/>
                    </a:lnTo>
                    <a:lnTo>
                      <a:pt x="5" y="80"/>
                    </a:lnTo>
                    <a:lnTo>
                      <a:pt x="4" y="94"/>
                    </a:lnTo>
                    <a:lnTo>
                      <a:pt x="3" y="98"/>
                    </a:lnTo>
                    <a:lnTo>
                      <a:pt x="2" y="100"/>
                    </a:lnTo>
                    <a:lnTo>
                      <a:pt x="2" y="100"/>
                    </a:lnTo>
                    <a:lnTo>
                      <a:pt x="0" y="101"/>
                    </a:lnTo>
                    <a:lnTo>
                      <a:pt x="0" y="103"/>
                    </a:lnTo>
                    <a:lnTo>
                      <a:pt x="0" y="105"/>
                    </a:lnTo>
                    <a:lnTo>
                      <a:pt x="0" y="106"/>
                    </a:lnTo>
                    <a:lnTo>
                      <a:pt x="1" y="108"/>
                    </a:lnTo>
                    <a:lnTo>
                      <a:pt x="3" y="108"/>
                    </a:lnTo>
                    <a:lnTo>
                      <a:pt x="5" y="109"/>
                    </a:lnTo>
                    <a:lnTo>
                      <a:pt x="7" y="108"/>
                    </a:lnTo>
                    <a:lnTo>
                      <a:pt x="7" y="108"/>
                    </a:lnTo>
                    <a:lnTo>
                      <a:pt x="9" y="106"/>
                    </a:lnTo>
                    <a:lnTo>
                      <a:pt x="11" y="102"/>
                    </a:lnTo>
                    <a:lnTo>
                      <a:pt x="12" y="97"/>
                    </a:lnTo>
                    <a:lnTo>
                      <a:pt x="13" y="91"/>
                    </a:lnTo>
                    <a:lnTo>
                      <a:pt x="13" y="81"/>
                    </a:lnTo>
                    <a:lnTo>
                      <a:pt x="13" y="73"/>
                    </a:lnTo>
                    <a:lnTo>
                      <a:pt x="13" y="7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1" name="Freeform 848"/>
              <p:cNvSpPr/>
              <p:nvPr/>
            </p:nvSpPr>
            <p:spPr bwMode="auto">
              <a:xfrm>
                <a:off x="2665413" y="1757363"/>
                <a:ext cx="19050" cy="52388"/>
              </a:xfrm>
              <a:custGeom>
                <a:avLst/>
                <a:gdLst/>
                <a:ahLst/>
                <a:cxnLst>
                  <a:cxn ang="0">
                    <a:pos x="28" y="4"/>
                  </a:cxn>
                  <a:cxn ang="0">
                    <a:pos x="28" y="4"/>
                  </a:cxn>
                  <a:cxn ang="0">
                    <a:pos x="27" y="14"/>
                  </a:cxn>
                  <a:cxn ang="0">
                    <a:pos x="24" y="24"/>
                  </a:cxn>
                  <a:cxn ang="0">
                    <a:pos x="20" y="33"/>
                  </a:cxn>
                  <a:cxn ang="0">
                    <a:pos x="17" y="42"/>
                  </a:cxn>
                  <a:cxn ang="0">
                    <a:pos x="17" y="42"/>
                  </a:cxn>
                  <a:cxn ang="0">
                    <a:pos x="13" y="56"/>
                  </a:cxn>
                  <a:cxn ang="0">
                    <a:pos x="8" y="68"/>
                  </a:cxn>
                  <a:cxn ang="0">
                    <a:pos x="4" y="81"/>
                  </a:cxn>
                  <a:cxn ang="0">
                    <a:pos x="0" y="93"/>
                  </a:cxn>
                  <a:cxn ang="0">
                    <a:pos x="0" y="93"/>
                  </a:cxn>
                  <a:cxn ang="0">
                    <a:pos x="0" y="95"/>
                  </a:cxn>
                  <a:cxn ang="0">
                    <a:pos x="0" y="97"/>
                  </a:cxn>
                  <a:cxn ang="0">
                    <a:pos x="1" y="98"/>
                  </a:cxn>
                  <a:cxn ang="0">
                    <a:pos x="3" y="99"/>
                  </a:cxn>
                  <a:cxn ang="0">
                    <a:pos x="5" y="99"/>
                  </a:cxn>
                  <a:cxn ang="0">
                    <a:pos x="6" y="99"/>
                  </a:cxn>
                  <a:cxn ang="0">
                    <a:pos x="8" y="98"/>
                  </a:cxn>
                  <a:cxn ang="0">
                    <a:pos x="9" y="96"/>
                  </a:cxn>
                  <a:cxn ang="0">
                    <a:pos x="9" y="96"/>
                  </a:cxn>
                  <a:cxn ang="0">
                    <a:pos x="13" y="85"/>
                  </a:cxn>
                  <a:cxn ang="0">
                    <a:pos x="17" y="73"/>
                  </a:cxn>
                  <a:cxn ang="0">
                    <a:pos x="26" y="51"/>
                  </a:cxn>
                  <a:cxn ang="0">
                    <a:pos x="30" y="39"/>
                  </a:cxn>
                  <a:cxn ang="0">
                    <a:pos x="33" y="28"/>
                  </a:cxn>
                  <a:cxn ang="0">
                    <a:pos x="36" y="16"/>
                  </a:cxn>
                  <a:cxn ang="0">
                    <a:pos x="37" y="4"/>
                  </a:cxn>
                  <a:cxn ang="0">
                    <a:pos x="37" y="4"/>
                  </a:cxn>
                  <a:cxn ang="0">
                    <a:pos x="37" y="2"/>
                  </a:cxn>
                  <a:cxn ang="0">
                    <a:pos x="36" y="1"/>
                  </a:cxn>
                  <a:cxn ang="0">
                    <a:pos x="35" y="0"/>
                  </a:cxn>
                  <a:cxn ang="0">
                    <a:pos x="33" y="0"/>
                  </a:cxn>
                  <a:cxn ang="0">
                    <a:pos x="31" y="0"/>
                  </a:cxn>
                  <a:cxn ang="0">
                    <a:pos x="30" y="1"/>
                  </a:cxn>
                  <a:cxn ang="0">
                    <a:pos x="29" y="2"/>
                  </a:cxn>
                  <a:cxn ang="0">
                    <a:pos x="28" y="4"/>
                  </a:cxn>
                  <a:cxn ang="0">
                    <a:pos x="28" y="4"/>
                  </a:cxn>
                </a:cxnLst>
                <a:rect l="0" t="0" r="r" b="b"/>
                <a:pathLst>
                  <a:path w="37" h="99">
                    <a:moveTo>
                      <a:pt x="28" y="4"/>
                    </a:moveTo>
                    <a:lnTo>
                      <a:pt x="28" y="4"/>
                    </a:lnTo>
                    <a:lnTo>
                      <a:pt x="27" y="14"/>
                    </a:lnTo>
                    <a:lnTo>
                      <a:pt x="24" y="24"/>
                    </a:lnTo>
                    <a:lnTo>
                      <a:pt x="20" y="33"/>
                    </a:lnTo>
                    <a:lnTo>
                      <a:pt x="17" y="42"/>
                    </a:lnTo>
                    <a:lnTo>
                      <a:pt x="17" y="42"/>
                    </a:lnTo>
                    <a:lnTo>
                      <a:pt x="13" y="56"/>
                    </a:lnTo>
                    <a:lnTo>
                      <a:pt x="8" y="68"/>
                    </a:lnTo>
                    <a:lnTo>
                      <a:pt x="4" y="81"/>
                    </a:lnTo>
                    <a:lnTo>
                      <a:pt x="0" y="93"/>
                    </a:lnTo>
                    <a:lnTo>
                      <a:pt x="0" y="93"/>
                    </a:lnTo>
                    <a:lnTo>
                      <a:pt x="0" y="95"/>
                    </a:lnTo>
                    <a:lnTo>
                      <a:pt x="0" y="97"/>
                    </a:lnTo>
                    <a:lnTo>
                      <a:pt x="1" y="98"/>
                    </a:lnTo>
                    <a:lnTo>
                      <a:pt x="3" y="99"/>
                    </a:lnTo>
                    <a:lnTo>
                      <a:pt x="5" y="99"/>
                    </a:lnTo>
                    <a:lnTo>
                      <a:pt x="6" y="99"/>
                    </a:lnTo>
                    <a:lnTo>
                      <a:pt x="8" y="98"/>
                    </a:lnTo>
                    <a:lnTo>
                      <a:pt x="9" y="96"/>
                    </a:lnTo>
                    <a:lnTo>
                      <a:pt x="9" y="96"/>
                    </a:lnTo>
                    <a:lnTo>
                      <a:pt x="13" y="85"/>
                    </a:lnTo>
                    <a:lnTo>
                      <a:pt x="17" y="73"/>
                    </a:lnTo>
                    <a:lnTo>
                      <a:pt x="26" y="51"/>
                    </a:lnTo>
                    <a:lnTo>
                      <a:pt x="30" y="39"/>
                    </a:lnTo>
                    <a:lnTo>
                      <a:pt x="33" y="28"/>
                    </a:lnTo>
                    <a:lnTo>
                      <a:pt x="36" y="16"/>
                    </a:lnTo>
                    <a:lnTo>
                      <a:pt x="37" y="4"/>
                    </a:lnTo>
                    <a:lnTo>
                      <a:pt x="37" y="4"/>
                    </a:lnTo>
                    <a:lnTo>
                      <a:pt x="37" y="2"/>
                    </a:lnTo>
                    <a:lnTo>
                      <a:pt x="36" y="1"/>
                    </a:lnTo>
                    <a:lnTo>
                      <a:pt x="35" y="0"/>
                    </a:lnTo>
                    <a:lnTo>
                      <a:pt x="33" y="0"/>
                    </a:lnTo>
                    <a:lnTo>
                      <a:pt x="31" y="0"/>
                    </a:lnTo>
                    <a:lnTo>
                      <a:pt x="30" y="1"/>
                    </a:lnTo>
                    <a:lnTo>
                      <a:pt x="29" y="2"/>
                    </a:lnTo>
                    <a:lnTo>
                      <a:pt x="28" y="4"/>
                    </a:lnTo>
                    <a:lnTo>
                      <a:pt x="28"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2" name="Freeform 849"/>
              <p:cNvSpPr/>
              <p:nvPr/>
            </p:nvSpPr>
            <p:spPr bwMode="auto">
              <a:xfrm>
                <a:off x="2697163" y="1725613"/>
                <a:ext cx="15875" cy="52388"/>
              </a:xfrm>
              <a:custGeom>
                <a:avLst/>
                <a:gdLst/>
                <a:ahLst/>
                <a:cxnLst>
                  <a:cxn ang="0">
                    <a:pos x="15" y="91"/>
                  </a:cxn>
                  <a:cxn ang="0">
                    <a:pos x="15" y="91"/>
                  </a:cxn>
                  <a:cxn ang="0">
                    <a:pos x="20" y="82"/>
                  </a:cxn>
                  <a:cxn ang="0">
                    <a:pos x="24" y="71"/>
                  </a:cxn>
                  <a:cxn ang="0">
                    <a:pos x="27" y="61"/>
                  </a:cxn>
                  <a:cxn ang="0">
                    <a:pos x="28" y="50"/>
                  </a:cxn>
                  <a:cxn ang="0">
                    <a:pos x="29" y="38"/>
                  </a:cxn>
                  <a:cxn ang="0">
                    <a:pos x="29" y="27"/>
                  </a:cxn>
                  <a:cxn ang="0">
                    <a:pos x="29" y="5"/>
                  </a:cxn>
                  <a:cxn ang="0">
                    <a:pos x="29" y="5"/>
                  </a:cxn>
                  <a:cxn ang="0">
                    <a:pos x="28" y="3"/>
                  </a:cxn>
                  <a:cxn ang="0">
                    <a:pos x="27" y="1"/>
                  </a:cxn>
                  <a:cxn ang="0">
                    <a:pos x="26" y="1"/>
                  </a:cxn>
                  <a:cxn ang="0">
                    <a:pos x="24" y="0"/>
                  </a:cxn>
                  <a:cxn ang="0">
                    <a:pos x="22" y="1"/>
                  </a:cxn>
                  <a:cxn ang="0">
                    <a:pos x="21" y="1"/>
                  </a:cxn>
                  <a:cxn ang="0">
                    <a:pos x="20" y="3"/>
                  </a:cxn>
                  <a:cxn ang="0">
                    <a:pos x="20" y="5"/>
                  </a:cxn>
                  <a:cxn ang="0">
                    <a:pos x="20" y="5"/>
                  </a:cxn>
                  <a:cxn ang="0">
                    <a:pos x="20" y="26"/>
                  </a:cxn>
                  <a:cxn ang="0">
                    <a:pos x="19" y="47"/>
                  </a:cxn>
                  <a:cxn ang="0">
                    <a:pos x="18" y="58"/>
                  </a:cxn>
                  <a:cxn ang="0">
                    <a:pos x="16" y="67"/>
                  </a:cxn>
                  <a:cxn ang="0">
                    <a:pos x="11" y="76"/>
                  </a:cxn>
                  <a:cxn ang="0">
                    <a:pos x="6" y="86"/>
                  </a:cxn>
                  <a:cxn ang="0">
                    <a:pos x="6" y="86"/>
                  </a:cxn>
                  <a:cxn ang="0">
                    <a:pos x="3" y="87"/>
                  </a:cxn>
                  <a:cxn ang="0">
                    <a:pos x="2" y="89"/>
                  </a:cxn>
                  <a:cxn ang="0">
                    <a:pos x="1" y="91"/>
                  </a:cxn>
                  <a:cxn ang="0">
                    <a:pos x="0" y="95"/>
                  </a:cxn>
                  <a:cxn ang="0">
                    <a:pos x="0" y="95"/>
                  </a:cxn>
                  <a:cxn ang="0">
                    <a:pos x="1" y="97"/>
                  </a:cxn>
                  <a:cxn ang="0">
                    <a:pos x="3" y="99"/>
                  </a:cxn>
                  <a:cxn ang="0">
                    <a:pos x="6" y="99"/>
                  </a:cxn>
                  <a:cxn ang="0">
                    <a:pos x="8" y="98"/>
                  </a:cxn>
                  <a:cxn ang="0">
                    <a:pos x="8" y="98"/>
                  </a:cxn>
                  <a:cxn ang="0">
                    <a:pos x="11" y="94"/>
                  </a:cxn>
                  <a:cxn ang="0">
                    <a:pos x="11" y="94"/>
                  </a:cxn>
                  <a:cxn ang="0">
                    <a:pos x="14" y="93"/>
                  </a:cxn>
                  <a:cxn ang="0">
                    <a:pos x="15" y="91"/>
                  </a:cxn>
                  <a:cxn ang="0">
                    <a:pos x="15" y="91"/>
                  </a:cxn>
                </a:cxnLst>
                <a:rect l="0" t="0" r="r" b="b"/>
                <a:pathLst>
                  <a:path w="29" h="99">
                    <a:moveTo>
                      <a:pt x="15" y="91"/>
                    </a:moveTo>
                    <a:lnTo>
                      <a:pt x="15" y="91"/>
                    </a:lnTo>
                    <a:lnTo>
                      <a:pt x="20" y="82"/>
                    </a:lnTo>
                    <a:lnTo>
                      <a:pt x="24" y="71"/>
                    </a:lnTo>
                    <a:lnTo>
                      <a:pt x="27" y="61"/>
                    </a:lnTo>
                    <a:lnTo>
                      <a:pt x="28" y="50"/>
                    </a:lnTo>
                    <a:lnTo>
                      <a:pt x="29" y="38"/>
                    </a:lnTo>
                    <a:lnTo>
                      <a:pt x="29" y="27"/>
                    </a:lnTo>
                    <a:lnTo>
                      <a:pt x="29" y="5"/>
                    </a:lnTo>
                    <a:lnTo>
                      <a:pt x="29" y="5"/>
                    </a:lnTo>
                    <a:lnTo>
                      <a:pt x="28" y="3"/>
                    </a:lnTo>
                    <a:lnTo>
                      <a:pt x="27" y="1"/>
                    </a:lnTo>
                    <a:lnTo>
                      <a:pt x="26" y="1"/>
                    </a:lnTo>
                    <a:lnTo>
                      <a:pt x="24" y="0"/>
                    </a:lnTo>
                    <a:lnTo>
                      <a:pt x="22" y="1"/>
                    </a:lnTo>
                    <a:lnTo>
                      <a:pt x="21" y="1"/>
                    </a:lnTo>
                    <a:lnTo>
                      <a:pt x="20" y="3"/>
                    </a:lnTo>
                    <a:lnTo>
                      <a:pt x="20" y="5"/>
                    </a:lnTo>
                    <a:lnTo>
                      <a:pt x="20" y="5"/>
                    </a:lnTo>
                    <a:lnTo>
                      <a:pt x="20" y="26"/>
                    </a:lnTo>
                    <a:lnTo>
                      <a:pt x="19" y="47"/>
                    </a:lnTo>
                    <a:lnTo>
                      <a:pt x="18" y="58"/>
                    </a:lnTo>
                    <a:lnTo>
                      <a:pt x="16" y="67"/>
                    </a:lnTo>
                    <a:lnTo>
                      <a:pt x="11" y="76"/>
                    </a:lnTo>
                    <a:lnTo>
                      <a:pt x="6" y="86"/>
                    </a:lnTo>
                    <a:lnTo>
                      <a:pt x="6" y="86"/>
                    </a:lnTo>
                    <a:lnTo>
                      <a:pt x="3" y="87"/>
                    </a:lnTo>
                    <a:lnTo>
                      <a:pt x="2" y="89"/>
                    </a:lnTo>
                    <a:lnTo>
                      <a:pt x="1" y="91"/>
                    </a:lnTo>
                    <a:lnTo>
                      <a:pt x="0" y="95"/>
                    </a:lnTo>
                    <a:lnTo>
                      <a:pt x="0" y="95"/>
                    </a:lnTo>
                    <a:lnTo>
                      <a:pt x="1" y="97"/>
                    </a:lnTo>
                    <a:lnTo>
                      <a:pt x="3" y="99"/>
                    </a:lnTo>
                    <a:lnTo>
                      <a:pt x="6" y="99"/>
                    </a:lnTo>
                    <a:lnTo>
                      <a:pt x="8" y="98"/>
                    </a:lnTo>
                    <a:lnTo>
                      <a:pt x="8" y="98"/>
                    </a:lnTo>
                    <a:lnTo>
                      <a:pt x="11" y="94"/>
                    </a:lnTo>
                    <a:lnTo>
                      <a:pt x="11" y="94"/>
                    </a:lnTo>
                    <a:lnTo>
                      <a:pt x="14" y="93"/>
                    </a:lnTo>
                    <a:lnTo>
                      <a:pt x="15" y="91"/>
                    </a:lnTo>
                    <a:lnTo>
                      <a:pt x="15" y="91"/>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3" name="Freeform 850"/>
              <p:cNvSpPr/>
              <p:nvPr/>
            </p:nvSpPr>
            <p:spPr bwMode="auto">
              <a:xfrm>
                <a:off x="2732088" y="1708150"/>
                <a:ext cx="11113" cy="53975"/>
              </a:xfrm>
              <a:custGeom>
                <a:avLst/>
                <a:gdLst/>
                <a:ahLst/>
                <a:cxnLst>
                  <a:cxn ang="0">
                    <a:pos x="20" y="5"/>
                  </a:cxn>
                  <a:cxn ang="0">
                    <a:pos x="20" y="5"/>
                  </a:cxn>
                  <a:cxn ang="0">
                    <a:pos x="19" y="3"/>
                  </a:cxn>
                  <a:cxn ang="0">
                    <a:pos x="18" y="1"/>
                  </a:cxn>
                  <a:cxn ang="0">
                    <a:pos x="17" y="0"/>
                  </a:cxn>
                  <a:cxn ang="0">
                    <a:pos x="15" y="0"/>
                  </a:cxn>
                  <a:cxn ang="0">
                    <a:pos x="14" y="0"/>
                  </a:cxn>
                  <a:cxn ang="0">
                    <a:pos x="12" y="1"/>
                  </a:cxn>
                  <a:cxn ang="0">
                    <a:pos x="11" y="3"/>
                  </a:cxn>
                  <a:cxn ang="0">
                    <a:pos x="11" y="5"/>
                  </a:cxn>
                  <a:cxn ang="0">
                    <a:pos x="11" y="5"/>
                  </a:cxn>
                  <a:cxn ang="0">
                    <a:pos x="12" y="28"/>
                  </a:cxn>
                  <a:cxn ang="0">
                    <a:pos x="13" y="53"/>
                  </a:cxn>
                  <a:cxn ang="0">
                    <a:pos x="13" y="64"/>
                  </a:cxn>
                  <a:cxn ang="0">
                    <a:pos x="11" y="75"/>
                  </a:cxn>
                  <a:cxn ang="0">
                    <a:pos x="7" y="87"/>
                  </a:cxn>
                  <a:cxn ang="0">
                    <a:pos x="4" y="92"/>
                  </a:cxn>
                  <a:cxn ang="0">
                    <a:pos x="1" y="97"/>
                  </a:cxn>
                  <a:cxn ang="0">
                    <a:pos x="1" y="97"/>
                  </a:cxn>
                  <a:cxn ang="0">
                    <a:pos x="0" y="99"/>
                  </a:cxn>
                  <a:cxn ang="0">
                    <a:pos x="0" y="100"/>
                  </a:cxn>
                  <a:cxn ang="0">
                    <a:pos x="1" y="102"/>
                  </a:cxn>
                  <a:cxn ang="0">
                    <a:pos x="3" y="103"/>
                  </a:cxn>
                  <a:cxn ang="0">
                    <a:pos x="6" y="104"/>
                  </a:cxn>
                  <a:cxn ang="0">
                    <a:pos x="8" y="103"/>
                  </a:cxn>
                  <a:cxn ang="0">
                    <a:pos x="10" y="102"/>
                  </a:cxn>
                  <a:cxn ang="0">
                    <a:pos x="10" y="102"/>
                  </a:cxn>
                  <a:cxn ang="0">
                    <a:pos x="13" y="96"/>
                  </a:cxn>
                  <a:cxn ang="0">
                    <a:pos x="16" y="91"/>
                  </a:cxn>
                  <a:cxn ang="0">
                    <a:pos x="20" y="79"/>
                  </a:cxn>
                  <a:cxn ang="0">
                    <a:pos x="22" y="67"/>
                  </a:cxn>
                  <a:cxn ang="0">
                    <a:pos x="22" y="55"/>
                  </a:cxn>
                  <a:cxn ang="0">
                    <a:pos x="22" y="42"/>
                  </a:cxn>
                  <a:cxn ang="0">
                    <a:pos x="21" y="29"/>
                  </a:cxn>
                  <a:cxn ang="0">
                    <a:pos x="20" y="5"/>
                  </a:cxn>
                  <a:cxn ang="0">
                    <a:pos x="20" y="5"/>
                  </a:cxn>
                </a:cxnLst>
                <a:rect l="0" t="0" r="r" b="b"/>
                <a:pathLst>
                  <a:path w="22" h="104">
                    <a:moveTo>
                      <a:pt x="20" y="5"/>
                    </a:moveTo>
                    <a:lnTo>
                      <a:pt x="20" y="5"/>
                    </a:lnTo>
                    <a:lnTo>
                      <a:pt x="19" y="3"/>
                    </a:lnTo>
                    <a:lnTo>
                      <a:pt x="18" y="1"/>
                    </a:lnTo>
                    <a:lnTo>
                      <a:pt x="17" y="0"/>
                    </a:lnTo>
                    <a:lnTo>
                      <a:pt x="15" y="0"/>
                    </a:lnTo>
                    <a:lnTo>
                      <a:pt x="14" y="0"/>
                    </a:lnTo>
                    <a:lnTo>
                      <a:pt x="12" y="1"/>
                    </a:lnTo>
                    <a:lnTo>
                      <a:pt x="11" y="3"/>
                    </a:lnTo>
                    <a:lnTo>
                      <a:pt x="11" y="5"/>
                    </a:lnTo>
                    <a:lnTo>
                      <a:pt x="11" y="5"/>
                    </a:lnTo>
                    <a:lnTo>
                      <a:pt x="12" y="28"/>
                    </a:lnTo>
                    <a:lnTo>
                      <a:pt x="13" y="53"/>
                    </a:lnTo>
                    <a:lnTo>
                      <a:pt x="13" y="64"/>
                    </a:lnTo>
                    <a:lnTo>
                      <a:pt x="11" y="75"/>
                    </a:lnTo>
                    <a:lnTo>
                      <a:pt x="7" y="87"/>
                    </a:lnTo>
                    <a:lnTo>
                      <a:pt x="4" y="92"/>
                    </a:lnTo>
                    <a:lnTo>
                      <a:pt x="1" y="97"/>
                    </a:lnTo>
                    <a:lnTo>
                      <a:pt x="1" y="97"/>
                    </a:lnTo>
                    <a:lnTo>
                      <a:pt x="0" y="99"/>
                    </a:lnTo>
                    <a:lnTo>
                      <a:pt x="0" y="100"/>
                    </a:lnTo>
                    <a:lnTo>
                      <a:pt x="1" y="102"/>
                    </a:lnTo>
                    <a:lnTo>
                      <a:pt x="3" y="103"/>
                    </a:lnTo>
                    <a:lnTo>
                      <a:pt x="6" y="104"/>
                    </a:lnTo>
                    <a:lnTo>
                      <a:pt x="8" y="103"/>
                    </a:lnTo>
                    <a:lnTo>
                      <a:pt x="10" y="102"/>
                    </a:lnTo>
                    <a:lnTo>
                      <a:pt x="10" y="102"/>
                    </a:lnTo>
                    <a:lnTo>
                      <a:pt x="13" y="96"/>
                    </a:lnTo>
                    <a:lnTo>
                      <a:pt x="16" y="91"/>
                    </a:lnTo>
                    <a:lnTo>
                      <a:pt x="20" y="79"/>
                    </a:lnTo>
                    <a:lnTo>
                      <a:pt x="22" y="67"/>
                    </a:lnTo>
                    <a:lnTo>
                      <a:pt x="22" y="55"/>
                    </a:lnTo>
                    <a:lnTo>
                      <a:pt x="22" y="42"/>
                    </a:lnTo>
                    <a:lnTo>
                      <a:pt x="21" y="29"/>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4" name="Freeform 851"/>
              <p:cNvSpPr/>
              <p:nvPr/>
            </p:nvSpPr>
            <p:spPr bwMode="auto">
              <a:xfrm>
                <a:off x="2765425" y="1674813"/>
                <a:ext cx="7938" cy="55563"/>
              </a:xfrm>
              <a:custGeom>
                <a:avLst/>
                <a:gdLst/>
                <a:ahLst/>
                <a:cxnLst>
                  <a:cxn ang="0">
                    <a:pos x="15" y="94"/>
                  </a:cxn>
                  <a:cxn ang="0">
                    <a:pos x="15" y="94"/>
                  </a:cxn>
                  <a:cxn ang="0">
                    <a:pos x="14" y="72"/>
                  </a:cxn>
                  <a:cxn ang="0">
                    <a:pos x="12" y="50"/>
                  </a:cxn>
                  <a:cxn ang="0">
                    <a:pos x="11" y="27"/>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 ang="0">
                    <a:pos x="1" y="29"/>
                  </a:cxn>
                  <a:cxn ang="0">
                    <a:pos x="2" y="53"/>
                  </a:cxn>
                  <a:cxn ang="0">
                    <a:pos x="4" y="76"/>
                  </a:cxn>
                  <a:cxn ang="0">
                    <a:pos x="5" y="100"/>
                  </a:cxn>
                  <a:cxn ang="0">
                    <a:pos x="5" y="100"/>
                  </a:cxn>
                  <a:cxn ang="0">
                    <a:pos x="5" y="102"/>
                  </a:cxn>
                  <a:cxn ang="0">
                    <a:pos x="6" y="103"/>
                  </a:cxn>
                  <a:cxn ang="0">
                    <a:pos x="8" y="104"/>
                  </a:cxn>
                  <a:cxn ang="0">
                    <a:pos x="9" y="104"/>
                  </a:cxn>
                  <a:cxn ang="0">
                    <a:pos x="12" y="104"/>
                  </a:cxn>
                  <a:cxn ang="0">
                    <a:pos x="13" y="103"/>
                  </a:cxn>
                  <a:cxn ang="0">
                    <a:pos x="15" y="102"/>
                  </a:cxn>
                  <a:cxn ang="0">
                    <a:pos x="15" y="100"/>
                  </a:cxn>
                  <a:cxn ang="0">
                    <a:pos x="15" y="95"/>
                  </a:cxn>
                  <a:cxn ang="0">
                    <a:pos x="15" y="95"/>
                  </a:cxn>
                  <a:cxn ang="0">
                    <a:pos x="15" y="94"/>
                  </a:cxn>
                  <a:cxn ang="0">
                    <a:pos x="15" y="94"/>
                  </a:cxn>
                </a:cxnLst>
                <a:rect l="0" t="0" r="r" b="b"/>
                <a:pathLst>
                  <a:path w="15" h="104">
                    <a:moveTo>
                      <a:pt x="15" y="94"/>
                    </a:moveTo>
                    <a:lnTo>
                      <a:pt x="15" y="94"/>
                    </a:lnTo>
                    <a:lnTo>
                      <a:pt x="14" y="72"/>
                    </a:lnTo>
                    <a:lnTo>
                      <a:pt x="12" y="50"/>
                    </a:lnTo>
                    <a:lnTo>
                      <a:pt x="11" y="27"/>
                    </a:lnTo>
                    <a:lnTo>
                      <a:pt x="9" y="5"/>
                    </a:lnTo>
                    <a:lnTo>
                      <a:pt x="9" y="5"/>
                    </a:lnTo>
                    <a:lnTo>
                      <a:pt x="9" y="3"/>
                    </a:lnTo>
                    <a:lnTo>
                      <a:pt x="8" y="2"/>
                    </a:lnTo>
                    <a:lnTo>
                      <a:pt x="6" y="1"/>
                    </a:lnTo>
                    <a:lnTo>
                      <a:pt x="5" y="0"/>
                    </a:lnTo>
                    <a:lnTo>
                      <a:pt x="3" y="1"/>
                    </a:lnTo>
                    <a:lnTo>
                      <a:pt x="2" y="2"/>
                    </a:lnTo>
                    <a:lnTo>
                      <a:pt x="1" y="3"/>
                    </a:lnTo>
                    <a:lnTo>
                      <a:pt x="0" y="5"/>
                    </a:lnTo>
                    <a:lnTo>
                      <a:pt x="0" y="5"/>
                    </a:lnTo>
                    <a:lnTo>
                      <a:pt x="1" y="29"/>
                    </a:lnTo>
                    <a:lnTo>
                      <a:pt x="2" y="53"/>
                    </a:lnTo>
                    <a:lnTo>
                      <a:pt x="4" y="76"/>
                    </a:lnTo>
                    <a:lnTo>
                      <a:pt x="5" y="100"/>
                    </a:lnTo>
                    <a:lnTo>
                      <a:pt x="5" y="100"/>
                    </a:lnTo>
                    <a:lnTo>
                      <a:pt x="5" y="102"/>
                    </a:lnTo>
                    <a:lnTo>
                      <a:pt x="6" y="103"/>
                    </a:lnTo>
                    <a:lnTo>
                      <a:pt x="8" y="104"/>
                    </a:lnTo>
                    <a:lnTo>
                      <a:pt x="9" y="104"/>
                    </a:lnTo>
                    <a:lnTo>
                      <a:pt x="12" y="104"/>
                    </a:lnTo>
                    <a:lnTo>
                      <a:pt x="13" y="103"/>
                    </a:lnTo>
                    <a:lnTo>
                      <a:pt x="15" y="102"/>
                    </a:lnTo>
                    <a:lnTo>
                      <a:pt x="15" y="100"/>
                    </a:lnTo>
                    <a:lnTo>
                      <a:pt x="15" y="95"/>
                    </a:lnTo>
                    <a:lnTo>
                      <a:pt x="15" y="95"/>
                    </a:lnTo>
                    <a:lnTo>
                      <a:pt x="15" y="94"/>
                    </a:lnTo>
                    <a:lnTo>
                      <a:pt x="15" y="9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5" name="Freeform 852"/>
              <p:cNvSpPr/>
              <p:nvPr/>
            </p:nvSpPr>
            <p:spPr bwMode="auto">
              <a:xfrm>
                <a:off x="2792413" y="1638300"/>
                <a:ext cx="7938" cy="53975"/>
              </a:xfrm>
              <a:custGeom>
                <a:avLst/>
                <a:gdLst/>
                <a:ahLst/>
                <a:cxnLst>
                  <a:cxn ang="0">
                    <a:pos x="13" y="4"/>
                  </a:cxn>
                  <a:cxn ang="0">
                    <a:pos x="13" y="4"/>
                  </a:cxn>
                  <a:cxn ang="0">
                    <a:pos x="13" y="2"/>
                  </a:cxn>
                  <a:cxn ang="0">
                    <a:pos x="12" y="1"/>
                  </a:cxn>
                  <a:cxn ang="0">
                    <a:pos x="10" y="0"/>
                  </a:cxn>
                  <a:cxn ang="0">
                    <a:pos x="9" y="0"/>
                  </a:cxn>
                  <a:cxn ang="0">
                    <a:pos x="7" y="0"/>
                  </a:cxn>
                  <a:cxn ang="0">
                    <a:pos x="6" y="1"/>
                  </a:cxn>
                  <a:cxn ang="0">
                    <a:pos x="5" y="2"/>
                  </a:cxn>
                  <a:cxn ang="0">
                    <a:pos x="4" y="4"/>
                  </a:cxn>
                  <a:cxn ang="0">
                    <a:pos x="4" y="4"/>
                  </a:cxn>
                  <a:cxn ang="0">
                    <a:pos x="5" y="28"/>
                  </a:cxn>
                  <a:cxn ang="0">
                    <a:pos x="5" y="51"/>
                  </a:cxn>
                  <a:cxn ang="0">
                    <a:pos x="5" y="63"/>
                  </a:cxn>
                  <a:cxn ang="0">
                    <a:pos x="4" y="74"/>
                  </a:cxn>
                  <a:cxn ang="0">
                    <a:pos x="3" y="85"/>
                  </a:cxn>
                  <a:cxn ang="0">
                    <a:pos x="0" y="98"/>
                  </a:cxn>
                  <a:cxn ang="0">
                    <a:pos x="0" y="98"/>
                  </a:cxn>
                  <a:cxn ang="0">
                    <a:pos x="0" y="100"/>
                  </a:cxn>
                  <a:cxn ang="0">
                    <a:pos x="0" y="101"/>
                  </a:cxn>
                  <a:cxn ang="0">
                    <a:pos x="1" y="102"/>
                  </a:cxn>
                  <a:cxn ang="0">
                    <a:pos x="3" y="103"/>
                  </a:cxn>
                  <a:cxn ang="0">
                    <a:pos x="5" y="103"/>
                  </a:cxn>
                  <a:cxn ang="0">
                    <a:pos x="6" y="103"/>
                  </a:cxn>
                  <a:cxn ang="0">
                    <a:pos x="8" y="102"/>
                  </a:cxn>
                  <a:cxn ang="0">
                    <a:pos x="9" y="100"/>
                  </a:cxn>
                  <a:cxn ang="0">
                    <a:pos x="9" y="100"/>
                  </a:cxn>
                  <a:cxn ang="0">
                    <a:pos x="11" y="89"/>
                  </a:cxn>
                  <a:cxn ang="0">
                    <a:pos x="13" y="76"/>
                  </a:cxn>
                  <a:cxn ang="0">
                    <a:pos x="14" y="64"/>
                  </a:cxn>
                  <a:cxn ang="0">
                    <a:pos x="15" y="52"/>
                  </a:cxn>
                  <a:cxn ang="0">
                    <a:pos x="14" y="28"/>
                  </a:cxn>
                  <a:cxn ang="0">
                    <a:pos x="13" y="4"/>
                  </a:cxn>
                  <a:cxn ang="0">
                    <a:pos x="13" y="4"/>
                  </a:cxn>
                </a:cxnLst>
                <a:rect l="0" t="0" r="r" b="b"/>
                <a:pathLst>
                  <a:path w="15" h="103">
                    <a:moveTo>
                      <a:pt x="13" y="4"/>
                    </a:moveTo>
                    <a:lnTo>
                      <a:pt x="13" y="4"/>
                    </a:lnTo>
                    <a:lnTo>
                      <a:pt x="13" y="2"/>
                    </a:lnTo>
                    <a:lnTo>
                      <a:pt x="12" y="1"/>
                    </a:lnTo>
                    <a:lnTo>
                      <a:pt x="10" y="0"/>
                    </a:lnTo>
                    <a:lnTo>
                      <a:pt x="9" y="0"/>
                    </a:lnTo>
                    <a:lnTo>
                      <a:pt x="7" y="0"/>
                    </a:lnTo>
                    <a:lnTo>
                      <a:pt x="6" y="1"/>
                    </a:lnTo>
                    <a:lnTo>
                      <a:pt x="5" y="2"/>
                    </a:lnTo>
                    <a:lnTo>
                      <a:pt x="4" y="4"/>
                    </a:lnTo>
                    <a:lnTo>
                      <a:pt x="4" y="4"/>
                    </a:lnTo>
                    <a:lnTo>
                      <a:pt x="5" y="28"/>
                    </a:lnTo>
                    <a:lnTo>
                      <a:pt x="5" y="51"/>
                    </a:lnTo>
                    <a:lnTo>
                      <a:pt x="5" y="63"/>
                    </a:lnTo>
                    <a:lnTo>
                      <a:pt x="4" y="74"/>
                    </a:lnTo>
                    <a:lnTo>
                      <a:pt x="3" y="85"/>
                    </a:lnTo>
                    <a:lnTo>
                      <a:pt x="0" y="98"/>
                    </a:lnTo>
                    <a:lnTo>
                      <a:pt x="0" y="98"/>
                    </a:lnTo>
                    <a:lnTo>
                      <a:pt x="0" y="100"/>
                    </a:lnTo>
                    <a:lnTo>
                      <a:pt x="0" y="101"/>
                    </a:lnTo>
                    <a:lnTo>
                      <a:pt x="1" y="102"/>
                    </a:lnTo>
                    <a:lnTo>
                      <a:pt x="3" y="103"/>
                    </a:lnTo>
                    <a:lnTo>
                      <a:pt x="5" y="103"/>
                    </a:lnTo>
                    <a:lnTo>
                      <a:pt x="6" y="103"/>
                    </a:lnTo>
                    <a:lnTo>
                      <a:pt x="8" y="102"/>
                    </a:lnTo>
                    <a:lnTo>
                      <a:pt x="9" y="100"/>
                    </a:lnTo>
                    <a:lnTo>
                      <a:pt x="9" y="100"/>
                    </a:lnTo>
                    <a:lnTo>
                      <a:pt x="11" y="89"/>
                    </a:lnTo>
                    <a:lnTo>
                      <a:pt x="13" y="76"/>
                    </a:lnTo>
                    <a:lnTo>
                      <a:pt x="14" y="64"/>
                    </a:lnTo>
                    <a:lnTo>
                      <a:pt x="15" y="52"/>
                    </a:lnTo>
                    <a:lnTo>
                      <a:pt x="14" y="28"/>
                    </a:lnTo>
                    <a:lnTo>
                      <a:pt x="13" y="4"/>
                    </a:lnTo>
                    <a:lnTo>
                      <a:pt x="13"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6" name="Freeform 853"/>
              <p:cNvSpPr/>
              <p:nvPr/>
            </p:nvSpPr>
            <p:spPr bwMode="auto">
              <a:xfrm>
                <a:off x="2817813" y="1609725"/>
                <a:ext cx="7938" cy="42863"/>
              </a:xfrm>
              <a:custGeom>
                <a:avLst/>
                <a:gdLst/>
                <a:ahLst/>
                <a:cxnLst>
                  <a:cxn ang="0">
                    <a:pos x="10" y="5"/>
                  </a:cxn>
                  <a:cxn ang="0">
                    <a:pos x="10" y="5"/>
                  </a:cxn>
                  <a:cxn ang="0">
                    <a:pos x="9" y="3"/>
                  </a:cxn>
                  <a:cxn ang="0">
                    <a:pos x="8" y="1"/>
                  </a:cxn>
                  <a:cxn ang="0">
                    <a:pos x="7" y="0"/>
                  </a:cxn>
                  <a:cxn ang="0">
                    <a:pos x="5" y="0"/>
                  </a:cxn>
                  <a:cxn ang="0">
                    <a:pos x="2" y="0"/>
                  </a:cxn>
                  <a:cxn ang="0">
                    <a:pos x="1" y="1"/>
                  </a:cxn>
                  <a:cxn ang="0">
                    <a:pos x="0" y="3"/>
                  </a:cxn>
                  <a:cxn ang="0">
                    <a:pos x="0" y="5"/>
                  </a:cxn>
                  <a:cxn ang="0">
                    <a:pos x="0" y="5"/>
                  </a:cxn>
                  <a:cxn ang="0">
                    <a:pos x="0" y="14"/>
                  </a:cxn>
                  <a:cxn ang="0">
                    <a:pos x="2" y="24"/>
                  </a:cxn>
                  <a:cxn ang="0">
                    <a:pos x="3" y="33"/>
                  </a:cxn>
                  <a:cxn ang="0">
                    <a:pos x="5" y="42"/>
                  </a:cxn>
                  <a:cxn ang="0">
                    <a:pos x="5" y="42"/>
                  </a:cxn>
                  <a:cxn ang="0">
                    <a:pos x="5" y="59"/>
                  </a:cxn>
                  <a:cxn ang="0">
                    <a:pos x="5" y="75"/>
                  </a:cxn>
                  <a:cxn ang="0">
                    <a:pos x="5" y="75"/>
                  </a:cxn>
                  <a:cxn ang="0">
                    <a:pos x="6" y="77"/>
                  </a:cxn>
                  <a:cxn ang="0">
                    <a:pos x="7" y="80"/>
                  </a:cxn>
                  <a:cxn ang="0">
                    <a:pos x="8" y="81"/>
                  </a:cxn>
                  <a:cxn ang="0">
                    <a:pos x="10" y="81"/>
                  </a:cxn>
                  <a:cxn ang="0">
                    <a:pos x="11" y="81"/>
                  </a:cxn>
                  <a:cxn ang="0">
                    <a:pos x="13" y="80"/>
                  </a:cxn>
                  <a:cxn ang="0">
                    <a:pos x="14" y="77"/>
                  </a:cxn>
                  <a:cxn ang="0">
                    <a:pos x="14" y="75"/>
                  </a:cxn>
                  <a:cxn ang="0">
                    <a:pos x="14" y="42"/>
                  </a:cxn>
                  <a:cxn ang="0">
                    <a:pos x="14" y="42"/>
                  </a:cxn>
                  <a:cxn ang="0">
                    <a:pos x="14" y="33"/>
                  </a:cxn>
                  <a:cxn ang="0">
                    <a:pos x="12" y="24"/>
                  </a:cxn>
                  <a:cxn ang="0">
                    <a:pos x="11" y="14"/>
                  </a:cxn>
                  <a:cxn ang="0">
                    <a:pos x="10" y="5"/>
                  </a:cxn>
                  <a:cxn ang="0">
                    <a:pos x="10" y="5"/>
                  </a:cxn>
                </a:cxnLst>
                <a:rect l="0" t="0" r="r" b="b"/>
                <a:pathLst>
                  <a:path w="14" h="81">
                    <a:moveTo>
                      <a:pt x="10" y="5"/>
                    </a:moveTo>
                    <a:lnTo>
                      <a:pt x="10" y="5"/>
                    </a:lnTo>
                    <a:lnTo>
                      <a:pt x="9" y="3"/>
                    </a:lnTo>
                    <a:lnTo>
                      <a:pt x="8" y="1"/>
                    </a:lnTo>
                    <a:lnTo>
                      <a:pt x="7" y="0"/>
                    </a:lnTo>
                    <a:lnTo>
                      <a:pt x="5" y="0"/>
                    </a:lnTo>
                    <a:lnTo>
                      <a:pt x="2" y="0"/>
                    </a:lnTo>
                    <a:lnTo>
                      <a:pt x="1" y="1"/>
                    </a:lnTo>
                    <a:lnTo>
                      <a:pt x="0" y="3"/>
                    </a:lnTo>
                    <a:lnTo>
                      <a:pt x="0" y="5"/>
                    </a:lnTo>
                    <a:lnTo>
                      <a:pt x="0" y="5"/>
                    </a:lnTo>
                    <a:lnTo>
                      <a:pt x="0" y="14"/>
                    </a:lnTo>
                    <a:lnTo>
                      <a:pt x="2" y="24"/>
                    </a:lnTo>
                    <a:lnTo>
                      <a:pt x="3" y="33"/>
                    </a:lnTo>
                    <a:lnTo>
                      <a:pt x="5" y="42"/>
                    </a:lnTo>
                    <a:lnTo>
                      <a:pt x="5" y="42"/>
                    </a:lnTo>
                    <a:lnTo>
                      <a:pt x="5" y="59"/>
                    </a:lnTo>
                    <a:lnTo>
                      <a:pt x="5" y="75"/>
                    </a:lnTo>
                    <a:lnTo>
                      <a:pt x="5" y="75"/>
                    </a:lnTo>
                    <a:lnTo>
                      <a:pt x="6" y="77"/>
                    </a:lnTo>
                    <a:lnTo>
                      <a:pt x="7" y="80"/>
                    </a:lnTo>
                    <a:lnTo>
                      <a:pt x="8" y="81"/>
                    </a:lnTo>
                    <a:lnTo>
                      <a:pt x="10" y="81"/>
                    </a:lnTo>
                    <a:lnTo>
                      <a:pt x="11" y="81"/>
                    </a:lnTo>
                    <a:lnTo>
                      <a:pt x="13" y="80"/>
                    </a:lnTo>
                    <a:lnTo>
                      <a:pt x="14" y="77"/>
                    </a:lnTo>
                    <a:lnTo>
                      <a:pt x="14" y="75"/>
                    </a:lnTo>
                    <a:lnTo>
                      <a:pt x="14" y="42"/>
                    </a:lnTo>
                    <a:lnTo>
                      <a:pt x="14" y="42"/>
                    </a:lnTo>
                    <a:lnTo>
                      <a:pt x="14" y="33"/>
                    </a:lnTo>
                    <a:lnTo>
                      <a:pt x="12" y="24"/>
                    </a:lnTo>
                    <a:lnTo>
                      <a:pt x="11" y="14"/>
                    </a:lnTo>
                    <a:lnTo>
                      <a:pt x="10" y="5"/>
                    </a:lnTo>
                    <a:lnTo>
                      <a:pt x="1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7" name="Freeform 854"/>
              <p:cNvSpPr/>
              <p:nvPr/>
            </p:nvSpPr>
            <p:spPr bwMode="auto">
              <a:xfrm>
                <a:off x="2847975" y="1576388"/>
                <a:ext cx="7938" cy="33338"/>
              </a:xfrm>
              <a:custGeom>
                <a:avLst/>
                <a:gdLst/>
                <a:ahLst/>
                <a:cxnLst>
                  <a:cxn ang="0">
                    <a:pos x="9" y="5"/>
                  </a:cxn>
                  <a:cxn ang="0">
                    <a:pos x="9" y="5"/>
                  </a:cxn>
                  <a:cxn ang="0">
                    <a:pos x="8" y="3"/>
                  </a:cxn>
                  <a:cxn ang="0">
                    <a:pos x="7" y="2"/>
                  </a:cxn>
                  <a:cxn ang="0">
                    <a:pos x="6" y="1"/>
                  </a:cxn>
                  <a:cxn ang="0">
                    <a:pos x="4" y="0"/>
                  </a:cxn>
                  <a:cxn ang="0">
                    <a:pos x="2" y="1"/>
                  </a:cxn>
                  <a:cxn ang="0">
                    <a:pos x="1" y="2"/>
                  </a:cxn>
                  <a:cxn ang="0">
                    <a:pos x="0" y="3"/>
                  </a:cxn>
                  <a:cxn ang="0">
                    <a:pos x="0" y="5"/>
                  </a:cxn>
                  <a:cxn ang="0">
                    <a:pos x="0" y="5"/>
                  </a:cxn>
                  <a:cxn ang="0">
                    <a:pos x="0" y="19"/>
                  </a:cxn>
                  <a:cxn ang="0">
                    <a:pos x="2" y="31"/>
                  </a:cxn>
                  <a:cxn ang="0">
                    <a:pos x="3" y="44"/>
                  </a:cxn>
                  <a:cxn ang="0">
                    <a:pos x="4" y="57"/>
                  </a:cxn>
                  <a:cxn ang="0">
                    <a:pos x="4" y="57"/>
                  </a:cxn>
                  <a:cxn ang="0">
                    <a:pos x="5" y="59"/>
                  </a:cxn>
                  <a:cxn ang="0">
                    <a:pos x="6" y="61"/>
                  </a:cxn>
                  <a:cxn ang="0">
                    <a:pos x="7" y="62"/>
                  </a:cxn>
                  <a:cxn ang="0">
                    <a:pos x="9" y="62"/>
                  </a:cxn>
                  <a:cxn ang="0">
                    <a:pos x="12" y="62"/>
                  </a:cxn>
                  <a:cxn ang="0">
                    <a:pos x="13" y="61"/>
                  </a:cxn>
                  <a:cxn ang="0">
                    <a:pos x="14" y="59"/>
                  </a:cxn>
                  <a:cxn ang="0">
                    <a:pos x="14" y="57"/>
                  </a:cxn>
                  <a:cxn ang="0">
                    <a:pos x="14" y="57"/>
                  </a:cxn>
                  <a:cxn ang="0">
                    <a:pos x="14" y="44"/>
                  </a:cxn>
                  <a:cxn ang="0">
                    <a:pos x="12" y="31"/>
                  </a:cxn>
                  <a:cxn ang="0">
                    <a:pos x="11" y="19"/>
                  </a:cxn>
                  <a:cxn ang="0">
                    <a:pos x="9" y="5"/>
                  </a:cxn>
                  <a:cxn ang="0">
                    <a:pos x="9" y="5"/>
                  </a:cxn>
                </a:cxnLst>
                <a:rect l="0" t="0" r="r" b="b"/>
                <a:pathLst>
                  <a:path w="14" h="62">
                    <a:moveTo>
                      <a:pt x="9" y="5"/>
                    </a:moveTo>
                    <a:lnTo>
                      <a:pt x="9" y="5"/>
                    </a:lnTo>
                    <a:lnTo>
                      <a:pt x="8" y="3"/>
                    </a:lnTo>
                    <a:lnTo>
                      <a:pt x="7" y="2"/>
                    </a:lnTo>
                    <a:lnTo>
                      <a:pt x="6" y="1"/>
                    </a:lnTo>
                    <a:lnTo>
                      <a:pt x="4" y="0"/>
                    </a:lnTo>
                    <a:lnTo>
                      <a:pt x="2" y="1"/>
                    </a:lnTo>
                    <a:lnTo>
                      <a:pt x="1" y="2"/>
                    </a:lnTo>
                    <a:lnTo>
                      <a:pt x="0" y="3"/>
                    </a:lnTo>
                    <a:lnTo>
                      <a:pt x="0" y="5"/>
                    </a:lnTo>
                    <a:lnTo>
                      <a:pt x="0" y="5"/>
                    </a:lnTo>
                    <a:lnTo>
                      <a:pt x="0" y="19"/>
                    </a:lnTo>
                    <a:lnTo>
                      <a:pt x="2" y="31"/>
                    </a:lnTo>
                    <a:lnTo>
                      <a:pt x="3" y="44"/>
                    </a:lnTo>
                    <a:lnTo>
                      <a:pt x="4" y="57"/>
                    </a:lnTo>
                    <a:lnTo>
                      <a:pt x="4" y="57"/>
                    </a:lnTo>
                    <a:lnTo>
                      <a:pt x="5" y="59"/>
                    </a:lnTo>
                    <a:lnTo>
                      <a:pt x="6" y="61"/>
                    </a:lnTo>
                    <a:lnTo>
                      <a:pt x="7" y="62"/>
                    </a:lnTo>
                    <a:lnTo>
                      <a:pt x="9" y="62"/>
                    </a:lnTo>
                    <a:lnTo>
                      <a:pt x="12" y="62"/>
                    </a:lnTo>
                    <a:lnTo>
                      <a:pt x="13" y="61"/>
                    </a:lnTo>
                    <a:lnTo>
                      <a:pt x="14" y="59"/>
                    </a:lnTo>
                    <a:lnTo>
                      <a:pt x="14" y="57"/>
                    </a:lnTo>
                    <a:lnTo>
                      <a:pt x="14" y="57"/>
                    </a:lnTo>
                    <a:lnTo>
                      <a:pt x="14" y="44"/>
                    </a:lnTo>
                    <a:lnTo>
                      <a:pt x="12" y="31"/>
                    </a:lnTo>
                    <a:lnTo>
                      <a:pt x="11" y="19"/>
                    </a:lnTo>
                    <a:lnTo>
                      <a:pt x="9" y="5"/>
                    </a:lnTo>
                    <a:lnTo>
                      <a:pt x="9"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8" name="Freeform 855"/>
              <p:cNvSpPr/>
              <p:nvPr/>
            </p:nvSpPr>
            <p:spPr bwMode="auto">
              <a:xfrm>
                <a:off x="2573338" y="1277938"/>
                <a:ext cx="25400" cy="68263"/>
              </a:xfrm>
              <a:custGeom>
                <a:avLst/>
                <a:gdLst/>
                <a:ahLst/>
                <a:cxnLst>
                  <a:cxn ang="0">
                    <a:pos x="38" y="2"/>
                  </a:cxn>
                  <a:cxn ang="0">
                    <a:pos x="38" y="2"/>
                  </a:cxn>
                  <a:cxn ang="0">
                    <a:pos x="31" y="17"/>
                  </a:cxn>
                  <a:cxn ang="0">
                    <a:pos x="24" y="31"/>
                  </a:cxn>
                  <a:cxn ang="0">
                    <a:pos x="19" y="46"/>
                  </a:cxn>
                  <a:cxn ang="0">
                    <a:pos x="14" y="60"/>
                  </a:cxn>
                  <a:cxn ang="0">
                    <a:pos x="14" y="60"/>
                  </a:cxn>
                  <a:cxn ang="0">
                    <a:pos x="10" y="75"/>
                  </a:cxn>
                  <a:cxn ang="0">
                    <a:pos x="5" y="92"/>
                  </a:cxn>
                  <a:cxn ang="0">
                    <a:pos x="2" y="109"/>
                  </a:cxn>
                  <a:cxn ang="0">
                    <a:pos x="0" y="125"/>
                  </a:cxn>
                  <a:cxn ang="0">
                    <a:pos x="0" y="125"/>
                  </a:cxn>
                  <a:cxn ang="0">
                    <a:pos x="0" y="127"/>
                  </a:cxn>
                  <a:cxn ang="0">
                    <a:pos x="1" y="128"/>
                  </a:cxn>
                  <a:cxn ang="0">
                    <a:pos x="2" y="129"/>
                  </a:cxn>
                  <a:cxn ang="0">
                    <a:pos x="4" y="129"/>
                  </a:cxn>
                  <a:cxn ang="0">
                    <a:pos x="7" y="128"/>
                  </a:cxn>
                  <a:cxn ang="0">
                    <a:pos x="8" y="127"/>
                  </a:cxn>
                  <a:cxn ang="0">
                    <a:pos x="9" y="125"/>
                  </a:cxn>
                  <a:cxn ang="0">
                    <a:pos x="9" y="125"/>
                  </a:cxn>
                  <a:cxn ang="0">
                    <a:pos x="10" y="119"/>
                  </a:cxn>
                  <a:cxn ang="0">
                    <a:pos x="11" y="113"/>
                  </a:cxn>
                  <a:cxn ang="0">
                    <a:pos x="15" y="100"/>
                  </a:cxn>
                  <a:cxn ang="0">
                    <a:pos x="18" y="88"/>
                  </a:cxn>
                  <a:cxn ang="0">
                    <a:pos x="20" y="82"/>
                  </a:cxn>
                  <a:cxn ang="0">
                    <a:pos x="21" y="75"/>
                  </a:cxn>
                  <a:cxn ang="0">
                    <a:pos x="21" y="75"/>
                  </a:cxn>
                  <a:cxn ang="0">
                    <a:pos x="22" y="66"/>
                  </a:cxn>
                  <a:cxn ang="0">
                    <a:pos x="24" y="58"/>
                  </a:cxn>
                  <a:cxn ang="0">
                    <a:pos x="30" y="40"/>
                  </a:cxn>
                  <a:cxn ang="0">
                    <a:pos x="38" y="23"/>
                  </a:cxn>
                  <a:cxn ang="0">
                    <a:pos x="46" y="7"/>
                  </a:cxn>
                  <a:cxn ang="0">
                    <a:pos x="46" y="7"/>
                  </a:cxn>
                  <a:cxn ang="0">
                    <a:pos x="47" y="5"/>
                  </a:cxn>
                  <a:cxn ang="0">
                    <a:pos x="46" y="3"/>
                  </a:cxn>
                  <a:cxn ang="0">
                    <a:pos x="46" y="2"/>
                  </a:cxn>
                  <a:cxn ang="0">
                    <a:pos x="44" y="1"/>
                  </a:cxn>
                  <a:cxn ang="0">
                    <a:pos x="43" y="0"/>
                  </a:cxn>
                  <a:cxn ang="0">
                    <a:pos x="41" y="0"/>
                  </a:cxn>
                  <a:cxn ang="0">
                    <a:pos x="39" y="1"/>
                  </a:cxn>
                  <a:cxn ang="0">
                    <a:pos x="38" y="2"/>
                  </a:cxn>
                  <a:cxn ang="0">
                    <a:pos x="38" y="2"/>
                  </a:cxn>
                </a:cxnLst>
                <a:rect l="0" t="0" r="r" b="b"/>
                <a:pathLst>
                  <a:path w="47" h="129">
                    <a:moveTo>
                      <a:pt x="38" y="2"/>
                    </a:moveTo>
                    <a:lnTo>
                      <a:pt x="38" y="2"/>
                    </a:lnTo>
                    <a:lnTo>
                      <a:pt x="31" y="17"/>
                    </a:lnTo>
                    <a:lnTo>
                      <a:pt x="24" y="31"/>
                    </a:lnTo>
                    <a:lnTo>
                      <a:pt x="19" y="46"/>
                    </a:lnTo>
                    <a:lnTo>
                      <a:pt x="14" y="60"/>
                    </a:lnTo>
                    <a:lnTo>
                      <a:pt x="14" y="60"/>
                    </a:lnTo>
                    <a:lnTo>
                      <a:pt x="10" y="75"/>
                    </a:lnTo>
                    <a:lnTo>
                      <a:pt x="5" y="92"/>
                    </a:lnTo>
                    <a:lnTo>
                      <a:pt x="2" y="109"/>
                    </a:lnTo>
                    <a:lnTo>
                      <a:pt x="0" y="125"/>
                    </a:lnTo>
                    <a:lnTo>
                      <a:pt x="0" y="125"/>
                    </a:lnTo>
                    <a:lnTo>
                      <a:pt x="0" y="127"/>
                    </a:lnTo>
                    <a:lnTo>
                      <a:pt x="1" y="128"/>
                    </a:lnTo>
                    <a:lnTo>
                      <a:pt x="2" y="129"/>
                    </a:lnTo>
                    <a:lnTo>
                      <a:pt x="4" y="129"/>
                    </a:lnTo>
                    <a:lnTo>
                      <a:pt x="7" y="128"/>
                    </a:lnTo>
                    <a:lnTo>
                      <a:pt x="8" y="127"/>
                    </a:lnTo>
                    <a:lnTo>
                      <a:pt x="9" y="125"/>
                    </a:lnTo>
                    <a:lnTo>
                      <a:pt x="9" y="125"/>
                    </a:lnTo>
                    <a:lnTo>
                      <a:pt x="10" y="119"/>
                    </a:lnTo>
                    <a:lnTo>
                      <a:pt x="11" y="113"/>
                    </a:lnTo>
                    <a:lnTo>
                      <a:pt x="15" y="100"/>
                    </a:lnTo>
                    <a:lnTo>
                      <a:pt x="18" y="88"/>
                    </a:lnTo>
                    <a:lnTo>
                      <a:pt x="20" y="82"/>
                    </a:lnTo>
                    <a:lnTo>
                      <a:pt x="21" y="75"/>
                    </a:lnTo>
                    <a:lnTo>
                      <a:pt x="21" y="75"/>
                    </a:lnTo>
                    <a:lnTo>
                      <a:pt x="22" y="66"/>
                    </a:lnTo>
                    <a:lnTo>
                      <a:pt x="24" y="58"/>
                    </a:lnTo>
                    <a:lnTo>
                      <a:pt x="30" y="40"/>
                    </a:lnTo>
                    <a:lnTo>
                      <a:pt x="38" y="23"/>
                    </a:lnTo>
                    <a:lnTo>
                      <a:pt x="46" y="7"/>
                    </a:lnTo>
                    <a:lnTo>
                      <a:pt x="46" y="7"/>
                    </a:lnTo>
                    <a:lnTo>
                      <a:pt x="47" y="5"/>
                    </a:lnTo>
                    <a:lnTo>
                      <a:pt x="46" y="3"/>
                    </a:lnTo>
                    <a:lnTo>
                      <a:pt x="46" y="2"/>
                    </a:lnTo>
                    <a:lnTo>
                      <a:pt x="44" y="1"/>
                    </a:lnTo>
                    <a:lnTo>
                      <a:pt x="43" y="0"/>
                    </a:lnTo>
                    <a:lnTo>
                      <a:pt x="41" y="0"/>
                    </a:lnTo>
                    <a:lnTo>
                      <a:pt x="39" y="1"/>
                    </a:lnTo>
                    <a:lnTo>
                      <a:pt x="38" y="2"/>
                    </a:lnTo>
                    <a:lnTo>
                      <a:pt x="38"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49" name="Freeform 856"/>
              <p:cNvSpPr/>
              <p:nvPr/>
            </p:nvSpPr>
            <p:spPr bwMode="auto">
              <a:xfrm>
                <a:off x="2606675" y="1308100"/>
                <a:ext cx="22225" cy="34925"/>
              </a:xfrm>
              <a:custGeom>
                <a:avLst/>
                <a:gdLst/>
                <a:ahLst/>
                <a:cxnLst>
                  <a:cxn ang="0">
                    <a:pos x="33" y="1"/>
                  </a:cxn>
                  <a:cxn ang="0">
                    <a:pos x="33" y="1"/>
                  </a:cxn>
                  <a:cxn ang="0">
                    <a:pos x="27" y="8"/>
                  </a:cxn>
                  <a:cxn ang="0">
                    <a:pos x="22" y="14"/>
                  </a:cxn>
                  <a:cxn ang="0">
                    <a:pos x="13" y="29"/>
                  </a:cxn>
                  <a:cxn ang="0">
                    <a:pos x="6" y="44"/>
                  </a:cxn>
                  <a:cxn ang="0">
                    <a:pos x="0" y="61"/>
                  </a:cxn>
                  <a:cxn ang="0">
                    <a:pos x="0" y="61"/>
                  </a:cxn>
                  <a:cxn ang="0">
                    <a:pos x="0" y="63"/>
                  </a:cxn>
                  <a:cxn ang="0">
                    <a:pos x="0" y="64"/>
                  </a:cxn>
                  <a:cxn ang="0">
                    <a:pos x="2" y="65"/>
                  </a:cxn>
                  <a:cxn ang="0">
                    <a:pos x="3" y="66"/>
                  </a:cxn>
                  <a:cxn ang="0">
                    <a:pos x="5" y="66"/>
                  </a:cxn>
                  <a:cxn ang="0">
                    <a:pos x="6" y="66"/>
                  </a:cxn>
                  <a:cxn ang="0">
                    <a:pos x="8" y="65"/>
                  </a:cxn>
                  <a:cxn ang="0">
                    <a:pos x="9" y="63"/>
                  </a:cxn>
                  <a:cxn ang="0">
                    <a:pos x="9" y="63"/>
                  </a:cxn>
                  <a:cxn ang="0">
                    <a:pos x="14" y="48"/>
                  </a:cxn>
                  <a:cxn ang="0">
                    <a:pos x="21" y="34"/>
                  </a:cxn>
                  <a:cxn ang="0">
                    <a:pos x="30" y="21"/>
                  </a:cxn>
                  <a:cxn ang="0">
                    <a:pos x="34" y="14"/>
                  </a:cxn>
                  <a:cxn ang="0">
                    <a:pos x="39" y="8"/>
                  </a:cxn>
                  <a:cxn ang="0">
                    <a:pos x="39" y="8"/>
                  </a:cxn>
                  <a:cxn ang="0">
                    <a:pos x="40" y="6"/>
                  </a:cxn>
                  <a:cxn ang="0">
                    <a:pos x="41" y="5"/>
                  </a:cxn>
                  <a:cxn ang="0">
                    <a:pos x="40" y="3"/>
                  </a:cxn>
                  <a:cxn ang="0">
                    <a:pos x="39" y="2"/>
                  </a:cxn>
                  <a:cxn ang="0">
                    <a:pos x="38" y="1"/>
                  </a:cxn>
                  <a:cxn ang="0">
                    <a:pos x="36" y="0"/>
                  </a:cxn>
                  <a:cxn ang="0">
                    <a:pos x="34" y="0"/>
                  </a:cxn>
                  <a:cxn ang="0">
                    <a:pos x="33" y="1"/>
                  </a:cxn>
                  <a:cxn ang="0">
                    <a:pos x="33" y="1"/>
                  </a:cxn>
                </a:cxnLst>
                <a:rect l="0" t="0" r="r" b="b"/>
                <a:pathLst>
                  <a:path w="41" h="66">
                    <a:moveTo>
                      <a:pt x="33" y="1"/>
                    </a:moveTo>
                    <a:lnTo>
                      <a:pt x="33" y="1"/>
                    </a:lnTo>
                    <a:lnTo>
                      <a:pt x="27" y="8"/>
                    </a:lnTo>
                    <a:lnTo>
                      <a:pt x="22" y="14"/>
                    </a:lnTo>
                    <a:lnTo>
                      <a:pt x="13" y="29"/>
                    </a:lnTo>
                    <a:lnTo>
                      <a:pt x="6" y="44"/>
                    </a:lnTo>
                    <a:lnTo>
                      <a:pt x="0" y="61"/>
                    </a:lnTo>
                    <a:lnTo>
                      <a:pt x="0" y="61"/>
                    </a:lnTo>
                    <a:lnTo>
                      <a:pt x="0" y="63"/>
                    </a:lnTo>
                    <a:lnTo>
                      <a:pt x="0" y="64"/>
                    </a:lnTo>
                    <a:lnTo>
                      <a:pt x="2" y="65"/>
                    </a:lnTo>
                    <a:lnTo>
                      <a:pt x="3" y="66"/>
                    </a:lnTo>
                    <a:lnTo>
                      <a:pt x="5" y="66"/>
                    </a:lnTo>
                    <a:lnTo>
                      <a:pt x="6" y="66"/>
                    </a:lnTo>
                    <a:lnTo>
                      <a:pt x="8" y="65"/>
                    </a:lnTo>
                    <a:lnTo>
                      <a:pt x="9" y="63"/>
                    </a:lnTo>
                    <a:lnTo>
                      <a:pt x="9" y="63"/>
                    </a:lnTo>
                    <a:lnTo>
                      <a:pt x="14" y="48"/>
                    </a:lnTo>
                    <a:lnTo>
                      <a:pt x="21" y="34"/>
                    </a:lnTo>
                    <a:lnTo>
                      <a:pt x="30" y="21"/>
                    </a:lnTo>
                    <a:lnTo>
                      <a:pt x="34" y="14"/>
                    </a:lnTo>
                    <a:lnTo>
                      <a:pt x="39" y="8"/>
                    </a:lnTo>
                    <a:lnTo>
                      <a:pt x="39" y="8"/>
                    </a:lnTo>
                    <a:lnTo>
                      <a:pt x="40" y="6"/>
                    </a:lnTo>
                    <a:lnTo>
                      <a:pt x="41" y="5"/>
                    </a:lnTo>
                    <a:lnTo>
                      <a:pt x="40" y="3"/>
                    </a:lnTo>
                    <a:lnTo>
                      <a:pt x="39" y="2"/>
                    </a:lnTo>
                    <a:lnTo>
                      <a:pt x="38" y="1"/>
                    </a:lnTo>
                    <a:lnTo>
                      <a:pt x="36" y="0"/>
                    </a:lnTo>
                    <a:lnTo>
                      <a:pt x="34" y="0"/>
                    </a:lnTo>
                    <a:lnTo>
                      <a:pt x="33" y="1"/>
                    </a:lnTo>
                    <a:lnTo>
                      <a:pt x="33" y="1"/>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0" name="Freeform 857"/>
              <p:cNvSpPr/>
              <p:nvPr/>
            </p:nvSpPr>
            <p:spPr bwMode="auto">
              <a:xfrm>
                <a:off x="2646363" y="1443038"/>
                <a:ext cx="19050" cy="41275"/>
              </a:xfrm>
              <a:custGeom>
                <a:avLst/>
                <a:gdLst/>
                <a:ahLst/>
                <a:cxnLst>
                  <a:cxn ang="0">
                    <a:pos x="26" y="2"/>
                  </a:cxn>
                  <a:cxn ang="0">
                    <a:pos x="26" y="2"/>
                  </a:cxn>
                  <a:cxn ang="0">
                    <a:pos x="18" y="20"/>
                  </a:cxn>
                  <a:cxn ang="0">
                    <a:pos x="9" y="37"/>
                  </a:cxn>
                  <a:cxn ang="0">
                    <a:pos x="6" y="45"/>
                  </a:cxn>
                  <a:cxn ang="0">
                    <a:pos x="3" y="55"/>
                  </a:cxn>
                  <a:cxn ang="0">
                    <a:pos x="1" y="64"/>
                  </a:cxn>
                  <a:cxn ang="0">
                    <a:pos x="0" y="74"/>
                  </a:cxn>
                  <a:cxn ang="0">
                    <a:pos x="0" y="74"/>
                  </a:cxn>
                  <a:cxn ang="0">
                    <a:pos x="1" y="76"/>
                  </a:cxn>
                  <a:cxn ang="0">
                    <a:pos x="2" y="77"/>
                  </a:cxn>
                  <a:cxn ang="0">
                    <a:pos x="3" y="78"/>
                  </a:cxn>
                  <a:cxn ang="0">
                    <a:pos x="5" y="78"/>
                  </a:cxn>
                  <a:cxn ang="0">
                    <a:pos x="7" y="78"/>
                  </a:cxn>
                  <a:cxn ang="0">
                    <a:pos x="8" y="77"/>
                  </a:cxn>
                  <a:cxn ang="0">
                    <a:pos x="9" y="76"/>
                  </a:cxn>
                  <a:cxn ang="0">
                    <a:pos x="10" y="74"/>
                  </a:cxn>
                  <a:cxn ang="0">
                    <a:pos x="10" y="74"/>
                  </a:cxn>
                  <a:cxn ang="0">
                    <a:pos x="10" y="65"/>
                  </a:cxn>
                  <a:cxn ang="0">
                    <a:pos x="12" y="56"/>
                  </a:cxn>
                  <a:cxn ang="0">
                    <a:pos x="16" y="47"/>
                  </a:cxn>
                  <a:cxn ang="0">
                    <a:pos x="19" y="39"/>
                  </a:cxn>
                  <a:cxn ang="0">
                    <a:pos x="26" y="23"/>
                  </a:cxn>
                  <a:cxn ang="0">
                    <a:pos x="34" y="7"/>
                  </a:cxn>
                  <a:cxn ang="0">
                    <a:pos x="34" y="7"/>
                  </a:cxn>
                  <a:cxn ang="0">
                    <a:pos x="35" y="5"/>
                  </a:cxn>
                  <a:cxn ang="0">
                    <a:pos x="35" y="3"/>
                  </a:cxn>
                  <a:cxn ang="0">
                    <a:pos x="34" y="2"/>
                  </a:cxn>
                  <a:cxn ang="0">
                    <a:pos x="32" y="1"/>
                  </a:cxn>
                  <a:cxn ang="0">
                    <a:pos x="31" y="0"/>
                  </a:cxn>
                  <a:cxn ang="0">
                    <a:pos x="29" y="0"/>
                  </a:cxn>
                  <a:cxn ang="0">
                    <a:pos x="28" y="1"/>
                  </a:cxn>
                  <a:cxn ang="0">
                    <a:pos x="26" y="2"/>
                  </a:cxn>
                  <a:cxn ang="0">
                    <a:pos x="26" y="2"/>
                  </a:cxn>
                </a:cxnLst>
                <a:rect l="0" t="0" r="r" b="b"/>
                <a:pathLst>
                  <a:path w="35" h="78">
                    <a:moveTo>
                      <a:pt x="26" y="2"/>
                    </a:moveTo>
                    <a:lnTo>
                      <a:pt x="26" y="2"/>
                    </a:lnTo>
                    <a:lnTo>
                      <a:pt x="18" y="20"/>
                    </a:lnTo>
                    <a:lnTo>
                      <a:pt x="9" y="37"/>
                    </a:lnTo>
                    <a:lnTo>
                      <a:pt x="6" y="45"/>
                    </a:lnTo>
                    <a:lnTo>
                      <a:pt x="3" y="55"/>
                    </a:lnTo>
                    <a:lnTo>
                      <a:pt x="1" y="64"/>
                    </a:lnTo>
                    <a:lnTo>
                      <a:pt x="0" y="74"/>
                    </a:lnTo>
                    <a:lnTo>
                      <a:pt x="0" y="74"/>
                    </a:lnTo>
                    <a:lnTo>
                      <a:pt x="1" y="76"/>
                    </a:lnTo>
                    <a:lnTo>
                      <a:pt x="2" y="77"/>
                    </a:lnTo>
                    <a:lnTo>
                      <a:pt x="3" y="78"/>
                    </a:lnTo>
                    <a:lnTo>
                      <a:pt x="5" y="78"/>
                    </a:lnTo>
                    <a:lnTo>
                      <a:pt x="7" y="78"/>
                    </a:lnTo>
                    <a:lnTo>
                      <a:pt x="8" y="77"/>
                    </a:lnTo>
                    <a:lnTo>
                      <a:pt x="9" y="76"/>
                    </a:lnTo>
                    <a:lnTo>
                      <a:pt x="10" y="74"/>
                    </a:lnTo>
                    <a:lnTo>
                      <a:pt x="10" y="74"/>
                    </a:lnTo>
                    <a:lnTo>
                      <a:pt x="10" y="65"/>
                    </a:lnTo>
                    <a:lnTo>
                      <a:pt x="12" y="56"/>
                    </a:lnTo>
                    <a:lnTo>
                      <a:pt x="16" y="47"/>
                    </a:lnTo>
                    <a:lnTo>
                      <a:pt x="19" y="39"/>
                    </a:lnTo>
                    <a:lnTo>
                      <a:pt x="26" y="23"/>
                    </a:lnTo>
                    <a:lnTo>
                      <a:pt x="34" y="7"/>
                    </a:lnTo>
                    <a:lnTo>
                      <a:pt x="34" y="7"/>
                    </a:lnTo>
                    <a:lnTo>
                      <a:pt x="35" y="5"/>
                    </a:lnTo>
                    <a:lnTo>
                      <a:pt x="35" y="3"/>
                    </a:lnTo>
                    <a:lnTo>
                      <a:pt x="34" y="2"/>
                    </a:lnTo>
                    <a:lnTo>
                      <a:pt x="32" y="1"/>
                    </a:lnTo>
                    <a:lnTo>
                      <a:pt x="31" y="0"/>
                    </a:lnTo>
                    <a:lnTo>
                      <a:pt x="29" y="0"/>
                    </a:lnTo>
                    <a:lnTo>
                      <a:pt x="28" y="1"/>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1" name="Freeform 858"/>
              <p:cNvSpPr/>
              <p:nvPr/>
            </p:nvSpPr>
            <p:spPr bwMode="auto">
              <a:xfrm>
                <a:off x="2684463" y="1452563"/>
                <a:ext cx="17463" cy="34925"/>
              </a:xfrm>
              <a:custGeom>
                <a:avLst/>
                <a:gdLst/>
                <a:ahLst/>
                <a:cxnLst>
                  <a:cxn ang="0">
                    <a:pos x="26" y="2"/>
                  </a:cxn>
                  <a:cxn ang="0">
                    <a:pos x="26" y="2"/>
                  </a:cxn>
                  <a:cxn ang="0">
                    <a:pos x="17" y="15"/>
                  </a:cxn>
                  <a:cxn ang="0">
                    <a:pos x="9" y="30"/>
                  </a:cxn>
                  <a:cxn ang="0">
                    <a:pos x="5" y="37"/>
                  </a:cxn>
                  <a:cxn ang="0">
                    <a:pos x="2" y="44"/>
                  </a:cxn>
                  <a:cxn ang="0">
                    <a:pos x="1" y="52"/>
                  </a:cxn>
                  <a:cxn ang="0">
                    <a:pos x="0" y="61"/>
                  </a:cxn>
                  <a:cxn ang="0">
                    <a:pos x="0" y="61"/>
                  </a:cxn>
                  <a:cxn ang="0">
                    <a:pos x="0" y="63"/>
                  </a:cxn>
                  <a:cxn ang="0">
                    <a:pos x="1" y="64"/>
                  </a:cxn>
                  <a:cxn ang="0">
                    <a:pos x="2" y="65"/>
                  </a:cxn>
                  <a:cxn ang="0">
                    <a:pos x="4" y="65"/>
                  </a:cxn>
                  <a:cxn ang="0">
                    <a:pos x="7" y="65"/>
                  </a:cxn>
                  <a:cxn ang="0">
                    <a:pos x="8" y="64"/>
                  </a:cxn>
                  <a:cxn ang="0">
                    <a:pos x="9" y="63"/>
                  </a:cxn>
                  <a:cxn ang="0">
                    <a:pos x="10" y="61"/>
                  </a:cxn>
                  <a:cxn ang="0">
                    <a:pos x="10" y="61"/>
                  </a:cxn>
                  <a:cxn ang="0">
                    <a:pos x="11" y="53"/>
                  </a:cxn>
                  <a:cxn ang="0">
                    <a:pos x="12" y="46"/>
                  </a:cxn>
                  <a:cxn ang="0">
                    <a:pos x="15" y="39"/>
                  </a:cxn>
                  <a:cxn ang="0">
                    <a:pos x="18" y="32"/>
                  </a:cxn>
                  <a:cxn ang="0">
                    <a:pos x="26" y="18"/>
                  </a:cxn>
                  <a:cxn ang="0">
                    <a:pos x="34" y="6"/>
                  </a:cxn>
                  <a:cxn ang="0">
                    <a:pos x="34" y="6"/>
                  </a:cxn>
                  <a:cxn ang="0">
                    <a:pos x="34" y="4"/>
                  </a:cxn>
                  <a:cxn ang="0">
                    <a:pos x="34" y="3"/>
                  </a:cxn>
                  <a:cxn ang="0">
                    <a:pos x="34" y="1"/>
                  </a:cxn>
                  <a:cxn ang="0">
                    <a:pos x="32" y="0"/>
                  </a:cxn>
                  <a:cxn ang="0">
                    <a:pos x="31" y="0"/>
                  </a:cxn>
                  <a:cxn ang="0">
                    <a:pos x="29" y="0"/>
                  </a:cxn>
                  <a:cxn ang="0">
                    <a:pos x="27" y="0"/>
                  </a:cxn>
                  <a:cxn ang="0">
                    <a:pos x="26" y="2"/>
                  </a:cxn>
                  <a:cxn ang="0">
                    <a:pos x="26" y="2"/>
                  </a:cxn>
                </a:cxnLst>
                <a:rect l="0" t="0" r="r" b="b"/>
                <a:pathLst>
                  <a:path w="34" h="65">
                    <a:moveTo>
                      <a:pt x="26" y="2"/>
                    </a:moveTo>
                    <a:lnTo>
                      <a:pt x="26" y="2"/>
                    </a:lnTo>
                    <a:lnTo>
                      <a:pt x="17" y="15"/>
                    </a:lnTo>
                    <a:lnTo>
                      <a:pt x="9" y="30"/>
                    </a:lnTo>
                    <a:lnTo>
                      <a:pt x="5" y="37"/>
                    </a:lnTo>
                    <a:lnTo>
                      <a:pt x="2" y="44"/>
                    </a:lnTo>
                    <a:lnTo>
                      <a:pt x="1" y="52"/>
                    </a:lnTo>
                    <a:lnTo>
                      <a:pt x="0" y="61"/>
                    </a:lnTo>
                    <a:lnTo>
                      <a:pt x="0" y="61"/>
                    </a:lnTo>
                    <a:lnTo>
                      <a:pt x="0" y="63"/>
                    </a:lnTo>
                    <a:lnTo>
                      <a:pt x="1" y="64"/>
                    </a:lnTo>
                    <a:lnTo>
                      <a:pt x="2" y="65"/>
                    </a:lnTo>
                    <a:lnTo>
                      <a:pt x="4" y="65"/>
                    </a:lnTo>
                    <a:lnTo>
                      <a:pt x="7" y="65"/>
                    </a:lnTo>
                    <a:lnTo>
                      <a:pt x="8" y="64"/>
                    </a:lnTo>
                    <a:lnTo>
                      <a:pt x="9" y="63"/>
                    </a:lnTo>
                    <a:lnTo>
                      <a:pt x="10" y="61"/>
                    </a:lnTo>
                    <a:lnTo>
                      <a:pt x="10" y="61"/>
                    </a:lnTo>
                    <a:lnTo>
                      <a:pt x="11" y="53"/>
                    </a:lnTo>
                    <a:lnTo>
                      <a:pt x="12" y="46"/>
                    </a:lnTo>
                    <a:lnTo>
                      <a:pt x="15" y="39"/>
                    </a:lnTo>
                    <a:lnTo>
                      <a:pt x="18" y="32"/>
                    </a:lnTo>
                    <a:lnTo>
                      <a:pt x="26" y="18"/>
                    </a:lnTo>
                    <a:lnTo>
                      <a:pt x="34" y="6"/>
                    </a:lnTo>
                    <a:lnTo>
                      <a:pt x="34" y="6"/>
                    </a:lnTo>
                    <a:lnTo>
                      <a:pt x="34" y="4"/>
                    </a:lnTo>
                    <a:lnTo>
                      <a:pt x="34" y="3"/>
                    </a:lnTo>
                    <a:lnTo>
                      <a:pt x="34" y="1"/>
                    </a:lnTo>
                    <a:lnTo>
                      <a:pt x="32" y="0"/>
                    </a:lnTo>
                    <a:lnTo>
                      <a:pt x="31" y="0"/>
                    </a:lnTo>
                    <a:lnTo>
                      <a:pt x="29" y="0"/>
                    </a:lnTo>
                    <a:lnTo>
                      <a:pt x="27" y="0"/>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2" name="Freeform 859"/>
              <p:cNvSpPr/>
              <p:nvPr/>
            </p:nvSpPr>
            <p:spPr bwMode="auto">
              <a:xfrm>
                <a:off x="2724150" y="1473200"/>
                <a:ext cx="4763" cy="11113"/>
              </a:xfrm>
              <a:custGeom>
                <a:avLst/>
                <a:gdLst/>
                <a:ahLst/>
                <a:cxnLst>
                  <a:cxn ang="0">
                    <a:pos x="0" y="5"/>
                  </a:cxn>
                  <a:cxn ang="0">
                    <a:pos x="0" y="17"/>
                  </a:cxn>
                  <a:cxn ang="0">
                    <a:pos x="0" y="17"/>
                  </a:cxn>
                  <a:cxn ang="0">
                    <a:pos x="1" y="19"/>
                  </a:cxn>
                  <a:cxn ang="0">
                    <a:pos x="2" y="20"/>
                  </a:cxn>
                  <a:cxn ang="0">
                    <a:pos x="3" y="21"/>
                  </a:cxn>
                  <a:cxn ang="0">
                    <a:pos x="5" y="21"/>
                  </a:cxn>
                  <a:cxn ang="0">
                    <a:pos x="6" y="21"/>
                  </a:cxn>
                  <a:cxn ang="0">
                    <a:pos x="8" y="20"/>
                  </a:cxn>
                  <a:cxn ang="0">
                    <a:pos x="9" y="19"/>
                  </a:cxn>
                  <a:cxn ang="0">
                    <a:pos x="9" y="17"/>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Lst>
                <a:rect l="0" t="0" r="r" b="b"/>
                <a:pathLst>
                  <a:path w="9" h="21">
                    <a:moveTo>
                      <a:pt x="0" y="5"/>
                    </a:moveTo>
                    <a:lnTo>
                      <a:pt x="0" y="17"/>
                    </a:lnTo>
                    <a:lnTo>
                      <a:pt x="0" y="17"/>
                    </a:lnTo>
                    <a:lnTo>
                      <a:pt x="1" y="19"/>
                    </a:lnTo>
                    <a:lnTo>
                      <a:pt x="2" y="20"/>
                    </a:lnTo>
                    <a:lnTo>
                      <a:pt x="3" y="21"/>
                    </a:lnTo>
                    <a:lnTo>
                      <a:pt x="5" y="21"/>
                    </a:lnTo>
                    <a:lnTo>
                      <a:pt x="6" y="21"/>
                    </a:lnTo>
                    <a:lnTo>
                      <a:pt x="8" y="20"/>
                    </a:lnTo>
                    <a:lnTo>
                      <a:pt x="9" y="19"/>
                    </a:lnTo>
                    <a:lnTo>
                      <a:pt x="9" y="17"/>
                    </a:lnTo>
                    <a:lnTo>
                      <a:pt x="9" y="5"/>
                    </a:lnTo>
                    <a:lnTo>
                      <a:pt x="9" y="5"/>
                    </a:lnTo>
                    <a:lnTo>
                      <a:pt x="9" y="3"/>
                    </a:lnTo>
                    <a:lnTo>
                      <a:pt x="8" y="1"/>
                    </a:lnTo>
                    <a:lnTo>
                      <a:pt x="6" y="0"/>
                    </a:lnTo>
                    <a:lnTo>
                      <a:pt x="5" y="0"/>
                    </a:lnTo>
                    <a:lnTo>
                      <a:pt x="3" y="0"/>
                    </a:lnTo>
                    <a:lnTo>
                      <a:pt x="2" y="1"/>
                    </a:lnTo>
                    <a:lnTo>
                      <a:pt x="1" y="3"/>
                    </a:lnTo>
                    <a:lnTo>
                      <a:pt x="0" y="5"/>
                    </a:lnTo>
                    <a:lnTo>
                      <a:pt x="0"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3" name="Freeform 860"/>
              <p:cNvSpPr/>
              <p:nvPr/>
            </p:nvSpPr>
            <p:spPr bwMode="auto">
              <a:xfrm>
                <a:off x="2386013" y="1473200"/>
                <a:ext cx="15875" cy="47625"/>
              </a:xfrm>
              <a:custGeom>
                <a:avLst/>
                <a:gdLst/>
                <a:ahLst/>
                <a:cxnLst>
                  <a:cxn ang="0">
                    <a:pos x="19" y="5"/>
                  </a:cxn>
                  <a:cxn ang="0">
                    <a:pos x="19" y="5"/>
                  </a:cxn>
                  <a:cxn ang="0">
                    <a:pos x="18" y="15"/>
                  </a:cxn>
                  <a:cxn ang="0">
                    <a:pos x="16" y="26"/>
                  </a:cxn>
                  <a:cxn ang="0">
                    <a:pos x="10" y="45"/>
                  </a:cxn>
                  <a:cxn ang="0">
                    <a:pos x="3" y="66"/>
                  </a:cxn>
                  <a:cxn ang="0">
                    <a:pos x="1" y="76"/>
                  </a:cxn>
                  <a:cxn ang="0">
                    <a:pos x="0" y="87"/>
                  </a:cxn>
                  <a:cxn ang="0">
                    <a:pos x="0" y="87"/>
                  </a:cxn>
                  <a:cxn ang="0">
                    <a:pos x="0" y="89"/>
                  </a:cxn>
                  <a:cxn ang="0">
                    <a:pos x="1" y="91"/>
                  </a:cxn>
                  <a:cxn ang="0">
                    <a:pos x="3" y="91"/>
                  </a:cxn>
                  <a:cxn ang="0">
                    <a:pos x="5" y="92"/>
                  </a:cxn>
                  <a:cxn ang="0">
                    <a:pos x="7" y="91"/>
                  </a:cxn>
                  <a:cxn ang="0">
                    <a:pos x="9" y="91"/>
                  </a:cxn>
                  <a:cxn ang="0">
                    <a:pos x="10" y="89"/>
                  </a:cxn>
                  <a:cxn ang="0">
                    <a:pos x="10" y="87"/>
                  </a:cxn>
                  <a:cxn ang="0">
                    <a:pos x="10" y="87"/>
                  </a:cxn>
                  <a:cxn ang="0">
                    <a:pos x="11" y="76"/>
                  </a:cxn>
                  <a:cxn ang="0">
                    <a:pos x="13" y="66"/>
                  </a:cxn>
                  <a:cxn ang="0">
                    <a:pos x="19" y="45"/>
                  </a:cxn>
                  <a:cxn ang="0">
                    <a:pos x="25" y="26"/>
                  </a:cxn>
                  <a:cxn ang="0">
                    <a:pos x="27" y="15"/>
                  </a:cxn>
                  <a:cxn ang="0">
                    <a:pos x="29" y="5"/>
                  </a:cxn>
                  <a:cxn ang="0">
                    <a:pos x="29" y="5"/>
                  </a:cxn>
                  <a:cxn ang="0">
                    <a:pos x="28" y="3"/>
                  </a:cxn>
                  <a:cxn ang="0">
                    <a:pos x="27" y="1"/>
                  </a:cxn>
                  <a:cxn ang="0">
                    <a:pos x="26" y="0"/>
                  </a:cxn>
                  <a:cxn ang="0">
                    <a:pos x="24" y="0"/>
                  </a:cxn>
                  <a:cxn ang="0">
                    <a:pos x="22" y="0"/>
                  </a:cxn>
                  <a:cxn ang="0">
                    <a:pos x="21" y="1"/>
                  </a:cxn>
                  <a:cxn ang="0">
                    <a:pos x="20" y="3"/>
                  </a:cxn>
                  <a:cxn ang="0">
                    <a:pos x="19" y="5"/>
                  </a:cxn>
                  <a:cxn ang="0">
                    <a:pos x="19" y="5"/>
                  </a:cxn>
                </a:cxnLst>
                <a:rect l="0" t="0" r="r" b="b"/>
                <a:pathLst>
                  <a:path w="29" h="92">
                    <a:moveTo>
                      <a:pt x="19" y="5"/>
                    </a:moveTo>
                    <a:lnTo>
                      <a:pt x="19" y="5"/>
                    </a:lnTo>
                    <a:lnTo>
                      <a:pt x="18" y="15"/>
                    </a:lnTo>
                    <a:lnTo>
                      <a:pt x="16" y="26"/>
                    </a:lnTo>
                    <a:lnTo>
                      <a:pt x="10" y="45"/>
                    </a:lnTo>
                    <a:lnTo>
                      <a:pt x="3" y="66"/>
                    </a:lnTo>
                    <a:lnTo>
                      <a:pt x="1" y="76"/>
                    </a:lnTo>
                    <a:lnTo>
                      <a:pt x="0" y="87"/>
                    </a:lnTo>
                    <a:lnTo>
                      <a:pt x="0" y="87"/>
                    </a:lnTo>
                    <a:lnTo>
                      <a:pt x="0" y="89"/>
                    </a:lnTo>
                    <a:lnTo>
                      <a:pt x="1" y="91"/>
                    </a:lnTo>
                    <a:lnTo>
                      <a:pt x="3" y="91"/>
                    </a:lnTo>
                    <a:lnTo>
                      <a:pt x="5" y="92"/>
                    </a:lnTo>
                    <a:lnTo>
                      <a:pt x="7" y="91"/>
                    </a:lnTo>
                    <a:lnTo>
                      <a:pt x="9" y="91"/>
                    </a:lnTo>
                    <a:lnTo>
                      <a:pt x="10" y="89"/>
                    </a:lnTo>
                    <a:lnTo>
                      <a:pt x="10" y="87"/>
                    </a:lnTo>
                    <a:lnTo>
                      <a:pt x="10" y="87"/>
                    </a:lnTo>
                    <a:lnTo>
                      <a:pt x="11" y="76"/>
                    </a:lnTo>
                    <a:lnTo>
                      <a:pt x="13" y="66"/>
                    </a:lnTo>
                    <a:lnTo>
                      <a:pt x="19" y="45"/>
                    </a:lnTo>
                    <a:lnTo>
                      <a:pt x="25" y="26"/>
                    </a:lnTo>
                    <a:lnTo>
                      <a:pt x="27" y="15"/>
                    </a:lnTo>
                    <a:lnTo>
                      <a:pt x="29" y="5"/>
                    </a:lnTo>
                    <a:lnTo>
                      <a:pt x="29" y="5"/>
                    </a:lnTo>
                    <a:lnTo>
                      <a:pt x="28" y="3"/>
                    </a:lnTo>
                    <a:lnTo>
                      <a:pt x="27" y="1"/>
                    </a:lnTo>
                    <a:lnTo>
                      <a:pt x="26" y="0"/>
                    </a:lnTo>
                    <a:lnTo>
                      <a:pt x="24" y="0"/>
                    </a:lnTo>
                    <a:lnTo>
                      <a:pt x="22" y="0"/>
                    </a:lnTo>
                    <a:lnTo>
                      <a:pt x="21" y="1"/>
                    </a:lnTo>
                    <a:lnTo>
                      <a:pt x="20"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4" name="Freeform 861"/>
              <p:cNvSpPr/>
              <p:nvPr/>
            </p:nvSpPr>
            <p:spPr bwMode="auto">
              <a:xfrm>
                <a:off x="2422525" y="1492250"/>
                <a:ext cx="12700" cy="31750"/>
              </a:xfrm>
              <a:custGeom>
                <a:avLst/>
                <a:gdLst/>
                <a:ahLst/>
                <a:cxnLst>
                  <a:cxn ang="0">
                    <a:pos x="13" y="3"/>
                  </a:cxn>
                  <a:cxn ang="0">
                    <a:pos x="13" y="3"/>
                  </a:cxn>
                  <a:cxn ang="0">
                    <a:pos x="5" y="29"/>
                  </a:cxn>
                  <a:cxn ang="0">
                    <a:pos x="2" y="41"/>
                  </a:cxn>
                  <a:cxn ang="0">
                    <a:pos x="0" y="55"/>
                  </a:cxn>
                  <a:cxn ang="0">
                    <a:pos x="0" y="55"/>
                  </a:cxn>
                  <a:cxn ang="0">
                    <a:pos x="1" y="57"/>
                  </a:cxn>
                  <a:cxn ang="0">
                    <a:pos x="2" y="59"/>
                  </a:cxn>
                  <a:cxn ang="0">
                    <a:pos x="3" y="59"/>
                  </a:cxn>
                  <a:cxn ang="0">
                    <a:pos x="5" y="60"/>
                  </a:cxn>
                  <a:cxn ang="0">
                    <a:pos x="6" y="59"/>
                  </a:cxn>
                  <a:cxn ang="0">
                    <a:pos x="8" y="59"/>
                  </a:cxn>
                  <a:cxn ang="0">
                    <a:pos x="9" y="57"/>
                  </a:cxn>
                  <a:cxn ang="0">
                    <a:pos x="9" y="55"/>
                  </a:cxn>
                  <a:cxn ang="0">
                    <a:pos x="9" y="55"/>
                  </a:cxn>
                  <a:cxn ang="0">
                    <a:pos x="11" y="42"/>
                  </a:cxn>
                  <a:cxn ang="0">
                    <a:pos x="14" y="30"/>
                  </a:cxn>
                  <a:cxn ang="0">
                    <a:pos x="22" y="6"/>
                  </a:cxn>
                  <a:cxn ang="0">
                    <a:pos x="22" y="6"/>
                  </a:cxn>
                  <a:cxn ang="0">
                    <a:pos x="22" y="4"/>
                  </a:cxn>
                  <a:cxn ang="0">
                    <a:pos x="21" y="2"/>
                  </a:cxn>
                  <a:cxn ang="0">
                    <a:pos x="20" y="1"/>
                  </a:cxn>
                  <a:cxn ang="0">
                    <a:pos x="19" y="0"/>
                  </a:cxn>
                  <a:cxn ang="0">
                    <a:pos x="17" y="0"/>
                  </a:cxn>
                  <a:cxn ang="0">
                    <a:pos x="15" y="0"/>
                  </a:cxn>
                  <a:cxn ang="0">
                    <a:pos x="14" y="1"/>
                  </a:cxn>
                  <a:cxn ang="0">
                    <a:pos x="13" y="3"/>
                  </a:cxn>
                  <a:cxn ang="0">
                    <a:pos x="13" y="3"/>
                  </a:cxn>
                </a:cxnLst>
                <a:rect l="0" t="0" r="r" b="b"/>
                <a:pathLst>
                  <a:path w="22" h="60">
                    <a:moveTo>
                      <a:pt x="13" y="3"/>
                    </a:moveTo>
                    <a:lnTo>
                      <a:pt x="13" y="3"/>
                    </a:lnTo>
                    <a:lnTo>
                      <a:pt x="5" y="29"/>
                    </a:lnTo>
                    <a:lnTo>
                      <a:pt x="2" y="41"/>
                    </a:lnTo>
                    <a:lnTo>
                      <a:pt x="0" y="55"/>
                    </a:lnTo>
                    <a:lnTo>
                      <a:pt x="0" y="55"/>
                    </a:lnTo>
                    <a:lnTo>
                      <a:pt x="1" y="57"/>
                    </a:lnTo>
                    <a:lnTo>
                      <a:pt x="2" y="59"/>
                    </a:lnTo>
                    <a:lnTo>
                      <a:pt x="3" y="59"/>
                    </a:lnTo>
                    <a:lnTo>
                      <a:pt x="5" y="60"/>
                    </a:lnTo>
                    <a:lnTo>
                      <a:pt x="6" y="59"/>
                    </a:lnTo>
                    <a:lnTo>
                      <a:pt x="8" y="59"/>
                    </a:lnTo>
                    <a:lnTo>
                      <a:pt x="9" y="57"/>
                    </a:lnTo>
                    <a:lnTo>
                      <a:pt x="9" y="55"/>
                    </a:lnTo>
                    <a:lnTo>
                      <a:pt x="9" y="55"/>
                    </a:lnTo>
                    <a:lnTo>
                      <a:pt x="11" y="42"/>
                    </a:lnTo>
                    <a:lnTo>
                      <a:pt x="14" y="30"/>
                    </a:lnTo>
                    <a:lnTo>
                      <a:pt x="22" y="6"/>
                    </a:lnTo>
                    <a:lnTo>
                      <a:pt x="22" y="6"/>
                    </a:lnTo>
                    <a:lnTo>
                      <a:pt x="22" y="4"/>
                    </a:lnTo>
                    <a:lnTo>
                      <a:pt x="21" y="2"/>
                    </a:lnTo>
                    <a:lnTo>
                      <a:pt x="20" y="1"/>
                    </a:lnTo>
                    <a:lnTo>
                      <a:pt x="19" y="0"/>
                    </a:lnTo>
                    <a:lnTo>
                      <a:pt x="17" y="0"/>
                    </a:lnTo>
                    <a:lnTo>
                      <a:pt x="15" y="0"/>
                    </a:lnTo>
                    <a:lnTo>
                      <a:pt x="14" y="1"/>
                    </a:lnTo>
                    <a:lnTo>
                      <a:pt x="13" y="3"/>
                    </a:lnTo>
                    <a:lnTo>
                      <a:pt x="13" y="3"/>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5" name="Freeform 862"/>
              <p:cNvSpPr/>
              <p:nvPr/>
            </p:nvSpPr>
            <p:spPr bwMode="auto">
              <a:xfrm>
                <a:off x="2322513" y="1298575"/>
                <a:ext cx="19050" cy="47625"/>
              </a:xfrm>
              <a:custGeom>
                <a:avLst/>
                <a:gdLst/>
                <a:ahLst/>
                <a:cxnLst>
                  <a:cxn ang="0">
                    <a:pos x="24" y="4"/>
                  </a:cxn>
                  <a:cxn ang="0">
                    <a:pos x="24" y="4"/>
                  </a:cxn>
                  <a:cxn ang="0">
                    <a:pos x="23" y="16"/>
                  </a:cxn>
                  <a:cxn ang="0">
                    <a:pos x="20" y="26"/>
                  </a:cxn>
                  <a:cxn ang="0">
                    <a:pos x="16" y="35"/>
                  </a:cxn>
                  <a:cxn ang="0">
                    <a:pos x="12" y="46"/>
                  </a:cxn>
                  <a:cxn ang="0">
                    <a:pos x="7" y="55"/>
                  </a:cxn>
                  <a:cxn ang="0">
                    <a:pos x="4" y="65"/>
                  </a:cxn>
                  <a:cxn ang="0">
                    <a:pos x="1" y="76"/>
                  </a:cxn>
                  <a:cxn ang="0">
                    <a:pos x="0" y="87"/>
                  </a:cxn>
                  <a:cxn ang="0">
                    <a:pos x="0" y="87"/>
                  </a:cxn>
                  <a:cxn ang="0">
                    <a:pos x="0" y="89"/>
                  </a:cxn>
                  <a:cxn ang="0">
                    <a:pos x="1" y="90"/>
                  </a:cxn>
                  <a:cxn ang="0">
                    <a:pos x="2" y="91"/>
                  </a:cxn>
                  <a:cxn ang="0">
                    <a:pos x="4" y="91"/>
                  </a:cxn>
                  <a:cxn ang="0">
                    <a:pos x="6" y="91"/>
                  </a:cxn>
                  <a:cxn ang="0">
                    <a:pos x="7" y="90"/>
                  </a:cxn>
                  <a:cxn ang="0">
                    <a:pos x="8" y="89"/>
                  </a:cxn>
                  <a:cxn ang="0">
                    <a:pos x="9" y="87"/>
                  </a:cxn>
                  <a:cxn ang="0">
                    <a:pos x="9" y="87"/>
                  </a:cxn>
                  <a:cxn ang="0">
                    <a:pos x="10" y="76"/>
                  </a:cxn>
                  <a:cxn ang="0">
                    <a:pos x="13" y="65"/>
                  </a:cxn>
                  <a:cxn ang="0">
                    <a:pos x="17" y="55"/>
                  </a:cxn>
                  <a:cxn ang="0">
                    <a:pos x="21" y="46"/>
                  </a:cxn>
                  <a:cxn ang="0">
                    <a:pos x="25" y="35"/>
                  </a:cxn>
                  <a:cxn ang="0">
                    <a:pos x="30" y="26"/>
                  </a:cxn>
                  <a:cxn ang="0">
                    <a:pos x="33" y="16"/>
                  </a:cxn>
                  <a:cxn ang="0">
                    <a:pos x="34" y="4"/>
                  </a:cxn>
                  <a:cxn ang="0">
                    <a:pos x="34" y="4"/>
                  </a:cxn>
                  <a:cxn ang="0">
                    <a:pos x="34" y="2"/>
                  </a:cxn>
                  <a:cxn ang="0">
                    <a:pos x="33" y="1"/>
                  </a:cxn>
                  <a:cxn ang="0">
                    <a:pos x="32" y="0"/>
                  </a:cxn>
                  <a:cxn ang="0">
                    <a:pos x="30" y="0"/>
                  </a:cxn>
                  <a:cxn ang="0">
                    <a:pos x="27" y="0"/>
                  </a:cxn>
                  <a:cxn ang="0">
                    <a:pos x="26" y="1"/>
                  </a:cxn>
                  <a:cxn ang="0">
                    <a:pos x="25" y="2"/>
                  </a:cxn>
                  <a:cxn ang="0">
                    <a:pos x="24" y="4"/>
                  </a:cxn>
                  <a:cxn ang="0">
                    <a:pos x="24" y="4"/>
                  </a:cxn>
                </a:cxnLst>
                <a:rect l="0" t="0" r="r" b="b"/>
                <a:pathLst>
                  <a:path w="34" h="91">
                    <a:moveTo>
                      <a:pt x="24" y="4"/>
                    </a:moveTo>
                    <a:lnTo>
                      <a:pt x="24" y="4"/>
                    </a:lnTo>
                    <a:lnTo>
                      <a:pt x="23" y="16"/>
                    </a:lnTo>
                    <a:lnTo>
                      <a:pt x="20" y="26"/>
                    </a:lnTo>
                    <a:lnTo>
                      <a:pt x="16" y="35"/>
                    </a:lnTo>
                    <a:lnTo>
                      <a:pt x="12" y="46"/>
                    </a:lnTo>
                    <a:lnTo>
                      <a:pt x="7" y="55"/>
                    </a:lnTo>
                    <a:lnTo>
                      <a:pt x="4" y="65"/>
                    </a:lnTo>
                    <a:lnTo>
                      <a:pt x="1" y="76"/>
                    </a:lnTo>
                    <a:lnTo>
                      <a:pt x="0" y="87"/>
                    </a:lnTo>
                    <a:lnTo>
                      <a:pt x="0" y="87"/>
                    </a:lnTo>
                    <a:lnTo>
                      <a:pt x="0" y="89"/>
                    </a:lnTo>
                    <a:lnTo>
                      <a:pt x="1" y="90"/>
                    </a:lnTo>
                    <a:lnTo>
                      <a:pt x="2" y="91"/>
                    </a:lnTo>
                    <a:lnTo>
                      <a:pt x="4" y="91"/>
                    </a:lnTo>
                    <a:lnTo>
                      <a:pt x="6" y="91"/>
                    </a:lnTo>
                    <a:lnTo>
                      <a:pt x="7" y="90"/>
                    </a:lnTo>
                    <a:lnTo>
                      <a:pt x="8" y="89"/>
                    </a:lnTo>
                    <a:lnTo>
                      <a:pt x="9" y="87"/>
                    </a:lnTo>
                    <a:lnTo>
                      <a:pt x="9" y="87"/>
                    </a:lnTo>
                    <a:lnTo>
                      <a:pt x="10" y="76"/>
                    </a:lnTo>
                    <a:lnTo>
                      <a:pt x="13" y="65"/>
                    </a:lnTo>
                    <a:lnTo>
                      <a:pt x="17" y="55"/>
                    </a:lnTo>
                    <a:lnTo>
                      <a:pt x="21" y="46"/>
                    </a:lnTo>
                    <a:lnTo>
                      <a:pt x="25" y="35"/>
                    </a:lnTo>
                    <a:lnTo>
                      <a:pt x="30" y="26"/>
                    </a:lnTo>
                    <a:lnTo>
                      <a:pt x="33" y="16"/>
                    </a:lnTo>
                    <a:lnTo>
                      <a:pt x="34" y="4"/>
                    </a:lnTo>
                    <a:lnTo>
                      <a:pt x="34" y="4"/>
                    </a:lnTo>
                    <a:lnTo>
                      <a:pt x="34" y="2"/>
                    </a:lnTo>
                    <a:lnTo>
                      <a:pt x="33" y="1"/>
                    </a:lnTo>
                    <a:lnTo>
                      <a:pt x="32" y="0"/>
                    </a:lnTo>
                    <a:lnTo>
                      <a:pt x="30" y="0"/>
                    </a:lnTo>
                    <a:lnTo>
                      <a:pt x="27" y="0"/>
                    </a:lnTo>
                    <a:lnTo>
                      <a:pt x="26" y="1"/>
                    </a:lnTo>
                    <a:lnTo>
                      <a:pt x="25" y="2"/>
                    </a:lnTo>
                    <a:lnTo>
                      <a:pt x="24" y="4"/>
                    </a:lnTo>
                    <a:lnTo>
                      <a:pt x="24"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6" name="Freeform 863"/>
              <p:cNvSpPr/>
              <p:nvPr/>
            </p:nvSpPr>
            <p:spPr bwMode="auto">
              <a:xfrm>
                <a:off x="2355850" y="1304925"/>
                <a:ext cx="22225" cy="34925"/>
              </a:xfrm>
              <a:custGeom>
                <a:avLst/>
                <a:gdLst/>
                <a:ahLst/>
                <a:cxnLst>
                  <a:cxn ang="0">
                    <a:pos x="32" y="2"/>
                  </a:cxn>
                  <a:cxn ang="0">
                    <a:pos x="32" y="2"/>
                  </a:cxn>
                  <a:cxn ang="0">
                    <a:pos x="21" y="16"/>
                  </a:cxn>
                  <a:cxn ang="0">
                    <a:pos x="11" y="30"/>
                  </a:cxn>
                  <a:cxn ang="0">
                    <a:pos x="7" y="37"/>
                  </a:cxn>
                  <a:cxn ang="0">
                    <a:pos x="4" y="45"/>
                  </a:cxn>
                  <a:cxn ang="0">
                    <a:pos x="1" y="52"/>
                  </a:cxn>
                  <a:cxn ang="0">
                    <a:pos x="0" y="62"/>
                  </a:cxn>
                  <a:cxn ang="0">
                    <a:pos x="0" y="62"/>
                  </a:cxn>
                  <a:cxn ang="0">
                    <a:pos x="0" y="64"/>
                  </a:cxn>
                  <a:cxn ang="0">
                    <a:pos x="1" y="65"/>
                  </a:cxn>
                  <a:cxn ang="0">
                    <a:pos x="3" y="66"/>
                  </a:cxn>
                  <a:cxn ang="0">
                    <a:pos x="4" y="66"/>
                  </a:cxn>
                  <a:cxn ang="0">
                    <a:pos x="6" y="66"/>
                  </a:cxn>
                  <a:cxn ang="0">
                    <a:pos x="7" y="65"/>
                  </a:cxn>
                  <a:cxn ang="0">
                    <a:pos x="9" y="64"/>
                  </a:cxn>
                  <a:cxn ang="0">
                    <a:pos x="9" y="62"/>
                  </a:cxn>
                  <a:cxn ang="0">
                    <a:pos x="9" y="62"/>
                  </a:cxn>
                  <a:cxn ang="0">
                    <a:pos x="10" y="53"/>
                  </a:cxn>
                  <a:cxn ang="0">
                    <a:pos x="13" y="46"/>
                  </a:cxn>
                  <a:cxn ang="0">
                    <a:pos x="16" y="39"/>
                  </a:cxn>
                  <a:cxn ang="0">
                    <a:pos x="20" y="33"/>
                  </a:cxn>
                  <a:cxn ang="0">
                    <a:pos x="31" y="19"/>
                  </a:cxn>
                  <a:cxn ang="0">
                    <a:pos x="40" y="7"/>
                  </a:cxn>
                  <a:cxn ang="0">
                    <a:pos x="40" y="7"/>
                  </a:cxn>
                  <a:cxn ang="0">
                    <a:pos x="41" y="5"/>
                  </a:cxn>
                  <a:cxn ang="0">
                    <a:pos x="41" y="3"/>
                  </a:cxn>
                  <a:cxn ang="0">
                    <a:pos x="40" y="2"/>
                  </a:cxn>
                  <a:cxn ang="0">
                    <a:pos x="39" y="1"/>
                  </a:cxn>
                  <a:cxn ang="0">
                    <a:pos x="37" y="0"/>
                  </a:cxn>
                  <a:cxn ang="0">
                    <a:pos x="35" y="0"/>
                  </a:cxn>
                  <a:cxn ang="0">
                    <a:pos x="34" y="1"/>
                  </a:cxn>
                  <a:cxn ang="0">
                    <a:pos x="32" y="2"/>
                  </a:cxn>
                  <a:cxn ang="0">
                    <a:pos x="32" y="2"/>
                  </a:cxn>
                </a:cxnLst>
                <a:rect l="0" t="0" r="r" b="b"/>
                <a:pathLst>
                  <a:path w="41" h="66">
                    <a:moveTo>
                      <a:pt x="32" y="2"/>
                    </a:moveTo>
                    <a:lnTo>
                      <a:pt x="32" y="2"/>
                    </a:lnTo>
                    <a:lnTo>
                      <a:pt x="21" y="16"/>
                    </a:lnTo>
                    <a:lnTo>
                      <a:pt x="11" y="30"/>
                    </a:lnTo>
                    <a:lnTo>
                      <a:pt x="7" y="37"/>
                    </a:lnTo>
                    <a:lnTo>
                      <a:pt x="4" y="45"/>
                    </a:lnTo>
                    <a:lnTo>
                      <a:pt x="1" y="52"/>
                    </a:lnTo>
                    <a:lnTo>
                      <a:pt x="0" y="62"/>
                    </a:lnTo>
                    <a:lnTo>
                      <a:pt x="0" y="62"/>
                    </a:lnTo>
                    <a:lnTo>
                      <a:pt x="0" y="64"/>
                    </a:lnTo>
                    <a:lnTo>
                      <a:pt x="1" y="65"/>
                    </a:lnTo>
                    <a:lnTo>
                      <a:pt x="3" y="66"/>
                    </a:lnTo>
                    <a:lnTo>
                      <a:pt x="4" y="66"/>
                    </a:lnTo>
                    <a:lnTo>
                      <a:pt x="6" y="66"/>
                    </a:lnTo>
                    <a:lnTo>
                      <a:pt x="7" y="65"/>
                    </a:lnTo>
                    <a:lnTo>
                      <a:pt x="9" y="64"/>
                    </a:lnTo>
                    <a:lnTo>
                      <a:pt x="9" y="62"/>
                    </a:lnTo>
                    <a:lnTo>
                      <a:pt x="9" y="62"/>
                    </a:lnTo>
                    <a:lnTo>
                      <a:pt x="10" y="53"/>
                    </a:lnTo>
                    <a:lnTo>
                      <a:pt x="13" y="46"/>
                    </a:lnTo>
                    <a:lnTo>
                      <a:pt x="16" y="39"/>
                    </a:lnTo>
                    <a:lnTo>
                      <a:pt x="20" y="33"/>
                    </a:lnTo>
                    <a:lnTo>
                      <a:pt x="31" y="19"/>
                    </a:lnTo>
                    <a:lnTo>
                      <a:pt x="40" y="7"/>
                    </a:lnTo>
                    <a:lnTo>
                      <a:pt x="40" y="7"/>
                    </a:lnTo>
                    <a:lnTo>
                      <a:pt x="41" y="5"/>
                    </a:lnTo>
                    <a:lnTo>
                      <a:pt x="41" y="3"/>
                    </a:lnTo>
                    <a:lnTo>
                      <a:pt x="40" y="2"/>
                    </a:lnTo>
                    <a:lnTo>
                      <a:pt x="39" y="1"/>
                    </a:lnTo>
                    <a:lnTo>
                      <a:pt x="37" y="0"/>
                    </a:lnTo>
                    <a:lnTo>
                      <a:pt x="35" y="0"/>
                    </a:lnTo>
                    <a:lnTo>
                      <a:pt x="34" y="1"/>
                    </a:lnTo>
                    <a:lnTo>
                      <a:pt x="32" y="2"/>
                    </a:lnTo>
                    <a:lnTo>
                      <a:pt x="32" y="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7" name="Freeform 864"/>
              <p:cNvSpPr/>
              <p:nvPr/>
            </p:nvSpPr>
            <p:spPr bwMode="auto">
              <a:xfrm>
                <a:off x="2382838" y="1314450"/>
                <a:ext cx="22225" cy="42863"/>
              </a:xfrm>
              <a:custGeom>
                <a:avLst/>
                <a:gdLst/>
                <a:ahLst/>
                <a:cxnLst>
                  <a:cxn ang="0">
                    <a:pos x="40" y="4"/>
                  </a:cxn>
                  <a:cxn ang="0">
                    <a:pos x="40" y="4"/>
                  </a:cxn>
                  <a:cxn ang="0">
                    <a:pos x="40" y="2"/>
                  </a:cxn>
                  <a:cxn ang="0">
                    <a:pos x="39" y="1"/>
                  </a:cxn>
                  <a:cxn ang="0">
                    <a:pos x="37" y="0"/>
                  </a:cxn>
                  <a:cxn ang="0">
                    <a:pos x="35" y="1"/>
                  </a:cxn>
                  <a:cxn ang="0">
                    <a:pos x="32" y="3"/>
                  </a:cxn>
                  <a:cxn ang="0">
                    <a:pos x="32" y="4"/>
                  </a:cxn>
                  <a:cxn ang="0">
                    <a:pos x="32" y="6"/>
                  </a:cxn>
                  <a:cxn ang="0">
                    <a:pos x="32" y="6"/>
                  </a:cxn>
                  <a:cxn ang="0">
                    <a:pos x="32" y="12"/>
                  </a:cxn>
                  <a:cxn ang="0">
                    <a:pos x="31" y="18"/>
                  </a:cxn>
                  <a:cxn ang="0">
                    <a:pos x="29" y="22"/>
                  </a:cxn>
                  <a:cxn ang="0">
                    <a:pos x="27" y="27"/>
                  </a:cxn>
                  <a:cxn ang="0">
                    <a:pos x="20" y="36"/>
                  </a:cxn>
                  <a:cxn ang="0">
                    <a:pos x="14" y="45"/>
                  </a:cxn>
                  <a:cxn ang="0">
                    <a:pos x="14" y="45"/>
                  </a:cxn>
                  <a:cxn ang="0">
                    <a:pos x="8" y="52"/>
                  </a:cxn>
                  <a:cxn ang="0">
                    <a:pos x="4" y="59"/>
                  </a:cxn>
                  <a:cxn ang="0">
                    <a:pos x="1" y="66"/>
                  </a:cxn>
                  <a:cxn ang="0">
                    <a:pos x="0" y="75"/>
                  </a:cxn>
                  <a:cxn ang="0">
                    <a:pos x="0" y="75"/>
                  </a:cxn>
                  <a:cxn ang="0">
                    <a:pos x="0" y="77"/>
                  </a:cxn>
                  <a:cxn ang="0">
                    <a:pos x="1" y="79"/>
                  </a:cxn>
                  <a:cxn ang="0">
                    <a:pos x="3" y="79"/>
                  </a:cxn>
                  <a:cxn ang="0">
                    <a:pos x="4" y="80"/>
                  </a:cxn>
                  <a:cxn ang="0">
                    <a:pos x="6" y="79"/>
                  </a:cxn>
                  <a:cxn ang="0">
                    <a:pos x="7" y="79"/>
                  </a:cxn>
                  <a:cxn ang="0">
                    <a:pos x="9" y="77"/>
                  </a:cxn>
                  <a:cxn ang="0">
                    <a:pos x="9" y="75"/>
                  </a:cxn>
                  <a:cxn ang="0">
                    <a:pos x="9" y="75"/>
                  </a:cxn>
                  <a:cxn ang="0">
                    <a:pos x="11" y="69"/>
                  </a:cxn>
                  <a:cxn ang="0">
                    <a:pos x="12" y="65"/>
                  </a:cxn>
                  <a:cxn ang="0">
                    <a:pos x="16" y="56"/>
                  </a:cxn>
                  <a:cxn ang="0">
                    <a:pos x="22" y="49"/>
                  </a:cxn>
                  <a:cxn ang="0">
                    <a:pos x="28" y="41"/>
                  </a:cxn>
                  <a:cxn ang="0">
                    <a:pos x="34" y="32"/>
                  </a:cxn>
                  <a:cxn ang="0">
                    <a:pos x="38" y="24"/>
                  </a:cxn>
                  <a:cxn ang="0">
                    <a:pos x="40" y="20"/>
                  </a:cxn>
                  <a:cxn ang="0">
                    <a:pos x="42" y="15"/>
                  </a:cxn>
                  <a:cxn ang="0">
                    <a:pos x="42" y="10"/>
                  </a:cxn>
                  <a:cxn ang="0">
                    <a:pos x="40" y="4"/>
                  </a:cxn>
                  <a:cxn ang="0">
                    <a:pos x="40" y="4"/>
                  </a:cxn>
                </a:cxnLst>
                <a:rect l="0" t="0" r="r" b="b"/>
                <a:pathLst>
                  <a:path w="42" h="80">
                    <a:moveTo>
                      <a:pt x="40" y="4"/>
                    </a:moveTo>
                    <a:lnTo>
                      <a:pt x="40" y="4"/>
                    </a:lnTo>
                    <a:lnTo>
                      <a:pt x="40" y="2"/>
                    </a:lnTo>
                    <a:lnTo>
                      <a:pt x="39" y="1"/>
                    </a:lnTo>
                    <a:lnTo>
                      <a:pt x="37" y="0"/>
                    </a:lnTo>
                    <a:lnTo>
                      <a:pt x="35" y="1"/>
                    </a:lnTo>
                    <a:lnTo>
                      <a:pt x="32" y="3"/>
                    </a:lnTo>
                    <a:lnTo>
                      <a:pt x="32" y="4"/>
                    </a:lnTo>
                    <a:lnTo>
                      <a:pt x="32" y="6"/>
                    </a:lnTo>
                    <a:lnTo>
                      <a:pt x="32" y="6"/>
                    </a:lnTo>
                    <a:lnTo>
                      <a:pt x="32" y="12"/>
                    </a:lnTo>
                    <a:lnTo>
                      <a:pt x="31" y="18"/>
                    </a:lnTo>
                    <a:lnTo>
                      <a:pt x="29" y="22"/>
                    </a:lnTo>
                    <a:lnTo>
                      <a:pt x="27" y="27"/>
                    </a:lnTo>
                    <a:lnTo>
                      <a:pt x="20" y="36"/>
                    </a:lnTo>
                    <a:lnTo>
                      <a:pt x="14" y="45"/>
                    </a:lnTo>
                    <a:lnTo>
                      <a:pt x="14" y="45"/>
                    </a:lnTo>
                    <a:lnTo>
                      <a:pt x="8" y="52"/>
                    </a:lnTo>
                    <a:lnTo>
                      <a:pt x="4" y="59"/>
                    </a:lnTo>
                    <a:lnTo>
                      <a:pt x="1" y="66"/>
                    </a:lnTo>
                    <a:lnTo>
                      <a:pt x="0" y="75"/>
                    </a:lnTo>
                    <a:lnTo>
                      <a:pt x="0" y="75"/>
                    </a:lnTo>
                    <a:lnTo>
                      <a:pt x="0" y="77"/>
                    </a:lnTo>
                    <a:lnTo>
                      <a:pt x="1" y="79"/>
                    </a:lnTo>
                    <a:lnTo>
                      <a:pt x="3" y="79"/>
                    </a:lnTo>
                    <a:lnTo>
                      <a:pt x="4" y="80"/>
                    </a:lnTo>
                    <a:lnTo>
                      <a:pt x="6" y="79"/>
                    </a:lnTo>
                    <a:lnTo>
                      <a:pt x="7" y="79"/>
                    </a:lnTo>
                    <a:lnTo>
                      <a:pt x="9" y="77"/>
                    </a:lnTo>
                    <a:lnTo>
                      <a:pt x="9" y="75"/>
                    </a:lnTo>
                    <a:lnTo>
                      <a:pt x="9" y="75"/>
                    </a:lnTo>
                    <a:lnTo>
                      <a:pt x="11" y="69"/>
                    </a:lnTo>
                    <a:lnTo>
                      <a:pt x="12" y="65"/>
                    </a:lnTo>
                    <a:lnTo>
                      <a:pt x="16" y="56"/>
                    </a:lnTo>
                    <a:lnTo>
                      <a:pt x="22" y="49"/>
                    </a:lnTo>
                    <a:lnTo>
                      <a:pt x="28" y="41"/>
                    </a:lnTo>
                    <a:lnTo>
                      <a:pt x="34" y="32"/>
                    </a:lnTo>
                    <a:lnTo>
                      <a:pt x="38" y="24"/>
                    </a:lnTo>
                    <a:lnTo>
                      <a:pt x="40" y="20"/>
                    </a:lnTo>
                    <a:lnTo>
                      <a:pt x="42" y="15"/>
                    </a:lnTo>
                    <a:lnTo>
                      <a:pt x="42" y="10"/>
                    </a:lnTo>
                    <a:lnTo>
                      <a:pt x="40" y="4"/>
                    </a:lnTo>
                    <a:lnTo>
                      <a:pt x="40" y="4"/>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8" name="Freeform 865"/>
              <p:cNvSpPr>
                <a:spLocks noEditPoints="1"/>
              </p:cNvSpPr>
              <p:nvPr/>
            </p:nvSpPr>
            <p:spPr bwMode="auto">
              <a:xfrm>
                <a:off x="2159000" y="1141413"/>
                <a:ext cx="739775" cy="723900"/>
              </a:xfrm>
              <a:custGeom>
                <a:avLst/>
                <a:gdLst/>
                <a:ahLst/>
                <a:cxnLst>
                  <a:cxn ang="0">
                    <a:pos x="761" y="1352"/>
                  </a:cxn>
                  <a:cxn ang="0">
                    <a:pos x="683" y="1296"/>
                  </a:cxn>
                  <a:cxn ang="0">
                    <a:pos x="639" y="1242"/>
                  </a:cxn>
                  <a:cxn ang="0">
                    <a:pos x="406" y="1019"/>
                  </a:cxn>
                  <a:cxn ang="0">
                    <a:pos x="260" y="865"/>
                  </a:cxn>
                  <a:cxn ang="0">
                    <a:pos x="75" y="672"/>
                  </a:cxn>
                  <a:cxn ang="0">
                    <a:pos x="27" y="609"/>
                  </a:cxn>
                  <a:cxn ang="0">
                    <a:pos x="0" y="518"/>
                  </a:cxn>
                  <a:cxn ang="0">
                    <a:pos x="17" y="455"/>
                  </a:cxn>
                  <a:cxn ang="0">
                    <a:pos x="61" y="408"/>
                  </a:cxn>
                  <a:cxn ang="0">
                    <a:pos x="168" y="302"/>
                  </a:cxn>
                  <a:cxn ang="0">
                    <a:pos x="410" y="87"/>
                  </a:cxn>
                  <a:cxn ang="0">
                    <a:pos x="502" y="26"/>
                  </a:cxn>
                  <a:cxn ang="0">
                    <a:pos x="539" y="10"/>
                  </a:cxn>
                  <a:cxn ang="0">
                    <a:pos x="629" y="2"/>
                  </a:cxn>
                  <a:cxn ang="0">
                    <a:pos x="689" y="28"/>
                  </a:cxn>
                  <a:cxn ang="0">
                    <a:pos x="702" y="36"/>
                  </a:cxn>
                  <a:cxn ang="0">
                    <a:pos x="755" y="111"/>
                  </a:cxn>
                  <a:cxn ang="0">
                    <a:pos x="937" y="297"/>
                  </a:cxn>
                  <a:cxn ang="0">
                    <a:pos x="1223" y="573"/>
                  </a:cxn>
                  <a:cxn ang="0">
                    <a:pos x="1358" y="690"/>
                  </a:cxn>
                  <a:cxn ang="0">
                    <a:pos x="1386" y="724"/>
                  </a:cxn>
                  <a:cxn ang="0">
                    <a:pos x="1395" y="808"/>
                  </a:cxn>
                  <a:cxn ang="0">
                    <a:pos x="1359" y="882"/>
                  </a:cxn>
                  <a:cxn ang="0">
                    <a:pos x="1337" y="913"/>
                  </a:cxn>
                  <a:cxn ang="0">
                    <a:pos x="1217" y="1073"/>
                  </a:cxn>
                  <a:cxn ang="0">
                    <a:pos x="1134" y="1163"/>
                  </a:cxn>
                  <a:cxn ang="0">
                    <a:pos x="1026" y="1243"/>
                  </a:cxn>
                  <a:cxn ang="0">
                    <a:pos x="1018" y="1257"/>
                  </a:cxn>
                  <a:cxn ang="0">
                    <a:pos x="997" y="1285"/>
                  </a:cxn>
                  <a:cxn ang="0">
                    <a:pos x="980" y="1304"/>
                  </a:cxn>
                  <a:cxn ang="0">
                    <a:pos x="937" y="1331"/>
                  </a:cxn>
                  <a:cxn ang="0">
                    <a:pos x="850" y="1366"/>
                  </a:cxn>
                  <a:cxn ang="0">
                    <a:pos x="601" y="41"/>
                  </a:cxn>
                  <a:cxn ang="0">
                    <a:pos x="532" y="57"/>
                  </a:cxn>
                  <a:cxn ang="0">
                    <a:pos x="355" y="185"/>
                  </a:cxn>
                  <a:cxn ang="0">
                    <a:pos x="95" y="433"/>
                  </a:cxn>
                  <a:cxn ang="0">
                    <a:pos x="82" y="444"/>
                  </a:cxn>
                  <a:cxn ang="0">
                    <a:pos x="49" y="479"/>
                  </a:cxn>
                  <a:cxn ang="0">
                    <a:pos x="41" y="529"/>
                  </a:cxn>
                  <a:cxn ang="0">
                    <a:pos x="66" y="595"/>
                  </a:cxn>
                  <a:cxn ang="0">
                    <a:pos x="127" y="658"/>
                  </a:cxn>
                  <a:cxn ang="0">
                    <a:pos x="136" y="677"/>
                  </a:cxn>
                  <a:cxn ang="0">
                    <a:pos x="390" y="944"/>
                  </a:cxn>
                  <a:cxn ang="0">
                    <a:pos x="574" y="1119"/>
                  </a:cxn>
                  <a:cxn ang="0">
                    <a:pos x="714" y="1263"/>
                  </a:cxn>
                  <a:cxn ang="0">
                    <a:pos x="748" y="1294"/>
                  </a:cxn>
                  <a:cxn ang="0">
                    <a:pos x="829" y="1321"/>
                  </a:cxn>
                  <a:cxn ang="0">
                    <a:pos x="918" y="1290"/>
                  </a:cxn>
                  <a:cxn ang="0">
                    <a:pos x="991" y="1224"/>
                  </a:cxn>
                  <a:cxn ang="0">
                    <a:pos x="1081" y="1153"/>
                  </a:cxn>
                  <a:cxn ang="0">
                    <a:pos x="1195" y="1033"/>
                  </a:cxn>
                  <a:cxn ang="0">
                    <a:pos x="1286" y="908"/>
                  </a:cxn>
                  <a:cxn ang="0">
                    <a:pos x="1295" y="888"/>
                  </a:cxn>
                  <a:cxn ang="0">
                    <a:pos x="1336" y="843"/>
                  </a:cxn>
                  <a:cxn ang="0">
                    <a:pos x="1358" y="782"/>
                  </a:cxn>
                  <a:cxn ang="0">
                    <a:pos x="1344" y="735"/>
                  </a:cxn>
                  <a:cxn ang="0">
                    <a:pos x="1233" y="639"/>
                  </a:cxn>
                  <a:cxn ang="0">
                    <a:pos x="949" y="365"/>
                  </a:cxn>
                  <a:cxn ang="0">
                    <a:pos x="782" y="204"/>
                  </a:cxn>
                  <a:cxn ang="0">
                    <a:pos x="676" y="75"/>
                  </a:cxn>
                  <a:cxn ang="0">
                    <a:pos x="649" y="52"/>
                  </a:cxn>
                  <a:cxn ang="0">
                    <a:pos x="601" y="41"/>
                  </a:cxn>
                </a:cxnLst>
                <a:rect l="0" t="0" r="r" b="b"/>
                <a:pathLst>
                  <a:path w="1398" h="1368">
                    <a:moveTo>
                      <a:pt x="829" y="1368"/>
                    </a:moveTo>
                    <a:lnTo>
                      <a:pt x="829" y="1368"/>
                    </a:lnTo>
                    <a:lnTo>
                      <a:pt x="813" y="1367"/>
                    </a:lnTo>
                    <a:lnTo>
                      <a:pt x="796" y="1364"/>
                    </a:lnTo>
                    <a:lnTo>
                      <a:pt x="779" y="1359"/>
                    </a:lnTo>
                    <a:lnTo>
                      <a:pt x="761" y="1352"/>
                    </a:lnTo>
                    <a:lnTo>
                      <a:pt x="743" y="1343"/>
                    </a:lnTo>
                    <a:lnTo>
                      <a:pt x="726" y="1330"/>
                    </a:lnTo>
                    <a:lnTo>
                      <a:pt x="707" y="1317"/>
                    </a:lnTo>
                    <a:lnTo>
                      <a:pt x="688" y="1300"/>
                    </a:lnTo>
                    <a:lnTo>
                      <a:pt x="688" y="1300"/>
                    </a:lnTo>
                    <a:lnTo>
                      <a:pt x="683" y="1296"/>
                    </a:lnTo>
                    <a:lnTo>
                      <a:pt x="681" y="1291"/>
                    </a:lnTo>
                    <a:lnTo>
                      <a:pt x="681" y="1288"/>
                    </a:lnTo>
                    <a:lnTo>
                      <a:pt x="679" y="1286"/>
                    </a:lnTo>
                    <a:lnTo>
                      <a:pt x="679" y="1286"/>
                    </a:lnTo>
                    <a:lnTo>
                      <a:pt x="659" y="1264"/>
                    </a:lnTo>
                    <a:lnTo>
                      <a:pt x="639" y="1242"/>
                    </a:lnTo>
                    <a:lnTo>
                      <a:pt x="597" y="1201"/>
                    </a:lnTo>
                    <a:lnTo>
                      <a:pt x="554" y="1161"/>
                    </a:lnTo>
                    <a:lnTo>
                      <a:pt x="512" y="1122"/>
                    </a:lnTo>
                    <a:lnTo>
                      <a:pt x="512" y="1122"/>
                    </a:lnTo>
                    <a:lnTo>
                      <a:pt x="441" y="1054"/>
                    </a:lnTo>
                    <a:lnTo>
                      <a:pt x="406" y="1019"/>
                    </a:lnTo>
                    <a:lnTo>
                      <a:pt x="372" y="984"/>
                    </a:lnTo>
                    <a:lnTo>
                      <a:pt x="372" y="984"/>
                    </a:lnTo>
                    <a:lnTo>
                      <a:pt x="322" y="930"/>
                    </a:lnTo>
                    <a:lnTo>
                      <a:pt x="318" y="926"/>
                    </a:lnTo>
                    <a:lnTo>
                      <a:pt x="318" y="926"/>
                    </a:lnTo>
                    <a:lnTo>
                      <a:pt x="260" y="865"/>
                    </a:lnTo>
                    <a:lnTo>
                      <a:pt x="201" y="803"/>
                    </a:lnTo>
                    <a:lnTo>
                      <a:pt x="142" y="742"/>
                    </a:lnTo>
                    <a:lnTo>
                      <a:pt x="81" y="683"/>
                    </a:lnTo>
                    <a:lnTo>
                      <a:pt x="81" y="683"/>
                    </a:lnTo>
                    <a:lnTo>
                      <a:pt x="77" y="677"/>
                    </a:lnTo>
                    <a:lnTo>
                      <a:pt x="75" y="672"/>
                    </a:lnTo>
                    <a:lnTo>
                      <a:pt x="74" y="669"/>
                    </a:lnTo>
                    <a:lnTo>
                      <a:pt x="72" y="666"/>
                    </a:lnTo>
                    <a:lnTo>
                      <a:pt x="72" y="666"/>
                    </a:lnTo>
                    <a:lnTo>
                      <a:pt x="54" y="647"/>
                    </a:lnTo>
                    <a:lnTo>
                      <a:pt x="40" y="629"/>
                    </a:lnTo>
                    <a:lnTo>
                      <a:pt x="27" y="609"/>
                    </a:lnTo>
                    <a:lnTo>
                      <a:pt x="16" y="589"/>
                    </a:lnTo>
                    <a:lnTo>
                      <a:pt x="9" y="569"/>
                    </a:lnTo>
                    <a:lnTo>
                      <a:pt x="3" y="548"/>
                    </a:lnTo>
                    <a:lnTo>
                      <a:pt x="2" y="538"/>
                    </a:lnTo>
                    <a:lnTo>
                      <a:pt x="1" y="528"/>
                    </a:lnTo>
                    <a:lnTo>
                      <a:pt x="0" y="518"/>
                    </a:lnTo>
                    <a:lnTo>
                      <a:pt x="1" y="508"/>
                    </a:lnTo>
                    <a:lnTo>
                      <a:pt x="1" y="508"/>
                    </a:lnTo>
                    <a:lnTo>
                      <a:pt x="2" y="495"/>
                    </a:lnTo>
                    <a:lnTo>
                      <a:pt x="6" y="480"/>
                    </a:lnTo>
                    <a:lnTo>
                      <a:pt x="10" y="468"/>
                    </a:lnTo>
                    <a:lnTo>
                      <a:pt x="17" y="455"/>
                    </a:lnTo>
                    <a:lnTo>
                      <a:pt x="24" y="443"/>
                    </a:lnTo>
                    <a:lnTo>
                      <a:pt x="34" y="432"/>
                    </a:lnTo>
                    <a:lnTo>
                      <a:pt x="45" y="421"/>
                    </a:lnTo>
                    <a:lnTo>
                      <a:pt x="58" y="411"/>
                    </a:lnTo>
                    <a:lnTo>
                      <a:pt x="60" y="410"/>
                    </a:lnTo>
                    <a:lnTo>
                      <a:pt x="61" y="408"/>
                    </a:lnTo>
                    <a:lnTo>
                      <a:pt x="61" y="408"/>
                    </a:lnTo>
                    <a:lnTo>
                      <a:pt x="65" y="403"/>
                    </a:lnTo>
                    <a:lnTo>
                      <a:pt x="65" y="403"/>
                    </a:lnTo>
                    <a:lnTo>
                      <a:pt x="116" y="353"/>
                    </a:lnTo>
                    <a:lnTo>
                      <a:pt x="168" y="303"/>
                    </a:lnTo>
                    <a:lnTo>
                      <a:pt x="168" y="302"/>
                    </a:lnTo>
                    <a:lnTo>
                      <a:pt x="168" y="302"/>
                    </a:lnTo>
                    <a:lnTo>
                      <a:pt x="246" y="228"/>
                    </a:lnTo>
                    <a:lnTo>
                      <a:pt x="286" y="191"/>
                    </a:lnTo>
                    <a:lnTo>
                      <a:pt x="326" y="155"/>
                    </a:lnTo>
                    <a:lnTo>
                      <a:pt x="367" y="120"/>
                    </a:lnTo>
                    <a:lnTo>
                      <a:pt x="410" y="87"/>
                    </a:lnTo>
                    <a:lnTo>
                      <a:pt x="432" y="71"/>
                    </a:lnTo>
                    <a:lnTo>
                      <a:pt x="454" y="56"/>
                    </a:lnTo>
                    <a:lnTo>
                      <a:pt x="477" y="40"/>
                    </a:lnTo>
                    <a:lnTo>
                      <a:pt x="500" y="27"/>
                    </a:lnTo>
                    <a:lnTo>
                      <a:pt x="501" y="26"/>
                    </a:lnTo>
                    <a:lnTo>
                      <a:pt x="502" y="26"/>
                    </a:lnTo>
                    <a:lnTo>
                      <a:pt x="502" y="26"/>
                    </a:lnTo>
                    <a:lnTo>
                      <a:pt x="508" y="21"/>
                    </a:lnTo>
                    <a:lnTo>
                      <a:pt x="508" y="21"/>
                    </a:lnTo>
                    <a:lnTo>
                      <a:pt x="515" y="18"/>
                    </a:lnTo>
                    <a:lnTo>
                      <a:pt x="515" y="18"/>
                    </a:lnTo>
                    <a:lnTo>
                      <a:pt x="539" y="10"/>
                    </a:lnTo>
                    <a:lnTo>
                      <a:pt x="562" y="5"/>
                    </a:lnTo>
                    <a:lnTo>
                      <a:pt x="583" y="1"/>
                    </a:lnTo>
                    <a:lnTo>
                      <a:pt x="605" y="0"/>
                    </a:lnTo>
                    <a:lnTo>
                      <a:pt x="605" y="0"/>
                    </a:lnTo>
                    <a:lnTo>
                      <a:pt x="617" y="0"/>
                    </a:lnTo>
                    <a:lnTo>
                      <a:pt x="629" y="2"/>
                    </a:lnTo>
                    <a:lnTo>
                      <a:pt x="640" y="4"/>
                    </a:lnTo>
                    <a:lnTo>
                      <a:pt x="650" y="7"/>
                    </a:lnTo>
                    <a:lnTo>
                      <a:pt x="661" y="11"/>
                    </a:lnTo>
                    <a:lnTo>
                      <a:pt x="671" y="15"/>
                    </a:lnTo>
                    <a:lnTo>
                      <a:pt x="679" y="21"/>
                    </a:lnTo>
                    <a:lnTo>
                      <a:pt x="689" y="28"/>
                    </a:lnTo>
                    <a:lnTo>
                      <a:pt x="691" y="30"/>
                    </a:lnTo>
                    <a:lnTo>
                      <a:pt x="693" y="31"/>
                    </a:lnTo>
                    <a:lnTo>
                      <a:pt x="693" y="31"/>
                    </a:lnTo>
                    <a:lnTo>
                      <a:pt x="697" y="32"/>
                    </a:lnTo>
                    <a:lnTo>
                      <a:pt x="700" y="34"/>
                    </a:lnTo>
                    <a:lnTo>
                      <a:pt x="702" y="36"/>
                    </a:lnTo>
                    <a:lnTo>
                      <a:pt x="705" y="40"/>
                    </a:lnTo>
                    <a:lnTo>
                      <a:pt x="705" y="40"/>
                    </a:lnTo>
                    <a:lnTo>
                      <a:pt x="717" y="58"/>
                    </a:lnTo>
                    <a:lnTo>
                      <a:pt x="729" y="76"/>
                    </a:lnTo>
                    <a:lnTo>
                      <a:pt x="741" y="94"/>
                    </a:lnTo>
                    <a:lnTo>
                      <a:pt x="755" y="111"/>
                    </a:lnTo>
                    <a:lnTo>
                      <a:pt x="783" y="144"/>
                    </a:lnTo>
                    <a:lnTo>
                      <a:pt x="812" y="176"/>
                    </a:lnTo>
                    <a:lnTo>
                      <a:pt x="842" y="208"/>
                    </a:lnTo>
                    <a:lnTo>
                      <a:pt x="874" y="238"/>
                    </a:lnTo>
                    <a:lnTo>
                      <a:pt x="937" y="297"/>
                    </a:lnTo>
                    <a:lnTo>
                      <a:pt x="937" y="297"/>
                    </a:lnTo>
                    <a:lnTo>
                      <a:pt x="983" y="341"/>
                    </a:lnTo>
                    <a:lnTo>
                      <a:pt x="1030" y="385"/>
                    </a:lnTo>
                    <a:lnTo>
                      <a:pt x="1030" y="385"/>
                    </a:lnTo>
                    <a:lnTo>
                      <a:pt x="1103" y="458"/>
                    </a:lnTo>
                    <a:lnTo>
                      <a:pt x="1182" y="535"/>
                    </a:lnTo>
                    <a:lnTo>
                      <a:pt x="1223" y="573"/>
                    </a:lnTo>
                    <a:lnTo>
                      <a:pt x="1265" y="612"/>
                    </a:lnTo>
                    <a:lnTo>
                      <a:pt x="1307" y="650"/>
                    </a:lnTo>
                    <a:lnTo>
                      <a:pt x="1351" y="688"/>
                    </a:lnTo>
                    <a:lnTo>
                      <a:pt x="1354" y="690"/>
                    </a:lnTo>
                    <a:lnTo>
                      <a:pt x="1358" y="690"/>
                    </a:lnTo>
                    <a:lnTo>
                      <a:pt x="1358" y="690"/>
                    </a:lnTo>
                    <a:lnTo>
                      <a:pt x="1361" y="691"/>
                    </a:lnTo>
                    <a:lnTo>
                      <a:pt x="1363" y="692"/>
                    </a:lnTo>
                    <a:lnTo>
                      <a:pt x="1368" y="697"/>
                    </a:lnTo>
                    <a:lnTo>
                      <a:pt x="1368" y="697"/>
                    </a:lnTo>
                    <a:lnTo>
                      <a:pt x="1379" y="710"/>
                    </a:lnTo>
                    <a:lnTo>
                      <a:pt x="1386" y="724"/>
                    </a:lnTo>
                    <a:lnTo>
                      <a:pt x="1392" y="738"/>
                    </a:lnTo>
                    <a:lnTo>
                      <a:pt x="1395" y="752"/>
                    </a:lnTo>
                    <a:lnTo>
                      <a:pt x="1398" y="766"/>
                    </a:lnTo>
                    <a:lnTo>
                      <a:pt x="1398" y="780"/>
                    </a:lnTo>
                    <a:lnTo>
                      <a:pt x="1397" y="794"/>
                    </a:lnTo>
                    <a:lnTo>
                      <a:pt x="1395" y="808"/>
                    </a:lnTo>
                    <a:lnTo>
                      <a:pt x="1391" y="821"/>
                    </a:lnTo>
                    <a:lnTo>
                      <a:pt x="1387" y="833"/>
                    </a:lnTo>
                    <a:lnTo>
                      <a:pt x="1381" y="847"/>
                    </a:lnTo>
                    <a:lnTo>
                      <a:pt x="1375" y="859"/>
                    </a:lnTo>
                    <a:lnTo>
                      <a:pt x="1367" y="871"/>
                    </a:lnTo>
                    <a:lnTo>
                      <a:pt x="1359" y="882"/>
                    </a:lnTo>
                    <a:lnTo>
                      <a:pt x="1351" y="892"/>
                    </a:lnTo>
                    <a:lnTo>
                      <a:pt x="1341" y="902"/>
                    </a:lnTo>
                    <a:lnTo>
                      <a:pt x="1339" y="905"/>
                    </a:lnTo>
                    <a:lnTo>
                      <a:pt x="1338" y="909"/>
                    </a:lnTo>
                    <a:lnTo>
                      <a:pt x="1338" y="909"/>
                    </a:lnTo>
                    <a:lnTo>
                      <a:pt x="1337" y="913"/>
                    </a:lnTo>
                    <a:lnTo>
                      <a:pt x="1334" y="917"/>
                    </a:lnTo>
                    <a:lnTo>
                      <a:pt x="1334" y="917"/>
                    </a:lnTo>
                    <a:lnTo>
                      <a:pt x="1287" y="981"/>
                    </a:lnTo>
                    <a:lnTo>
                      <a:pt x="1287" y="981"/>
                    </a:lnTo>
                    <a:lnTo>
                      <a:pt x="1253" y="1028"/>
                    </a:lnTo>
                    <a:lnTo>
                      <a:pt x="1217" y="1073"/>
                    </a:lnTo>
                    <a:lnTo>
                      <a:pt x="1200" y="1095"/>
                    </a:lnTo>
                    <a:lnTo>
                      <a:pt x="1181" y="1115"/>
                    </a:lnTo>
                    <a:lnTo>
                      <a:pt x="1162" y="1136"/>
                    </a:lnTo>
                    <a:lnTo>
                      <a:pt x="1141" y="1156"/>
                    </a:lnTo>
                    <a:lnTo>
                      <a:pt x="1141" y="1156"/>
                    </a:lnTo>
                    <a:lnTo>
                      <a:pt x="1134" y="1163"/>
                    </a:lnTo>
                    <a:lnTo>
                      <a:pt x="1122" y="1171"/>
                    </a:lnTo>
                    <a:lnTo>
                      <a:pt x="1096" y="1191"/>
                    </a:lnTo>
                    <a:lnTo>
                      <a:pt x="1096" y="1191"/>
                    </a:lnTo>
                    <a:lnTo>
                      <a:pt x="1059" y="1217"/>
                    </a:lnTo>
                    <a:lnTo>
                      <a:pt x="1042" y="1231"/>
                    </a:lnTo>
                    <a:lnTo>
                      <a:pt x="1026" y="1243"/>
                    </a:lnTo>
                    <a:lnTo>
                      <a:pt x="1024" y="1246"/>
                    </a:lnTo>
                    <a:lnTo>
                      <a:pt x="1023" y="1249"/>
                    </a:lnTo>
                    <a:lnTo>
                      <a:pt x="1023" y="1249"/>
                    </a:lnTo>
                    <a:lnTo>
                      <a:pt x="1021" y="1253"/>
                    </a:lnTo>
                    <a:lnTo>
                      <a:pt x="1018" y="1257"/>
                    </a:lnTo>
                    <a:lnTo>
                      <a:pt x="1018" y="1257"/>
                    </a:lnTo>
                    <a:lnTo>
                      <a:pt x="1002" y="1275"/>
                    </a:lnTo>
                    <a:lnTo>
                      <a:pt x="999" y="1278"/>
                    </a:lnTo>
                    <a:lnTo>
                      <a:pt x="999" y="1281"/>
                    </a:lnTo>
                    <a:lnTo>
                      <a:pt x="999" y="1281"/>
                    </a:lnTo>
                    <a:lnTo>
                      <a:pt x="997" y="1285"/>
                    </a:lnTo>
                    <a:lnTo>
                      <a:pt x="997" y="1285"/>
                    </a:lnTo>
                    <a:lnTo>
                      <a:pt x="996" y="1290"/>
                    </a:lnTo>
                    <a:lnTo>
                      <a:pt x="994" y="1295"/>
                    </a:lnTo>
                    <a:lnTo>
                      <a:pt x="991" y="1298"/>
                    </a:lnTo>
                    <a:lnTo>
                      <a:pt x="988" y="1301"/>
                    </a:lnTo>
                    <a:lnTo>
                      <a:pt x="984" y="1303"/>
                    </a:lnTo>
                    <a:lnTo>
                      <a:pt x="980" y="1304"/>
                    </a:lnTo>
                    <a:lnTo>
                      <a:pt x="974" y="1305"/>
                    </a:lnTo>
                    <a:lnTo>
                      <a:pt x="969" y="1305"/>
                    </a:lnTo>
                    <a:lnTo>
                      <a:pt x="965" y="1309"/>
                    </a:lnTo>
                    <a:lnTo>
                      <a:pt x="965" y="1309"/>
                    </a:lnTo>
                    <a:lnTo>
                      <a:pt x="951" y="1321"/>
                    </a:lnTo>
                    <a:lnTo>
                      <a:pt x="937" y="1331"/>
                    </a:lnTo>
                    <a:lnTo>
                      <a:pt x="922" y="1341"/>
                    </a:lnTo>
                    <a:lnTo>
                      <a:pt x="908" y="1348"/>
                    </a:lnTo>
                    <a:lnTo>
                      <a:pt x="893" y="1355"/>
                    </a:lnTo>
                    <a:lnTo>
                      <a:pt x="879" y="1360"/>
                    </a:lnTo>
                    <a:lnTo>
                      <a:pt x="864" y="1364"/>
                    </a:lnTo>
                    <a:lnTo>
                      <a:pt x="850" y="1366"/>
                    </a:lnTo>
                    <a:lnTo>
                      <a:pt x="850" y="1366"/>
                    </a:lnTo>
                    <a:lnTo>
                      <a:pt x="839" y="1367"/>
                    </a:lnTo>
                    <a:lnTo>
                      <a:pt x="829" y="1368"/>
                    </a:lnTo>
                    <a:lnTo>
                      <a:pt x="829" y="1368"/>
                    </a:lnTo>
                    <a:close/>
                    <a:moveTo>
                      <a:pt x="601" y="41"/>
                    </a:moveTo>
                    <a:lnTo>
                      <a:pt x="601" y="41"/>
                    </a:lnTo>
                    <a:lnTo>
                      <a:pt x="591" y="41"/>
                    </a:lnTo>
                    <a:lnTo>
                      <a:pt x="581" y="42"/>
                    </a:lnTo>
                    <a:lnTo>
                      <a:pt x="563" y="46"/>
                    </a:lnTo>
                    <a:lnTo>
                      <a:pt x="545" y="51"/>
                    </a:lnTo>
                    <a:lnTo>
                      <a:pt x="532" y="57"/>
                    </a:lnTo>
                    <a:lnTo>
                      <a:pt x="532" y="57"/>
                    </a:lnTo>
                    <a:lnTo>
                      <a:pt x="508" y="71"/>
                    </a:lnTo>
                    <a:lnTo>
                      <a:pt x="485" y="86"/>
                    </a:lnTo>
                    <a:lnTo>
                      <a:pt x="462" y="101"/>
                    </a:lnTo>
                    <a:lnTo>
                      <a:pt x="440" y="117"/>
                    </a:lnTo>
                    <a:lnTo>
                      <a:pt x="396" y="150"/>
                    </a:lnTo>
                    <a:lnTo>
                      <a:pt x="355" y="185"/>
                    </a:lnTo>
                    <a:lnTo>
                      <a:pt x="315" y="221"/>
                    </a:lnTo>
                    <a:lnTo>
                      <a:pt x="275" y="258"/>
                    </a:lnTo>
                    <a:lnTo>
                      <a:pt x="198" y="332"/>
                    </a:lnTo>
                    <a:lnTo>
                      <a:pt x="198" y="332"/>
                    </a:lnTo>
                    <a:lnTo>
                      <a:pt x="147" y="383"/>
                    </a:lnTo>
                    <a:lnTo>
                      <a:pt x="95" y="433"/>
                    </a:lnTo>
                    <a:lnTo>
                      <a:pt x="95" y="433"/>
                    </a:lnTo>
                    <a:lnTo>
                      <a:pt x="90" y="436"/>
                    </a:lnTo>
                    <a:lnTo>
                      <a:pt x="86" y="438"/>
                    </a:lnTo>
                    <a:lnTo>
                      <a:pt x="84" y="441"/>
                    </a:lnTo>
                    <a:lnTo>
                      <a:pt x="84" y="441"/>
                    </a:lnTo>
                    <a:lnTo>
                      <a:pt x="82" y="444"/>
                    </a:lnTo>
                    <a:lnTo>
                      <a:pt x="78" y="447"/>
                    </a:lnTo>
                    <a:lnTo>
                      <a:pt x="78" y="447"/>
                    </a:lnTo>
                    <a:lnTo>
                      <a:pt x="69" y="454"/>
                    </a:lnTo>
                    <a:lnTo>
                      <a:pt x="62" y="463"/>
                    </a:lnTo>
                    <a:lnTo>
                      <a:pt x="55" y="471"/>
                    </a:lnTo>
                    <a:lnTo>
                      <a:pt x="49" y="479"/>
                    </a:lnTo>
                    <a:lnTo>
                      <a:pt x="45" y="488"/>
                    </a:lnTo>
                    <a:lnTo>
                      <a:pt x="42" y="498"/>
                    </a:lnTo>
                    <a:lnTo>
                      <a:pt x="41" y="508"/>
                    </a:lnTo>
                    <a:lnTo>
                      <a:pt x="40" y="519"/>
                    </a:lnTo>
                    <a:lnTo>
                      <a:pt x="40" y="519"/>
                    </a:lnTo>
                    <a:lnTo>
                      <a:pt x="41" y="529"/>
                    </a:lnTo>
                    <a:lnTo>
                      <a:pt x="42" y="538"/>
                    </a:lnTo>
                    <a:lnTo>
                      <a:pt x="44" y="548"/>
                    </a:lnTo>
                    <a:lnTo>
                      <a:pt x="47" y="558"/>
                    </a:lnTo>
                    <a:lnTo>
                      <a:pt x="51" y="567"/>
                    </a:lnTo>
                    <a:lnTo>
                      <a:pt x="55" y="576"/>
                    </a:lnTo>
                    <a:lnTo>
                      <a:pt x="66" y="595"/>
                    </a:lnTo>
                    <a:lnTo>
                      <a:pt x="78" y="612"/>
                    </a:lnTo>
                    <a:lnTo>
                      <a:pt x="93" y="629"/>
                    </a:lnTo>
                    <a:lnTo>
                      <a:pt x="107" y="642"/>
                    </a:lnTo>
                    <a:lnTo>
                      <a:pt x="123" y="655"/>
                    </a:lnTo>
                    <a:lnTo>
                      <a:pt x="123" y="655"/>
                    </a:lnTo>
                    <a:lnTo>
                      <a:pt x="127" y="658"/>
                    </a:lnTo>
                    <a:lnTo>
                      <a:pt x="129" y="662"/>
                    </a:lnTo>
                    <a:lnTo>
                      <a:pt x="131" y="666"/>
                    </a:lnTo>
                    <a:lnTo>
                      <a:pt x="132" y="670"/>
                    </a:lnTo>
                    <a:lnTo>
                      <a:pt x="133" y="674"/>
                    </a:lnTo>
                    <a:lnTo>
                      <a:pt x="136" y="677"/>
                    </a:lnTo>
                    <a:lnTo>
                      <a:pt x="136" y="677"/>
                    </a:lnTo>
                    <a:lnTo>
                      <a:pt x="172" y="715"/>
                    </a:lnTo>
                    <a:lnTo>
                      <a:pt x="207" y="752"/>
                    </a:lnTo>
                    <a:lnTo>
                      <a:pt x="278" y="825"/>
                    </a:lnTo>
                    <a:lnTo>
                      <a:pt x="278" y="825"/>
                    </a:lnTo>
                    <a:lnTo>
                      <a:pt x="352" y="905"/>
                    </a:lnTo>
                    <a:lnTo>
                      <a:pt x="390" y="944"/>
                    </a:lnTo>
                    <a:lnTo>
                      <a:pt x="428" y="982"/>
                    </a:lnTo>
                    <a:lnTo>
                      <a:pt x="428" y="982"/>
                    </a:lnTo>
                    <a:lnTo>
                      <a:pt x="478" y="1030"/>
                    </a:lnTo>
                    <a:lnTo>
                      <a:pt x="526" y="1075"/>
                    </a:lnTo>
                    <a:lnTo>
                      <a:pt x="526" y="1075"/>
                    </a:lnTo>
                    <a:lnTo>
                      <a:pt x="574" y="1119"/>
                    </a:lnTo>
                    <a:lnTo>
                      <a:pt x="622" y="1165"/>
                    </a:lnTo>
                    <a:lnTo>
                      <a:pt x="668" y="1211"/>
                    </a:lnTo>
                    <a:lnTo>
                      <a:pt x="690" y="1235"/>
                    </a:lnTo>
                    <a:lnTo>
                      <a:pt x="712" y="1259"/>
                    </a:lnTo>
                    <a:lnTo>
                      <a:pt x="712" y="1259"/>
                    </a:lnTo>
                    <a:lnTo>
                      <a:pt x="714" y="1263"/>
                    </a:lnTo>
                    <a:lnTo>
                      <a:pt x="717" y="1267"/>
                    </a:lnTo>
                    <a:lnTo>
                      <a:pt x="718" y="1271"/>
                    </a:lnTo>
                    <a:lnTo>
                      <a:pt x="721" y="1273"/>
                    </a:lnTo>
                    <a:lnTo>
                      <a:pt x="721" y="1273"/>
                    </a:lnTo>
                    <a:lnTo>
                      <a:pt x="734" y="1285"/>
                    </a:lnTo>
                    <a:lnTo>
                      <a:pt x="748" y="1294"/>
                    </a:lnTo>
                    <a:lnTo>
                      <a:pt x="761" y="1302"/>
                    </a:lnTo>
                    <a:lnTo>
                      <a:pt x="774" y="1310"/>
                    </a:lnTo>
                    <a:lnTo>
                      <a:pt x="789" y="1315"/>
                    </a:lnTo>
                    <a:lnTo>
                      <a:pt x="802" y="1318"/>
                    </a:lnTo>
                    <a:lnTo>
                      <a:pt x="816" y="1320"/>
                    </a:lnTo>
                    <a:lnTo>
                      <a:pt x="829" y="1321"/>
                    </a:lnTo>
                    <a:lnTo>
                      <a:pt x="829" y="1321"/>
                    </a:lnTo>
                    <a:lnTo>
                      <a:pt x="847" y="1320"/>
                    </a:lnTo>
                    <a:lnTo>
                      <a:pt x="864" y="1316"/>
                    </a:lnTo>
                    <a:lnTo>
                      <a:pt x="882" y="1310"/>
                    </a:lnTo>
                    <a:lnTo>
                      <a:pt x="899" y="1301"/>
                    </a:lnTo>
                    <a:lnTo>
                      <a:pt x="918" y="1290"/>
                    </a:lnTo>
                    <a:lnTo>
                      <a:pt x="937" y="1277"/>
                    </a:lnTo>
                    <a:lnTo>
                      <a:pt x="955" y="1260"/>
                    </a:lnTo>
                    <a:lnTo>
                      <a:pt x="975" y="1241"/>
                    </a:lnTo>
                    <a:lnTo>
                      <a:pt x="975" y="1241"/>
                    </a:lnTo>
                    <a:lnTo>
                      <a:pt x="983" y="1232"/>
                    </a:lnTo>
                    <a:lnTo>
                      <a:pt x="991" y="1224"/>
                    </a:lnTo>
                    <a:lnTo>
                      <a:pt x="1010" y="1207"/>
                    </a:lnTo>
                    <a:lnTo>
                      <a:pt x="1030" y="1192"/>
                    </a:lnTo>
                    <a:lnTo>
                      <a:pt x="1049" y="1176"/>
                    </a:lnTo>
                    <a:lnTo>
                      <a:pt x="1049" y="1176"/>
                    </a:lnTo>
                    <a:lnTo>
                      <a:pt x="1067" y="1164"/>
                    </a:lnTo>
                    <a:lnTo>
                      <a:pt x="1081" y="1153"/>
                    </a:lnTo>
                    <a:lnTo>
                      <a:pt x="1081" y="1153"/>
                    </a:lnTo>
                    <a:lnTo>
                      <a:pt x="1107" y="1130"/>
                    </a:lnTo>
                    <a:lnTo>
                      <a:pt x="1131" y="1107"/>
                    </a:lnTo>
                    <a:lnTo>
                      <a:pt x="1153" y="1083"/>
                    </a:lnTo>
                    <a:lnTo>
                      <a:pt x="1174" y="1059"/>
                    </a:lnTo>
                    <a:lnTo>
                      <a:pt x="1195" y="1033"/>
                    </a:lnTo>
                    <a:lnTo>
                      <a:pt x="1215" y="1007"/>
                    </a:lnTo>
                    <a:lnTo>
                      <a:pt x="1254" y="955"/>
                    </a:lnTo>
                    <a:lnTo>
                      <a:pt x="1254" y="955"/>
                    </a:lnTo>
                    <a:lnTo>
                      <a:pt x="1284" y="916"/>
                    </a:lnTo>
                    <a:lnTo>
                      <a:pt x="1286" y="912"/>
                    </a:lnTo>
                    <a:lnTo>
                      <a:pt x="1286" y="908"/>
                    </a:lnTo>
                    <a:lnTo>
                      <a:pt x="1286" y="908"/>
                    </a:lnTo>
                    <a:lnTo>
                      <a:pt x="1286" y="903"/>
                    </a:lnTo>
                    <a:lnTo>
                      <a:pt x="1288" y="897"/>
                    </a:lnTo>
                    <a:lnTo>
                      <a:pt x="1291" y="892"/>
                    </a:lnTo>
                    <a:lnTo>
                      <a:pt x="1295" y="888"/>
                    </a:lnTo>
                    <a:lnTo>
                      <a:pt x="1295" y="888"/>
                    </a:lnTo>
                    <a:lnTo>
                      <a:pt x="1302" y="883"/>
                    </a:lnTo>
                    <a:lnTo>
                      <a:pt x="1309" y="876"/>
                    </a:lnTo>
                    <a:lnTo>
                      <a:pt x="1317" y="868"/>
                    </a:lnTo>
                    <a:lnTo>
                      <a:pt x="1324" y="860"/>
                    </a:lnTo>
                    <a:lnTo>
                      <a:pt x="1330" y="852"/>
                    </a:lnTo>
                    <a:lnTo>
                      <a:pt x="1336" y="843"/>
                    </a:lnTo>
                    <a:lnTo>
                      <a:pt x="1341" y="833"/>
                    </a:lnTo>
                    <a:lnTo>
                      <a:pt x="1347" y="823"/>
                    </a:lnTo>
                    <a:lnTo>
                      <a:pt x="1351" y="813"/>
                    </a:lnTo>
                    <a:lnTo>
                      <a:pt x="1354" y="802"/>
                    </a:lnTo>
                    <a:lnTo>
                      <a:pt x="1356" y="792"/>
                    </a:lnTo>
                    <a:lnTo>
                      <a:pt x="1358" y="782"/>
                    </a:lnTo>
                    <a:lnTo>
                      <a:pt x="1357" y="771"/>
                    </a:lnTo>
                    <a:lnTo>
                      <a:pt x="1356" y="760"/>
                    </a:lnTo>
                    <a:lnTo>
                      <a:pt x="1353" y="751"/>
                    </a:lnTo>
                    <a:lnTo>
                      <a:pt x="1349" y="740"/>
                    </a:lnTo>
                    <a:lnTo>
                      <a:pt x="1347" y="737"/>
                    </a:lnTo>
                    <a:lnTo>
                      <a:pt x="1344" y="735"/>
                    </a:lnTo>
                    <a:lnTo>
                      <a:pt x="1344" y="735"/>
                    </a:lnTo>
                    <a:lnTo>
                      <a:pt x="1338" y="732"/>
                    </a:lnTo>
                    <a:lnTo>
                      <a:pt x="1338" y="732"/>
                    </a:lnTo>
                    <a:lnTo>
                      <a:pt x="1303" y="702"/>
                    </a:lnTo>
                    <a:lnTo>
                      <a:pt x="1268" y="671"/>
                    </a:lnTo>
                    <a:lnTo>
                      <a:pt x="1233" y="639"/>
                    </a:lnTo>
                    <a:lnTo>
                      <a:pt x="1199" y="607"/>
                    </a:lnTo>
                    <a:lnTo>
                      <a:pt x="1131" y="542"/>
                    </a:lnTo>
                    <a:lnTo>
                      <a:pt x="1065" y="478"/>
                    </a:lnTo>
                    <a:lnTo>
                      <a:pt x="1065" y="478"/>
                    </a:lnTo>
                    <a:lnTo>
                      <a:pt x="1008" y="421"/>
                    </a:lnTo>
                    <a:lnTo>
                      <a:pt x="949" y="365"/>
                    </a:lnTo>
                    <a:lnTo>
                      <a:pt x="949" y="365"/>
                    </a:lnTo>
                    <a:lnTo>
                      <a:pt x="898" y="318"/>
                    </a:lnTo>
                    <a:lnTo>
                      <a:pt x="898" y="318"/>
                    </a:lnTo>
                    <a:lnTo>
                      <a:pt x="839" y="262"/>
                    </a:lnTo>
                    <a:lnTo>
                      <a:pt x="811" y="234"/>
                    </a:lnTo>
                    <a:lnTo>
                      <a:pt x="782" y="204"/>
                    </a:lnTo>
                    <a:lnTo>
                      <a:pt x="755" y="174"/>
                    </a:lnTo>
                    <a:lnTo>
                      <a:pt x="728" y="144"/>
                    </a:lnTo>
                    <a:lnTo>
                      <a:pt x="703" y="112"/>
                    </a:lnTo>
                    <a:lnTo>
                      <a:pt x="680" y="78"/>
                    </a:lnTo>
                    <a:lnTo>
                      <a:pt x="678" y="76"/>
                    </a:lnTo>
                    <a:lnTo>
                      <a:pt x="676" y="75"/>
                    </a:lnTo>
                    <a:lnTo>
                      <a:pt x="676" y="75"/>
                    </a:lnTo>
                    <a:lnTo>
                      <a:pt x="672" y="71"/>
                    </a:lnTo>
                    <a:lnTo>
                      <a:pt x="672" y="71"/>
                    </a:lnTo>
                    <a:lnTo>
                      <a:pt x="665" y="64"/>
                    </a:lnTo>
                    <a:lnTo>
                      <a:pt x="658" y="58"/>
                    </a:lnTo>
                    <a:lnTo>
                      <a:pt x="649" y="52"/>
                    </a:lnTo>
                    <a:lnTo>
                      <a:pt x="641" y="48"/>
                    </a:lnTo>
                    <a:lnTo>
                      <a:pt x="632" y="45"/>
                    </a:lnTo>
                    <a:lnTo>
                      <a:pt x="623" y="43"/>
                    </a:lnTo>
                    <a:lnTo>
                      <a:pt x="612" y="41"/>
                    </a:lnTo>
                    <a:lnTo>
                      <a:pt x="601" y="41"/>
                    </a:lnTo>
                    <a:lnTo>
                      <a:pt x="601" y="41"/>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sp>
            <p:nvSpPr>
              <p:cNvPr id="59" name="Freeform 866"/>
              <p:cNvSpPr/>
              <p:nvPr/>
            </p:nvSpPr>
            <p:spPr bwMode="auto">
              <a:xfrm>
                <a:off x="2249488" y="1181100"/>
                <a:ext cx="595313" cy="604838"/>
              </a:xfrm>
              <a:custGeom>
                <a:avLst/>
                <a:gdLst/>
                <a:ahLst/>
                <a:cxnLst>
                  <a:cxn ang="0">
                    <a:pos x="672" y="1142"/>
                  </a:cxn>
                  <a:cxn ang="0">
                    <a:pos x="660" y="1136"/>
                  </a:cxn>
                  <a:cxn ang="0">
                    <a:pos x="657" y="1130"/>
                  </a:cxn>
                  <a:cxn ang="0">
                    <a:pos x="656" y="1122"/>
                  </a:cxn>
                  <a:cxn ang="0">
                    <a:pos x="654" y="1020"/>
                  </a:cxn>
                  <a:cxn ang="0">
                    <a:pos x="641" y="850"/>
                  </a:cxn>
                  <a:cxn ang="0">
                    <a:pos x="629" y="701"/>
                  </a:cxn>
                  <a:cxn ang="0">
                    <a:pos x="568" y="686"/>
                  </a:cxn>
                  <a:cxn ang="0">
                    <a:pos x="451" y="680"/>
                  </a:cxn>
                  <a:cxn ang="0">
                    <a:pos x="439" y="675"/>
                  </a:cxn>
                  <a:cxn ang="0">
                    <a:pos x="434" y="663"/>
                  </a:cxn>
                  <a:cxn ang="0">
                    <a:pos x="429" y="586"/>
                  </a:cxn>
                  <a:cxn ang="0">
                    <a:pos x="406" y="496"/>
                  </a:cxn>
                  <a:cxn ang="0">
                    <a:pos x="399" y="497"/>
                  </a:cxn>
                  <a:cxn ang="0">
                    <a:pos x="316" y="494"/>
                  </a:cxn>
                  <a:cxn ang="0">
                    <a:pos x="144" y="483"/>
                  </a:cxn>
                  <a:cxn ang="0">
                    <a:pos x="52" y="481"/>
                  </a:cxn>
                  <a:cxn ang="0">
                    <a:pos x="19" y="481"/>
                  </a:cxn>
                  <a:cxn ang="0">
                    <a:pos x="6" y="476"/>
                  </a:cxn>
                  <a:cxn ang="0">
                    <a:pos x="1" y="468"/>
                  </a:cxn>
                  <a:cxn ang="0">
                    <a:pos x="1" y="454"/>
                  </a:cxn>
                  <a:cxn ang="0">
                    <a:pos x="6" y="443"/>
                  </a:cxn>
                  <a:cxn ang="0">
                    <a:pos x="21" y="438"/>
                  </a:cxn>
                  <a:cxn ang="0">
                    <a:pos x="53" y="438"/>
                  </a:cxn>
                  <a:cxn ang="0">
                    <a:pos x="234" y="446"/>
                  </a:cxn>
                  <a:cxn ang="0">
                    <a:pos x="357" y="454"/>
                  </a:cxn>
                  <a:cxn ang="0">
                    <a:pos x="403" y="456"/>
                  </a:cxn>
                  <a:cxn ang="0">
                    <a:pos x="418" y="442"/>
                  </a:cxn>
                  <a:cxn ang="0">
                    <a:pos x="406" y="231"/>
                  </a:cxn>
                  <a:cxn ang="0">
                    <a:pos x="404" y="72"/>
                  </a:cxn>
                  <a:cxn ang="0">
                    <a:pos x="406" y="15"/>
                  </a:cxn>
                  <a:cxn ang="0">
                    <a:pos x="413" y="4"/>
                  </a:cxn>
                  <a:cxn ang="0">
                    <a:pos x="428" y="0"/>
                  </a:cxn>
                  <a:cxn ang="0">
                    <a:pos x="436" y="1"/>
                  </a:cxn>
                  <a:cxn ang="0">
                    <a:pos x="443" y="5"/>
                  </a:cxn>
                  <a:cxn ang="0">
                    <a:pos x="447" y="15"/>
                  </a:cxn>
                  <a:cxn ang="0">
                    <a:pos x="445" y="78"/>
                  </a:cxn>
                  <a:cxn ang="0">
                    <a:pos x="448" y="255"/>
                  </a:cxn>
                  <a:cxn ang="0">
                    <a:pos x="464" y="488"/>
                  </a:cxn>
                  <a:cxn ang="0">
                    <a:pos x="474" y="640"/>
                  </a:cxn>
                  <a:cxn ang="0">
                    <a:pos x="564" y="644"/>
                  </a:cxn>
                  <a:cxn ang="0">
                    <a:pos x="834" y="658"/>
                  </a:cxn>
                  <a:cxn ang="0">
                    <a:pos x="1036" y="676"/>
                  </a:cxn>
                  <a:cxn ang="0">
                    <a:pos x="1110" y="684"/>
                  </a:cxn>
                  <a:cxn ang="0">
                    <a:pos x="1120" y="693"/>
                  </a:cxn>
                  <a:cxn ang="0">
                    <a:pos x="1125" y="706"/>
                  </a:cxn>
                  <a:cxn ang="0">
                    <a:pos x="1124" y="715"/>
                  </a:cxn>
                  <a:cxn ang="0">
                    <a:pos x="1118" y="724"/>
                  </a:cxn>
                  <a:cxn ang="0">
                    <a:pos x="1111" y="725"/>
                  </a:cxn>
                  <a:cxn ang="0">
                    <a:pos x="1053" y="719"/>
                  </a:cxn>
                  <a:cxn ang="0">
                    <a:pos x="786" y="697"/>
                  </a:cxn>
                  <a:cxn ang="0">
                    <a:pos x="672" y="705"/>
                  </a:cxn>
                  <a:cxn ang="0">
                    <a:pos x="683" y="852"/>
                  </a:cxn>
                  <a:cxn ang="0">
                    <a:pos x="694" y="987"/>
                  </a:cxn>
                  <a:cxn ang="0">
                    <a:pos x="698" y="1088"/>
                  </a:cxn>
                  <a:cxn ang="0">
                    <a:pos x="697" y="1127"/>
                  </a:cxn>
                  <a:cxn ang="0">
                    <a:pos x="690" y="1137"/>
                  </a:cxn>
                  <a:cxn ang="0">
                    <a:pos x="676" y="1142"/>
                  </a:cxn>
                </a:cxnLst>
                <a:rect l="0" t="0" r="r" b="b"/>
                <a:pathLst>
                  <a:path w="1125" h="1142">
                    <a:moveTo>
                      <a:pt x="676" y="1142"/>
                    </a:moveTo>
                    <a:lnTo>
                      <a:pt x="676" y="1142"/>
                    </a:lnTo>
                    <a:lnTo>
                      <a:pt x="672" y="1142"/>
                    </a:lnTo>
                    <a:lnTo>
                      <a:pt x="667" y="1141"/>
                    </a:lnTo>
                    <a:lnTo>
                      <a:pt x="663" y="1138"/>
                    </a:lnTo>
                    <a:lnTo>
                      <a:pt x="660" y="1136"/>
                    </a:lnTo>
                    <a:lnTo>
                      <a:pt x="660" y="1136"/>
                    </a:lnTo>
                    <a:lnTo>
                      <a:pt x="658" y="1133"/>
                    </a:lnTo>
                    <a:lnTo>
                      <a:pt x="657" y="1130"/>
                    </a:lnTo>
                    <a:lnTo>
                      <a:pt x="656" y="1126"/>
                    </a:lnTo>
                    <a:lnTo>
                      <a:pt x="656" y="1122"/>
                    </a:lnTo>
                    <a:lnTo>
                      <a:pt x="656" y="1122"/>
                    </a:lnTo>
                    <a:lnTo>
                      <a:pt x="656" y="1088"/>
                    </a:lnTo>
                    <a:lnTo>
                      <a:pt x="656" y="1054"/>
                    </a:lnTo>
                    <a:lnTo>
                      <a:pt x="654" y="1020"/>
                    </a:lnTo>
                    <a:lnTo>
                      <a:pt x="652" y="986"/>
                    </a:lnTo>
                    <a:lnTo>
                      <a:pt x="647" y="917"/>
                    </a:lnTo>
                    <a:lnTo>
                      <a:pt x="641" y="850"/>
                    </a:lnTo>
                    <a:lnTo>
                      <a:pt x="641" y="850"/>
                    </a:lnTo>
                    <a:lnTo>
                      <a:pt x="634" y="775"/>
                    </a:lnTo>
                    <a:lnTo>
                      <a:pt x="629" y="701"/>
                    </a:lnTo>
                    <a:lnTo>
                      <a:pt x="628" y="689"/>
                    </a:lnTo>
                    <a:lnTo>
                      <a:pt x="568" y="686"/>
                    </a:lnTo>
                    <a:lnTo>
                      <a:pt x="568" y="686"/>
                    </a:lnTo>
                    <a:lnTo>
                      <a:pt x="455" y="681"/>
                    </a:lnTo>
                    <a:lnTo>
                      <a:pt x="455" y="681"/>
                    </a:lnTo>
                    <a:lnTo>
                      <a:pt x="451" y="680"/>
                    </a:lnTo>
                    <a:lnTo>
                      <a:pt x="446" y="679"/>
                    </a:lnTo>
                    <a:lnTo>
                      <a:pt x="442" y="677"/>
                    </a:lnTo>
                    <a:lnTo>
                      <a:pt x="439" y="675"/>
                    </a:lnTo>
                    <a:lnTo>
                      <a:pt x="437" y="672"/>
                    </a:lnTo>
                    <a:lnTo>
                      <a:pt x="435" y="667"/>
                    </a:lnTo>
                    <a:lnTo>
                      <a:pt x="434" y="663"/>
                    </a:lnTo>
                    <a:lnTo>
                      <a:pt x="433" y="659"/>
                    </a:lnTo>
                    <a:lnTo>
                      <a:pt x="433" y="659"/>
                    </a:lnTo>
                    <a:lnTo>
                      <a:pt x="429" y="586"/>
                    </a:lnTo>
                    <a:lnTo>
                      <a:pt x="423" y="506"/>
                    </a:lnTo>
                    <a:lnTo>
                      <a:pt x="422" y="491"/>
                    </a:lnTo>
                    <a:lnTo>
                      <a:pt x="406" y="496"/>
                    </a:lnTo>
                    <a:lnTo>
                      <a:pt x="406" y="496"/>
                    </a:lnTo>
                    <a:lnTo>
                      <a:pt x="403" y="497"/>
                    </a:lnTo>
                    <a:lnTo>
                      <a:pt x="399" y="497"/>
                    </a:lnTo>
                    <a:lnTo>
                      <a:pt x="399" y="497"/>
                    </a:lnTo>
                    <a:lnTo>
                      <a:pt x="358" y="496"/>
                    </a:lnTo>
                    <a:lnTo>
                      <a:pt x="316" y="494"/>
                    </a:lnTo>
                    <a:lnTo>
                      <a:pt x="236" y="489"/>
                    </a:lnTo>
                    <a:lnTo>
                      <a:pt x="236" y="489"/>
                    </a:lnTo>
                    <a:lnTo>
                      <a:pt x="144" y="483"/>
                    </a:lnTo>
                    <a:lnTo>
                      <a:pt x="98" y="481"/>
                    </a:lnTo>
                    <a:lnTo>
                      <a:pt x="52" y="481"/>
                    </a:lnTo>
                    <a:lnTo>
                      <a:pt x="52" y="481"/>
                    </a:lnTo>
                    <a:lnTo>
                      <a:pt x="20" y="481"/>
                    </a:lnTo>
                    <a:lnTo>
                      <a:pt x="19" y="481"/>
                    </a:lnTo>
                    <a:lnTo>
                      <a:pt x="19" y="481"/>
                    </a:lnTo>
                    <a:lnTo>
                      <a:pt x="14" y="481"/>
                    </a:lnTo>
                    <a:lnTo>
                      <a:pt x="10" y="478"/>
                    </a:lnTo>
                    <a:lnTo>
                      <a:pt x="6" y="476"/>
                    </a:lnTo>
                    <a:lnTo>
                      <a:pt x="4" y="474"/>
                    </a:lnTo>
                    <a:lnTo>
                      <a:pt x="2" y="471"/>
                    </a:lnTo>
                    <a:lnTo>
                      <a:pt x="1" y="468"/>
                    </a:lnTo>
                    <a:lnTo>
                      <a:pt x="0" y="461"/>
                    </a:lnTo>
                    <a:lnTo>
                      <a:pt x="0" y="461"/>
                    </a:lnTo>
                    <a:lnTo>
                      <a:pt x="1" y="454"/>
                    </a:lnTo>
                    <a:lnTo>
                      <a:pt x="2" y="451"/>
                    </a:lnTo>
                    <a:lnTo>
                      <a:pt x="4" y="446"/>
                    </a:lnTo>
                    <a:lnTo>
                      <a:pt x="6" y="443"/>
                    </a:lnTo>
                    <a:lnTo>
                      <a:pt x="10" y="441"/>
                    </a:lnTo>
                    <a:lnTo>
                      <a:pt x="15" y="439"/>
                    </a:lnTo>
                    <a:lnTo>
                      <a:pt x="21" y="438"/>
                    </a:lnTo>
                    <a:lnTo>
                      <a:pt x="21" y="438"/>
                    </a:lnTo>
                    <a:lnTo>
                      <a:pt x="53" y="438"/>
                    </a:lnTo>
                    <a:lnTo>
                      <a:pt x="53" y="438"/>
                    </a:lnTo>
                    <a:lnTo>
                      <a:pt x="98" y="439"/>
                    </a:lnTo>
                    <a:lnTo>
                      <a:pt x="144" y="440"/>
                    </a:lnTo>
                    <a:lnTo>
                      <a:pt x="234" y="446"/>
                    </a:lnTo>
                    <a:lnTo>
                      <a:pt x="234" y="446"/>
                    </a:lnTo>
                    <a:lnTo>
                      <a:pt x="315" y="452"/>
                    </a:lnTo>
                    <a:lnTo>
                      <a:pt x="357" y="454"/>
                    </a:lnTo>
                    <a:lnTo>
                      <a:pt x="399" y="455"/>
                    </a:lnTo>
                    <a:lnTo>
                      <a:pt x="399" y="455"/>
                    </a:lnTo>
                    <a:lnTo>
                      <a:pt x="403" y="456"/>
                    </a:lnTo>
                    <a:lnTo>
                      <a:pt x="420" y="459"/>
                    </a:lnTo>
                    <a:lnTo>
                      <a:pt x="418" y="442"/>
                    </a:lnTo>
                    <a:lnTo>
                      <a:pt x="418" y="442"/>
                    </a:lnTo>
                    <a:lnTo>
                      <a:pt x="411" y="337"/>
                    </a:lnTo>
                    <a:lnTo>
                      <a:pt x="408" y="283"/>
                    </a:lnTo>
                    <a:lnTo>
                      <a:pt x="406" y="231"/>
                    </a:lnTo>
                    <a:lnTo>
                      <a:pt x="404" y="178"/>
                    </a:lnTo>
                    <a:lnTo>
                      <a:pt x="403" y="125"/>
                    </a:lnTo>
                    <a:lnTo>
                      <a:pt x="404" y="72"/>
                    </a:lnTo>
                    <a:lnTo>
                      <a:pt x="405" y="20"/>
                    </a:lnTo>
                    <a:lnTo>
                      <a:pt x="405" y="20"/>
                    </a:lnTo>
                    <a:lnTo>
                      <a:pt x="406" y="15"/>
                    </a:lnTo>
                    <a:lnTo>
                      <a:pt x="408" y="11"/>
                    </a:lnTo>
                    <a:lnTo>
                      <a:pt x="410" y="6"/>
                    </a:lnTo>
                    <a:lnTo>
                      <a:pt x="413" y="4"/>
                    </a:lnTo>
                    <a:lnTo>
                      <a:pt x="417" y="2"/>
                    </a:lnTo>
                    <a:lnTo>
                      <a:pt x="421" y="0"/>
                    </a:lnTo>
                    <a:lnTo>
                      <a:pt x="428" y="0"/>
                    </a:lnTo>
                    <a:lnTo>
                      <a:pt x="428" y="0"/>
                    </a:lnTo>
                    <a:lnTo>
                      <a:pt x="432" y="0"/>
                    </a:lnTo>
                    <a:lnTo>
                      <a:pt x="436" y="1"/>
                    </a:lnTo>
                    <a:lnTo>
                      <a:pt x="440" y="3"/>
                    </a:lnTo>
                    <a:lnTo>
                      <a:pt x="443" y="5"/>
                    </a:lnTo>
                    <a:lnTo>
                      <a:pt x="443" y="5"/>
                    </a:lnTo>
                    <a:lnTo>
                      <a:pt x="445" y="8"/>
                    </a:lnTo>
                    <a:lnTo>
                      <a:pt x="446" y="12"/>
                    </a:lnTo>
                    <a:lnTo>
                      <a:pt x="447" y="15"/>
                    </a:lnTo>
                    <a:lnTo>
                      <a:pt x="447" y="19"/>
                    </a:lnTo>
                    <a:lnTo>
                      <a:pt x="447" y="19"/>
                    </a:lnTo>
                    <a:lnTo>
                      <a:pt x="445" y="78"/>
                    </a:lnTo>
                    <a:lnTo>
                      <a:pt x="445" y="137"/>
                    </a:lnTo>
                    <a:lnTo>
                      <a:pt x="446" y="196"/>
                    </a:lnTo>
                    <a:lnTo>
                      <a:pt x="448" y="255"/>
                    </a:lnTo>
                    <a:lnTo>
                      <a:pt x="452" y="313"/>
                    </a:lnTo>
                    <a:lnTo>
                      <a:pt x="456" y="372"/>
                    </a:lnTo>
                    <a:lnTo>
                      <a:pt x="464" y="488"/>
                    </a:lnTo>
                    <a:lnTo>
                      <a:pt x="464" y="488"/>
                    </a:lnTo>
                    <a:lnTo>
                      <a:pt x="473" y="629"/>
                    </a:lnTo>
                    <a:lnTo>
                      <a:pt x="474" y="640"/>
                    </a:lnTo>
                    <a:lnTo>
                      <a:pt x="485" y="641"/>
                    </a:lnTo>
                    <a:lnTo>
                      <a:pt x="485" y="641"/>
                    </a:lnTo>
                    <a:lnTo>
                      <a:pt x="564" y="644"/>
                    </a:lnTo>
                    <a:lnTo>
                      <a:pt x="564" y="644"/>
                    </a:lnTo>
                    <a:lnTo>
                      <a:pt x="698" y="651"/>
                    </a:lnTo>
                    <a:lnTo>
                      <a:pt x="834" y="658"/>
                    </a:lnTo>
                    <a:lnTo>
                      <a:pt x="901" y="663"/>
                    </a:lnTo>
                    <a:lnTo>
                      <a:pt x="969" y="669"/>
                    </a:lnTo>
                    <a:lnTo>
                      <a:pt x="1036" y="676"/>
                    </a:lnTo>
                    <a:lnTo>
                      <a:pt x="1104" y="683"/>
                    </a:lnTo>
                    <a:lnTo>
                      <a:pt x="1104" y="683"/>
                    </a:lnTo>
                    <a:lnTo>
                      <a:pt x="1110" y="684"/>
                    </a:lnTo>
                    <a:lnTo>
                      <a:pt x="1114" y="686"/>
                    </a:lnTo>
                    <a:lnTo>
                      <a:pt x="1118" y="689"/>
                    </a:lnTo>
                    <a:lnTo>
                      <a:pt x="1120" y="693"/>
                    </a:lnTo>
                    <a:lnTo>
                      <a:pt x="1123" y="696"/>
                    </a:lnTo>
                    <a:lnTo>
                      <a:pt x="1124" y="702"/>
                    </a:lnTo>
                    <a:lnTo>
                      <a:pt x="1125" y="706"/>
                    </a:lnTo>
                    <a:lnTo>
                      <a:pt x="1125" y="710"/>
                    </a:lnTo>
                    <a:lnTo>
                      <a:pt x="1125" y="710"/>
                    </a:lnTo>
                    <a:lnTo>
                      <a:pt x="1124" y="715"/>
                    </a:lnTo>
                    <a:lnTo>
                      <a:pt x="1122" y="720"/>
                    </a:lnTo>
                    <a:lnTo>
                      <a:pt x="1120" y="722"/>
                    </a:lnTo>
                    <a:lnTo>
                      <a:pt x="1118" y="724"/>
                    </a:lnTo>
                    <a:lnTo>
                      <a:pt x="1115" y="725"/>
                    </a:lnTo>
                    <a:lnTo>
                      <a:pt x="1111" y="725"/>
                    </a:lnTo>
                    <a:lnTo>
                      <a:pt x="1111" y="725"/>
                    </a:lnTo>
                    <a:lnTo>
                      <a:pt x="1107" y="725"/>
                    </a:lnTo>
                    <a:lnTo>
                      <a:pt x="1107" y="725"/>
                    </a:lnTo>
                    <a:lnTo>
                      <a:pt x="1053" y="719"/>
                    </a:lnTo>
                    <a:lnTo>
                      <a:pt x="998" y="714"/>
                    </a:lnTo>
                    <a:lnTo>
                      <a:pt x="892" y="705"/>
                    </a:lnTo>
                    <a:lnTo>
                      <a:pt x="786" y="697"/>
                    </a:lnTo>
                    <a:lnTo>
                      <a:pt x="684" y="692"/>
                    </a:lnTo>
                    <a:lnTo>
                      <a:pt x="671" y="691"/>
                    </a:lnTo>
                    <a:lnTo>
                      <a:pt x="672" y="705"/>
                    </a:lnTo>
                    <a:lnTo>
                      <a:pt x="672" y="705"/>
                    </a:lnTo>
                    <a:lnTo>
                      <a:pt x="677" y="779"/>
                    </a:lnTo>
                    <a:lnTo>
                      <a:pt x="683" y="852"/>
                    </a:lnTo>
                    <a:lnTo>
                      <a:pt x="683" y="852"/>
                    </a:lnTo>
                    <a:lnTo>
                      <a:pt x="689" y="918"/>
                    </a:lnTo>
                    <a:lnTo>
                      <a:pt x="694" y="987"/>
                    </a:lnTo>
                    <a:lnTo>
                      <a:pt x="696" y="1020"/>
                    </a:lnTo>
                    <a:lnTo>
                      <a:pt x="697" y="1054"/>
                    </a:lnTo>
                    <a:lnTo>
                      <a:pt x="698" y="1088"/>
                    </a:lnTo>
                    <a:lnTo>
                      <a:pt x="698" y="1122"/>
                    </a:lnTo>
                    <a:lnTo>
                      <a:pt x="698" y="1122"/>
                    </a:lnTo>
                    <a:lnTo>
                      <a:pt x="697" y="1127"/>
                    </a:lnTo>
                    <a:lnTo>
                      <a:pt x="695" y="1131"/>
                    </a:lnTo>
                    <a:lnTo>
                      <a:pt x="693" y="1135"/>
                    </a:lnTo>
                    <a:lnTo>
                      <a:pt x="690" y="1137"/>
                    </a:lnTo>
                    <a:lnTo>
                      <a:pt x="686" y="1140"/>
                    </a:lnTo>
                    <a:lnTo>
                      <a:pt x="683" y="1141"/>
                    </a:lnTo>
                    <a:lnTo>
                      <a:pt x="676" y="1142"/>
                    </a:lnTo>
                    <a:lnTo>
                      <a:pt x="676" y="1142"/>
                    </a:lnTo>
                    <a:close/>
                  </a:path>
                </a:pathLst>
              </a:custGeom>
              <a:grpFill/>
              <a:ln w="9525">
                <a:solidFill>
                  <a:schemeClr val="bg1"/>
                </a:solidFill>
                <a:round/>
              </a:ln>
            </p:spPr>
            <p:txBody>
              <a:bodyPr vert="horz" wrap="square" lIns="121920" tIns="60960" rIns="121920" bIns="60960" numCol="1" anchor="t" anchorCtr="0" compatLnSpc="1"/>
              <a:lstStyle/>
              <a:p>
                <a:endParaRPr lang="zh-CN" altLang="en-US" sz="2400">
                  <a:latin typeface="楷体" panose="02010609060101010101" charset="-122"/>
                  <a:ea typeface="楷体" panose="02010609060101010101" charset="-122"/>
                  <a:cs typeface="+mn-ea"/>
                  <a:sym typeface="+mn-lt"/>
                </a:endParaRPr>
              </a:p>
            </p:txBody>
          </p:sp>
        </p:grpSp>
        <p:pic>
          <p:nvPicPr>
            <p:cNvPr id="62" name="图片 61"/>
            <p:cNvPicPr>
              <a:picLocks noChangeAspect="1"/>
            </p:cNvPicPr>
            <p:nvPr/>
          </p:nvPicPr>
          <p:blipFill>
            <a:blip r:embed="rId2"/>
            <a:stretch>
              <a:fillRect/>
            </a:stretch>
          </p:blipFill>
          <p:spPr>
            <a:xfrm>
              <a:off x="8925776" y="3016931"/>
              <a:ext cx="1678152" cy="1008167"/>
            </a:xfrm>
            <a:prstGeom prst="rect">
              <a:avLst/>
            </a:prstGeom>
          </p:spPr>
        </p:pic>
      </p:grpSp>
      <p:sp>
        <p:nvSpPr>
          <p:cNvPr id="65" name="文本框 64"/>
          <p:cNvSpPr txBox="1"/>
          <p:nvPr/>
        </p:nvSpPr>
        <p:spPr>
          <a:xfrm>
            <a:off x="882650" y="1667510"/>
            <a:ext cx="10114280" cy="1014730"/>
          </a:xfrm>
          <a:prstGeom prst="rect">
            <a:avLst/>
          </a:prstGeom>
          <a:noFill/>
        </p:spPr>
        <p:txBody>
          <a:bodyPr wrap="square" rtlCol="0">
            <a:spAutoFit/>
          </a:bodyPr>
          <a:lstStyle/>
          <a:p>
            <a:pPr indent="457200" algn="just" fontAlgn="auto">
              <a:lnSpc>
                <a:spcPct val="125000"/>
              </a:lnSpc>
            </a:pPr>
            <a:r>
              <a:rPr lang="zh-CN" altLang="en-US" sz="1600" dirty="0">
                <a:solidFill>
                  <a:schemeClr val="bg1"/>
                </a:solidFill>
                <a:latin typeface="楷体" panose="02010609060101010101" charset="-122"/>
                <a:ea typeface="楷体" panose="02010609060101010101" charset="-122"/>
                <a:cs typeface="+mn-ea"/>
                <a:sym typeface="+mn-lt"/>
              </a:rPr>
              <a:t>校本教研共同体是在校本教研实践活动中体现教研整体关联、动态涌现、交互融通和多元共生的教师发展与专业学习共同体。</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25000"/>
              </a:lnSpc>
            </a:pP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68" name="文本框 67"/>
          <p:cNvSpPr txBox="1"/>
          <p:nvPr/>
        </p:nvSpPr>
        <p:spPr>
          <a:xfrm>
            <a:off x="4370705" y="4502150"/>
            <a:ext cx="3350895" cy="337185"/>
          </a:xfrm>
          <a:prstGeom prst="rect">
            <a:avLst/>
          </a:prstGeom>
          <a:noFill/>
        </p:spPr>
        <p:txBody>
          <a:bodyPr wrap="square" rtlCol="0">
            <a:spAutoFit/>
          </a:bodyPr>
          <a:lstStyle/>
          <a:p>
            <a:pPr algn="ctr"/>
            <a:r>
              <a:rPr lang="zh-CN" altLang="en-US" sz="1600" dirty="0">
                <a:solidFill>
                  <a:schemeClr val="bg1"/>
                </a:solidFill>
                <a:latin typeface="楷体" panose="02010609060101010101" charset="-122"/>
                <a:ea typeface="楷体" panose="02010609060101010101" charset="-122"/>
                <a:cs typeface="+mn-ea"/>
                <a:sym typeface="+mn-lt"/>
              </a:rPr>
              <a:t>一课多研，跨班循环</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72" name="文本框 71"/>
          <p:cNvSpPr txBox="1"/>
          <p:nvPr/>
        </p:nvSpPr>
        <p:spPr>
          <a:xfrm>
            <a:off x="7780020" y="4502150"/>
            <a:ext cx="2437130" cy="337185"/>
          </a:xfrm>
          <a:prstGeom prst="rect">
            <a:avLst/>
          </a:prstGeom>
          <a:noFill/>
        </p:spPr>
        <p:txBody>
          <a:bodyPr wrap="square" rtlCol="0">
            <a:spAutoFit/>
          </a:bodyPr>
          <a:lstStyle/>
          <a:p>
            <a:pPr algn="ctr"/>
            <a:r>
              <a:rPr lang="zh-CN" altLang="en-US" sz="1600" dirty="0">
                <a:solidFill>
                  <a:schemeClr val="bg1"/>
                </a:solidFill>
                <a:latin typeface="楷体" panose="02010609060101010101" charset="-122"/>
                <a:ea typeface="楷体" panose="02010609060101010101" charset="-122"/>
                <a:cs typeface="+mn-ea"/>
                <a:sym typeface="+mn-lt"/>
              </a:rPr>
              <a:t>课为载体，主题研讨</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2" name="矩形 1"/>
          <p:cNvSpPr/>
          <p:nvPr>
            <p:custDataLst>
              <p:tags r:id="rId3"/>
            </p:custDataLst>
          </p:nvPr>
        </p:nvSpPr>
        <p:spPr>
          <a:xfrm>
            <a:off x="3083560" y="460375"/>
            <a:ext cx="6024880" cy="1014730"/>
          </a:xfrm>
          <a:prstGeom prst="rect">
            <a:avLst/>
          </a:prstGeom>
        </p:spPr>
        <p:txBody>
          <a:bodyPr wrap="none">
            <a:spAutoFit/>
          </a:bodyPr>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二、以校本教研助推新教师发展</a:t>
            </a:r>
            <a:endParaRPr lang="zh-CN" altLang="en-US" sz="20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（二）打造校本教研共同体，促进教师群体专业发展</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12" name="矩形 11"/>
          <p:cNvSpPr/>
          <p:nvPr>
            <p:custDataLst>
              <p:tags r:id="rId4"/>
            </p:custDataLst>
          </p:nvPr>
        </p:nvSpPr>
        <p:spPr>
          <a:xfrm>
            <a:off x="1330960" y="2498090"/>
            <a:ext cx="9530080" cy="460375"/>
          </a:xfrm>
          <a:prstGeom prst="rect">
            <a:avLst/>
          </a:prstGeom>
        </p:spPr>
        <p:txBody>
          <a:bodyPr wrap="none">
            <a:spAutoFit/>
          </a:bodyPr>
          <a:p>
            <a:pPr algn="ctr">
              <a:lnSpc>
                <a:spcPct val="150000"/>
              </a:lnSpc>
            </a:pPr>
            <a:r>
              <a:rPr lang="zh-CN" altLang="en-US" sz="1600" dirty="0">
                <a:solidFill>
                  <a:schemeClr val="bg1"/>
                </a:solidFill>
                <a:latin typeface="楷体" panose="02010609060101010101" charset="-122"/>
                <a:ea typeface="楷体" panose="02010609060101010101" charset="-122"/>
                <a:cs typeface="+mn-ea"/>
                <a:sym typeface="+mn-lt"/>
              </a:rPr>
              <a:t>构建学校、学科组和教师个人的三级教研网络，建立学科组集体备课制度，形成多种课堂教学研究模式。</a:t>
            </a:r>
            <a:endParaRPr lang="zh-CN" altLang="en-US" sz="1600" dirty="0">
              <a:solidFill>
                <a:schemeClr val="bg1"/>
              </a:solidFill>
              <a:latin typeface="楷体" panose="02010609060101010101" charset="-122"/>
              <a:ea typeface="楷体" panose="02010609060101010101" charset="-122"/>
              <a:cs typeface="+mn-ea"/>
              <a:sym typeface="+mn-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 name="文本框 64"/>
          <p:cNvSpPr txBox="1"/>
          <p:nvPr/>
        </p:nvSpPr>
        <p:spPr>
          <a:xfrm>
            <a:off x="882650" y="1667510"/>
            <a:ext cx="10765155" cy="1630045"/>
          </a:xfrm>
          <a:prstGeom prst="rect">
            <a:avLst/>
          </a:prstGeom>
          <a:noFill/>
        </p:spPr>
        <p:txBody>
          <a:bodyPr wrap="square" rtlCol="0">
            <a:spAutoFit/>
          </a:bodyPr>
          <a:lstStyle/>
          <a:p>
            <a:pPr indent="457200" algn="just" fontAlgn="auto">
              <a:lnSpc>
                <a:spcPct val="125000"/>
              </a:lnSpc>
            </a:pPr>
            <a:r>
              <a:rPr lang="zh-CN" altLang="en-US" sz="1600" dirty="0">
                <a:solidFill>
                  <a:schemeClr val="bg1"/>
                </a:solidFill>
                <a:latin typeface="楷体" panose="02010609060101010101" charset="-122"/>
                <a:ea typeface="楷体" panose="02010609060101010101" charset="-122"/>
                <a:cs typeface="+mn-ea"/>
                <a:sym typeface="+mn-lt"/>
              </a:rPr>
              <a:t>行动研究是教育工作者研究教育问题、实施变革及记录专业成长的一种策略。教师可以根据他们特定的专业背景，选取感兴趣的问题或领域进行研究。小学教师开展课题多以行动研究为主，教师作为课题研究的行动者，在参与教学的过程中能提出要改进的问题，并将问题以课题研究的方式呈现出来，有助于教师在实践中及在实践的反思过程中收集、分析研究的相关资料,这一行动研究的过程，不仅有助于课题的顺利开展，而且有助于教师专业素质和专业能力的提高。</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25000"/>
              </a:lnSpc>
            </a:pP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2" name="矩形 1"/>
          <p:cNvSpPr/>
          <p:nvPr>
            <p:custDataLst>
              <p:tags r:id="rId2"/>
            </p:custDataLst>
          </p:nvPr>
        </p:nvSpPr>
        <p:spPr>
          <a:xfrm>
            <a:off x="3591560" y="460375"/>
            <a:ext cx="5008880" cy="1014730"/>
          </a:xfrm>
          <a:prstGeom prst="rect">
            <a:avLst/>
          </a:prstGeom>
        </p:spPr>
        <p:txBody>
          <a:bodyPr wrap="none">
            <a:spAutoFit/>
          </a:bodyPr>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三、以课题研究提升教师发展</a:t>
            </a:r>
            <a:endParaRPr lang="zh-CN" altLang="en-US" sz="20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（一）开展行动研究以强化教师的主体作用</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23" name="椭圆 31"/>
          <p:cNvSpPr/>
          <p:nvPr>
            <p:custDataLst>
              <p:tags r:id="rId3"/>
            </p:custDataLst>
          </p:nvPr>
        </p:nvSpPr>
        <p:spPr>
          <a:xfrm>
            <a:off x="1772104" y="2899172"/>
            <a:ext cx="1281113" cy="12692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tx1">
                  <a:lumMod val="65000"/>
                  <a:lumOff val="35000"/>
                </a:schemeClr>
              </a:solidFill>
              <a:cs typeface="+mn-ea"/>
              <a:sym typeface="+mn-lt"/>
            </a:endParaRPr>
          </a:p>
        </p:txBody>
      </p:sp>
      <p:sp>
        <p:nvSpPr>
          <p:cNvPr id="24" name="任意多边形 7"/>
          <p:cNvSpPr/>
          <p:nvPr>
            <p:custDataLst>
              <p:tags r:id="rId4"/>
            </p:custDataLst>
          </p:nvPr>
        </p:nvSpPr>
        <p:spPr>
          <a:xfrm>
            <a:off x="2007848" y="3613547"/>
            <a:ext cx="809625" cy="13097"/>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solidFill>
            <a:srgbClr val="005188"/>
          </a:solid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accent2"/>
              </a:solidFill>
              <a:cs typeface="+mn-ea"/>
              <a:sym typeface="+mn-lt"/>
            </a:endParaRPr>
          </a:p>
        </p:txBody>
      </p:sp>
      <p:sp>
        <p:nvSpPr>
          <p:cNvPr id="25" name="文本框 88"/>
          <p:cNvSpPr txBox="1">
            <a:spLocks noChangeArrowheads="1"/>
          </p:cNvSpPr>
          <p:nvPr>
            <p:custDataLst>
              <p:tags r:id="rId5"/>
            </p:custDataLst>
          </p:nvPr>
        </p:nvSpPr>
        <p:spPr bwMode="auto">
          <a:xfrm>
            <a:off x="1893548" y="3613547"/>
            <a:ext cx="1037035" cy="37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p>
            <a:pPr algn="ctr"/>
            <a:r>
              <a:rPr lang="zh-CN" altLang="en-US" sz="2000" b="1" dirty="0">
                <a:solidFill>
                  <a:schemeClr val="bg1"/>
                </a:solidFill>
                <a:latin typeface="楷体" panose="02010609060101010101" charset="-122"/>
                <a:ea typeface="楷体" panose="02010609060101010101" charset="-122"/>
                <a:cs typeface="+mn-ea"/>
                <a:sym typeface="+mn-lt"/>
              </a:rPr>
              <a:t>计划</a:t>
            </a:r>
            <a:endParaRPr lang="zh-CN" altLang="en-US" sz="2000" b="1" dirty="0">
              <a:solidFill>
                <a:schemeClr val="bg1"/>
              </a:solidFill>
              <a:latin typeface="楷体" panose="02010609060101010101" charset="-122"/>
              <a:ea typeface="楷体" panose="02010609060101010101" charset="-122"/>
              <a:cs typeface="+mn-ea"/>
              <a:sym typeface="+mn-lt"/>
            </a:endParaRPr>
          </a:p>
        </p:txBody>
      </p:sp>
      <p:grpSp>
        <p:nvGrpSpPr>
          <p:cNvPr id="60" name="chenying0907 90"/>
          <p:cNvGrpSpPr/>
          <p:nvPr/>
        </p:nvGrpSpPr>
        <p:grpSpPr bwMode="auto">
          <a:xfrm>
            <a:off x="2237639" y="3089672"/>
            <a:ext cx="289322" cy="458390"/>
            <a:chOff x="5844088" y="2600655"/>
            <a:chExt cx="385904" cy="611158"/>
          </a:xfrm>
        </p:grpSpPr>
        <p:grpSp>
          <p:nvGrpSpPr>
            <p:cNvPr id="63" name="chenying0907 91"/>
            <p:cNvGrpSpPr/>
            <p:nvPr/>
          </p:nvGrpSpPr>
          <p:grpSpPr bwMode="auto">
            <a:xfrm rot="8489641">
              <a:off x="6013992" y="2653092"/>
              <a:ext cx="216000" cy="558721"/>
              <a:chOff x="6011031" y="2540000"/>
              <a:chExt cx="242182" cy="626447"/>
            </a:xfrm>
          </p:grpSpPr>
          <p:sp>
            <p:nvSpPr>
              <p:cNvPr id="66" name="任意多边形 12"/>
              <p:cNvSpPr/>
              <p:nvPr>
                <p:custDataLst>
                  <p:tags r:id="rId6"/>
                </p:custDataLst>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67" name="任意多边形 13"/>
              <p:cNvSpPr/>
              <p:nvPr>
                <p:custDataLst>
                  <p:tags r:id="rId7"/>
                </p:custDataLst>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69" name="任意多边形 14"/>
              <p:cNvSpPr/>
              <p:nvPr>
                <p:custDataLst>
                  <p:tags r:id="rId8"/>
                </p:custDataLst>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sp>
          <p:nvSpPr>
            <p:cNvPr id="70" name="任意多边形 11"/>
            <p:cNvSpPr/>
            <p:nvPr>
              <p:custDataLst>
                <p:tags r:id="rId9"/>
              </p:custDataLst>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grpSp>
        <p:nvGrpSpPr>
          <p:cNvPr id="71" name="chenying0907 98"/>
          <p:cNvGrpSpPr/>
          <p:nvPr/>
        </p:nvGrpSpPr>
        <p:grpSpPr bwMode="auto">
          <a:xfrm>
            <a:off x="7045382" y="3162300"/>
            <a:ext cx="355997" cy="323850"/>
            <a:chOff x="7002966" y="4415883"/>
            <a:chExt cx="507443" cy="461687"/>
          </a:xfrm>
        </p:grpSpPr>
        <p:grpSp>
          <p:nvGrpSpPr>
            <p:cNvPr id="73" name="chenying0907 99"/>
            <p:cNvGrpSpPr/>
            <p:nvPr/>
          </p:nvGrpSpPr>
          <p:grpSpPr bwMode="auto">
            <a:xfrm>
              <a:off x="7002966" y="4415883"/>
              <a:ext cx="507443" cy="461687"/>
              <a:chOff x="7002966" y="4415883"/>
              <a:chExt cx="602999" cy="548627"/>
            </a:xfrm>
          </p:grpSpPr>
          <p:sp>
            <p:nvSpPr>
              <p:cNvPr id="74" name="任意多边形 21"/>
              <p:cNvSpPr/>
              <p:nvPr>
                <p:custDataLst>
                  <p:tags r:id="rId10"/>
                </p:custDataLst>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75" name="任意多边形 22"/>
              <p:cNvSpPr/>
              <p:nvPr>
                <p:custDataLst>
                  <p:tags r:id="rId11"/>
                </p:custDataLst>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sp>
          <p:nvSpPr>
            <p:cNvPr id="76" name="任意多边形 17"/>
            <p:cNvSpPr/>
            <p:nvPr>
              <p:custDataLst>
                <p:tags r:id="rId12"/>
              </p:custDataLst>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77" name="任意多边形 18"/>
            <p:cNvSpPr/>
            <p:nvPr>
              <p:custDataLst>
                <p:tags r:id="rId13"/>
              </p:custDataLst>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78" name="任意多边形 19"/>
            <p:cNvSpPr/>
            <p:nvPr>
              <p:custDataLst>
                <p:tags r:id="rId14"/>
              </p:custDataLst>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79" name="任意多边形 20"/>
            <p:cNvSpPr/>
            <p:nvPr>
              <p:custDataLst>
                <p:tags r:id="rId15"/>
              </p:custDataLst>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grpSp>
        <p:nvGrpSpPr>
          <p:cNvPr id="80" name="chenying0907 110"/>
          <p:cNvGrpSpPr/>
          <p:nvPr/>
        </p:nvGrpSpPr>
        <p:grpSpPr bwMode="auto">
          <a:xfrm>
            <a:off x="4614126" y="3076575"/>
            <a:ext cx="417909" cy="373856"/>
            <a:chOff x="4577745" y="4336117"/>
            <a:chExt cx="557229" cy="497597"/>
          </a:xfrm>
        </p:grpSpPr>
        <p:sp>
          <p:nvSpPr>
            <p:cNvPr id="81" name="任意多边形 24"/>
            <p:cNvSpPr/>
            <p:nvPr>
              <p:custDataLst>
                <p:tags r:id="rId16"/>
              </p:custDataLst>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82" name="任意多边形 25"/>
            <p:cNvSpPr/>
            <p:nvPr>
              <p:custDataLst>
                <p:tags r:id="rId17"/>
              </p:custDataLst>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sp>
        <p:nvSpPr>
          <p:cNvPr id="83" name="椭圆 31"/>
          <p:cNvSpPr/>
          <p:nvPr>
            <p:custDataLst>
              <p:tags r:id="rId18"/>
            </p:custDataLst>
          </p:nvPr>
        </p:nvSpPr>
        <p:spPr>
          <a:xfrm>
            <a:off x="4197407" y="2899172"/>
            <a:ext cx="1281113" cy="12692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tx1">
                  <a:lumMod val="65000"/>
                  <a:lumOff val="35000"/>
                </a:schemeClr>
              </a:solidFill>
              <a:cs typeface="+mn-ea"/>
              <a:sym typeface="+mn-lt"/>
            </a:endParaRPr>
          </a:p>
        </p:txBody>
      </p:sp>
      <p:sp>
        <p:nvSpPr>
          <p:cNvPr id="84" name="任意多边形 27"/>
          <p:cNvSpPr/>
          <p:nvPr>
            <p:custDataLst>
              <p:tags r:id="rId19"/>
            </p:custDataLst>
          </p:nvPr>
        </p:nvSpPr>
        <p:spPr>
          <a:xfrm>
            <a:off x="4433152" y="3613547"/>
            <a:ext cx="810815" cy="13097"/>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accent2"/>
              </a:solidFill>
              <a:cs typeface="+mn-ea"/>
              <a:sym typeface="+mn-lt"/>
            </a:endParaRPr>
          </a:p>
        </p:txBody>
      </p:sp>
      <p:sp>
        <p:nvSpPr>
          <p:cNvPr id="85" name="文本框 145"/>
          <p:cNvSpPr txBox="1">
            <a:spLocks noChangeArrowheads="1"/>
          </p:cNvSpPr>
          <p:nvPr>
            <p:custDataLst>
              <p:tags r:id="rId20"/>
            </p:custDataLst>
          </p:nvPr>
        </p:nvSpPr>
        <p:spPr bwMode="auto">
          <a:xfrm>
            <a:off x="4319446" y="3640931"/>
            <a:ext cx="1037035" cy="37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p>
            <a:pPr algn="ctr"/>
            <a:r>
              <a:rPr lang="zh-CN" altLang="en-US" sz="2000" b="1" dirty="0">
                <a:solidFill>
                  <a:schemeClr val="bg1"/>
                </a:solidFill>
                <a:latin typeface="楷体" panose="02010609060101010101" charset="-122"/>
                <a:ea typeface="楷体" panose="02010609060101010101" charset="-122"/>
                <a:cs typeface="+mn-ea"/>
                <a:sym typeface="+mn-lt"/>
              </a:rPr>
              <a:t>行动</a:t>
            </a:r>
            <a:endParaRPr lang="zh-CN" altLang="en-US" sz="2000" b="1" dirty="0">
              <a:solidFill>
                <a:schemeClr val="bg1"/>
              </a:solidFill>
              <a:latin typeface="楷体" panose="02010609060101010101" charset="-122"/>
              <a:ea typeface="楷体" panose="02010609060101010101" charset="-122"/>
              <a:cs typeface="+mn-ea"/>
              <a:sym typeface="+mn-lt"/>
            </a:endParaRPr>
          </a:p>
        </p:txBody>
      </p:sp>
      <p:sp>
        <p:nvSpPr>
          <p:cNvPr id="86" name="椭圆 31"/>
          <p:cNvSpPr/>
          <p:nvPr>
            <p:custDataLst>
              <p:tags r:id="rId21"/>
            </p:custDataLst>
          </p:nvPr>
        </p:nvSpPr>
        <p:spPr>
          <a:xfrm>
            <a:off x="6583420" y="2899172"/>
            <a:ext cx="1279922" cy="12692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tx1">
                  <a:lumMod val="65000"/>
                  <a:lumOff val="35000"/>
                </a:schemeClr>
              </a:solidFill>
              <a:cs typeface="+mn-ea"/>
              <a:sym typeface="+mn-lt"/>
            </a:endParaRPr>
          </a:p>
        </p:txBody>
      </p:sp>
      <p:sp>
        <p:nvSpPr>
          <p:cNvPr id="87" name="任意多边形 30"/>
          <p:cNvSpPr/>
          <p:nvPr>
            <p:custDataLst>
              <p:tags r:id="rId22"/>
            </p:custDataLst>
          </p:nvPr>
        </p:nvSpPr>
        <p:spPr>
          <a:xfrm>
            <a:off x="6817973" y="3613547"/>
            <a:ext cx="810816" cy="13097"/>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accent2"/>
              </a:solidFill>
              <a:cs typeface="+mn-ea"/>
              <a:sym typeface="+mn-lt"/>
            </a:endParaRPr>
          </a:p>
        </p:txBody>
      </p:sp>
      <p:sp>
        <p:nvSpPr>
          <p:cNvPr id="88" name="文本框 157"/>
          <p:cNvSpPr txBox="1">
            <a:spLocks noChangeArrowheads="1"/>
          </p:cNvSpPr>
          <p:nvPr>
            <p:custDataLst>
              <p:tags r:id="rId23"/>
            </p:custDataLst>
          </p:nvPr>
        </p:nvSpPr>
        <p:spPr bwMode="auto">
          <a:xfrm>
            <a:off x="6704864" y="3613547"/>
            <a:ext cx="1037034" cy="37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p>
            <a:pPr algn="ctr"/>
            <a:r>
              <a:rPr lang="zh-CN" altLang="en-US" sz="2000" b="1" dirty="0">
                <a:solidFill>
                  <a:schemeClr val="bg1"/>
                </a:solidFill>
                <a:latin typeface="楷体" panose="02010609060101010101" charset="-122"/>
                <a:ea typeface="楷体" panose="02010609060101010101" charset="-122"/>
                <a:cs typeface="+mn-ea"/>
                <a:sym typeface="+mn-lt"/>
              </a:rPr>
              <a:t>观察</a:t>
            </a:r>
            <a:endParaRPr lang="zh-CN" altLang="en-US" sz="2000" b="1" dirty="0">
              <a:solidFill>
                <a:schemeClr val="bg1"/>
              </a:solidFill>
              <a:latin typeface="楷体" panose="02010609060101010101" charset="-122"/>
              <a:ea typeface="楷体" panose="02010609060101010101" charset="-122"/>
              <a:cs typeface="+mn-ea"/>
              <a:sym typeface="+mn-lt"/>
            </a:endParaRPr>
          </a:p>
        </p:txBody>
      </p:sp>
      <p:grpSp>
        <p:nvGrpSpPr>
          <p:cNvPr id="89" name="chenying0907 12"/>
          <p:cNvGrpSpPr/>
          <p:nvPr/>
        </p:nvGrpSpPr>
        <p:grpSpPr bwMode="auto">
          <a:xfrm>
            <a:off x="3405641" y="3418284"/>
            <a:ext cx="423863" cy="361950"/>
            <a:chOff x="4349506" y="3098800"/>
            <a:chExt cx="565617" cy="482600"/>
          </a:xfrm>
        </p:grpSpPr>
        <p:sp>
          <p:nvSpPr>
            <p:cNvPr id="90" name="任意多边形 33"/>
            <p:cNvSpPr/>
            <p:nvPr>
              <p:custDataLst>
                <p:tags r:id="rId24"/>
              </p:custDataLst>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91" name="任意多边形 34"/>
            <p:cNvSpPr/>
            <p:nvPr>
              <p:custDataLst>
                <p:tags r:id="rId25"/>
              </p:custDataLst>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92" name="任意多边形 35"/>
            <p:cNvSpPr/>
            <p:nvPr>
              <p:custDataLst>
                <p:tags r:id="rId26"/>
              </p:custDataLst>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grpSp>
      <p:grpSp>
        <p:nvGrpSpPr>
          <p:cNvPr id="93" name="chenying0907 166"/>
          <p:cNvGrpSpPr/>
          <p:nvPr/>
        </p:nvGrpSpPr>
        <p:grpSpPr bwMode="auto">
          <a:xfrm>
            <a:off x="5817848" y="3418284"/>
            <a:ext cx="423863" cy="361950"/>
            <a:chOff x="4349506" y="3098800"/>
            <a:chExt cx="565617" cy="482600"/>
          </a:xfrm>
        </p:grpSpPr>
        <p:sp>
          <p:nvSpPr>
            <p:cNvPr id="94" name="任意多边形 37"/>
            <p:cNvSpPr/>
            <p:nvPr>
              <p:custDataLst>
                <p:tags r:id="rId27"/>
              </p:custDataLst>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95" name="任意多边形 38"/>
            <p:cNvSpPr/>
            <p:nvPr>
              <p:custDataLst>
                <p:tags r:id="rId28"/>
              </p:custDataLst>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96" name="任意多边形 39"/>
            <p:cNvSpPr/>
            <p:nvPr>
              <p:custDataLst>
                <p:tags r:id="rId29"/>
              </p:custDataLst>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grpSp>
      <p:sp>
        <p:nvSpPr>
          <p:cNvPr id="97" name="椭圆 31"/>
          <p:cNvSpPr/>
          <p:nvPr>
            <p:custDataLst>
              <p:tags r:id="rId30"/>
            </p:custDataLst>
          </p:nvPr>
        </p:nvSpPr>
        <p:spPr>
          <a:xfrm>
            <a:off x="8968242" y="2899172"/>
            <a:ext cx="1279922" cy="12692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tx1">
                  <a:lumMod val="65000"/>
                  <a:lumOff val="35000"/>
                </a:schemeClr>
              </a:solidFill>
              <a:cs typeface="+mn-ea"/>
              <a:sym typeface="+mn-lt"/>
            </a:endParaRPr>
          </a:p>
        </p:txBody>
      </p:sp>
      <p:sp>
        <p:nvSpPr>
          <p:cNvPr id="98" name="任意多边形 30"/>
          <p:cNvSpPr/>
          <p:nvPr>
            <p:custDataLst>
              <p:tags r:id="rId31"/>
            </p:custDataLst>
          </p:nvPr>
        </p:nvSpPr>
        <p:spPr>
          <a:xfrm>
            <a:off x="9202795" y="3613547"/>
            <a:ext cx="810816" cy="13097"/>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accent2"/>
              </a:solidFill>
              <a:cs typeface="+mn-ea"/>
              <a:sym typeface="+mn-lt"/>
            </a:endParaRPr>
          </a:p>
        </p:txBody>
      </p:sp>
      <p:sp>
        <p:nvSpPr>
          <p:cNvPr id="99" name="文本框 157"/>
          <p:cNvSpPr txBox="1">
            <a:spLocks noChangeArrowheads="1"/>
          </p:cNvSpPr>
          <p:nvPr>
            <p:custDataLst>
              <p:tags r:id="rId32"/>
            </p:custDataLst>
          </p:nvPr>
        </p:nvSpPr>
        <p:spPr bwMode="auto">
          <a:xfrm>
            <a:off x="9089686" y="3613547"/>
            <a:ext cx="1037034" cy="37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p>
            <a:pPr algn="ctr"/>
            <a:r>
              <a:rPr lang="zh-CN" altLang="en-US" sz="2000" b="1" dirty="0">
                <a:solidFill>
                  <a:schemeClr val="bg1"/>
                </a:solidFill>
                <a:latin typeface="楷体" panose="02010609060101010101" charset="-122"/>
                <a:ea typeface="楷体" panose="02010609060101010101" charset="-122"/>
                <a:cs typeface="+mn-ea"/>
                <a:sym typeface="+mn-lt"/>
              </a:rPr>
              <a:t>反思</a:t>
            </a:r>
            <a:endParaRPr lang="zh-CN" altLang="en-US" sz="2000" b="1" dirty="0">
              <a:solidFill>
                <a:schemeClr val="bg1"/>
              </a:solidFill>
              <a:latin typeface="楷体" panose="02010609060101010101" charset="-122"/>
              <a:ea typeface="楷体" panose="02010609060101010101" charset="-122"/>
              <a:cs typeface="+mn-ea"/>
              <a:sym typeface="+mn-lt"/>
            </a:endParaRPr>
          </a:p>
        </p:txBody>
      </p:sp>
      <p:grpSp>
        <p:nvGrpSpPr>
          <p:cNvPr id="100" name="chenying0907 166"/>
          <p:cNvGrpSpPr/>
          <p:nvPr/>
        </p:nvGrpSpPr>
        <p:grpSpPr bwMode="auto">
          <a:xfrm>
            <a:off x="8202670" y="3418284"/>
            <a:ext cx="423863" cy="361950"/>
            <a:chOff x="4349506" y="3098800"/>
            <a:chExt cx="565617" cy="482600"/>
          </a:xfrm>
        </p:grpSpPr>
        <p:sp>
          <p:nvSpPr>
            <p:cNvPr id="101" name="任意多边形 37"/>
            <p:cNvSpPr/>
            <p:nvPr>
              <p:custDataLst>
                <p:tags r:id="rId33"/>
              </p:custDataLst>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102" name="任意多边形 38"/>
            <p:cNvSpPr/>
            <p:nvPr>
              <p:custDataLst>
                <p:tags r:id="rId34"/>
              </p:custDataLst>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103" name="任意多边形 39"/>
            <p:cNvSpPr/>
            <p:nvPr>
              <p:custDataLst>
                <p:tags r:id="rId35"/>
              </p:custDataLst>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grpSp>
      <p:grpSp>
        <p:nvGrpSpPr>
          <p:cNvPr id="104" name="组合 103"/>
          <p:cNvGrpSpPr/>
          <p:nvPr/>
        </p:nvGrpSpPr>
        <p:grpSpPr>
          <a:xfrm>
            <a:off x="9388001" y="3113173"/>
            <a:ext cx="440403" cy="430952"/>
            <a:chOff x="2159000" y="1141413"/>
            <a:chExt cx="739775" cy="723900"/>
          </a:xfrm>
          <a:solidFill>
            <a:schemeClr val="bg1"/>
          </a:solidFill>
        </p:grpSpPr>
        <p:sp>
          <p:nvSpPr>
            <p:cNvPr id="105" name="Freeform 832"/>
            <p:cNvSpPr/>
            <p:nvPr>
              <p:custDataLst>
                <p:tags r:id="rId36"/>
              </p:custDataLst>
            </p:nvPr>
          </p:nvSpPr>
          <p:spPr bwMode="auto">
            <a:xfrm>
              <a:off x="2216150" y="1428750"/>
              <a:ext cx="14288" cy="63500"/>
            </a:xfrm>
            <a:custGeom>
              <a:avLst/>
              <a:gdLst/>
              <a:ahLst/>
              <a:cxnLst>
                <a:cxn ang="0">
                  <a:pos x="27" y="4"/>
                </a:cxn>
                <a:cxn ang="0">
                  <a:pos x="27" y="4"/>
                </a:cxn>
                <a:cxn ang="0">
                  <a:pos x="27" y="2"/>
                </a:cxn>
                <a:cxn ang="0">
                  <a:pos x="26" y="1"/>
                </a:cxn>
                <a:cxn ang="0">
                  <a:pos x="25" y="0"/>
                </a:cxn>
                <a:cxn ang="0">
                  <a:pos x="23" y="0"/>
                </a:cxn>
                <a:cxn ang="0">
                  <a:pos x="21" y="0"/>
                </a:cxn>
                <a:cxn ang="0">
                  <a:pos x="20" y="1"/>
                </a:cxn>
                <a:cxn ang="0">
                  <a:pos x="19" y="2"/>
                </a:cxn>
                <a:cxn ang="0">
                  <a:pos x="18" y="4"/>
                </a:cxn>
                <a:cxn ang="0">
                  <a:pos x="18" y="4"/>
                </a:cxn>
                <a:cxn ang="0">
                  <a:pos x="17" y="22"/>
                </a:cxn>
                <a:cxn ang="0">
                  <a:pos x="14" y="39"/>
                </a:cxn>
                <a:cxn ang="0">
                  <a:pos x="9" y="56"/>
                </a:cxn>
                <a:cxn ang="0">
                  <a:pos x="4" y="73"/>
                </a:cxn>
                <a:cxn ang="0">
                  <a:pos x="4" y="73"/>
                </a:cxn>
                <a:cxn ang="0">
                  <a:pos x="2" y="84"/>
                </a:cxn>
                <a:cxn ang="0">
                  <a:pos x="1" y="95"/>
                </a:cxn>
                <a:cxn ang="0">
                  <a:pos x="0" y="100"/>
                </a:cxn>
                <a:cxn ang="0">
                  <a:pos x="1" y="106"/>
                </a:cxn>
                <a:cxn ang="0">
                  <a:pos x="2" y="111"/>
                </a:cxn>
                <a:cxn ang="0">
                  <a:pos x="4" y="116"/>
                </a:cxn>
                <a:cxn ang="0">
                  <a:pos x="4" y="116"/>
                </a:cxn>
                <a:cxn ang="0">
                  <a:pos x="5" y="117"/>
                </a:cxn>
                <a:cxn ang="0">
                  <a:pos x="7" y="118"/>
                </a:cxn>
                <a:cxn ang="0">
                  <a:pos x="8" y="118"/>
                </a:cxn>
                <a:cxn ang="0">
                  <a:pos x="10" y="118"/>
                </a:cxn>
                <a:cxn ang="0">
                  <a:pos x="12" y="116"/>
                </a:cxn>
                <a:cxn ang="0">
                  <a:pos x="13" y="115"/>
                </a:cxn>
                <a:cxn ang="0">
                  <a:pos x="14" y="113"/>
                </a:cxn>
                <a:cxn ang="0">
                  <a:pos x="13" y="111"/>
                </a:cxn>
                <a:cxn ang="0">
                  <a:pos x="13" y="111"/>
                </a:cxn>
                <a:cxn ang="0">
                  <a:pos x="10" y="104"/>
                </a:cxn>
                <a:cxn ang="0">
                  <a:pos x="9" y="97"/>
                </a:cxn>
                <a:cxn ang="0">
                  <a:pos x="10" y="91"/>
                </a:cxn>
                <a:cxn ang="0">
                  <a:pos x="12" y="83"/>
                </a:cxn>
                <a:cxn ang="0">
                  <a:pos x="16" y="68"/>
                </a:cxn>
                <a:cxn ang="0">
                  <a:pos x="20" y="56"/>
                </a:cxn>
                <a:cxn ang="0">
                  <a:pos x="20" y="56"/>
                </a:cxn>
                <a:cxn ang="0">
                  <a:pos x="23" y="44"/>
                </a:cxn>
                <a:cxn ang="0">
                  <a:pos x="26" y="30"/>
                </a:cxn>
                <a:cxn ang="0">
                  <a:pos x="27" y="4"/>
                </a:cxn>
                <a:cxn ang="0">
                  <a:pos x="27" y="4"/>
                </a:cxn>
              </a:cxnLst>
              <a:rect l="0" t="0" r="r" b="b"/>
              <a:pathLst>
                <a:path w="27" h="118">
                  <a:moveTo>
                    <a:pt x="27" y="4"/>
                  </a:moveTo>
                  <a:lnTo>
                    <a:pt x="27" y="4"/>
                  </a:lnTo>
                  <a:lnTo>
                    <a:pt x="27" y="2"/>
                  </a:lnTo>
                  <a:lnTo>
                    <a:pt x="26" y="1"/>
                  </a:lnTo>
                  <a:lnTo>
                    <a:pt x="25" y="0"/>
                  </a:lnTo>
                  <a:lnTo>
                    <a:pt x="23" y="0"/>
                  </a:lnTo>
                  <a:lnTo>
                    <a:pt x="21" y="0"/>
                  </a:lnTo>
                  <a:lnTo>
                    <a:pt x="20" y="1"/>
                  </a:lnTo>
                  <a:lnTo>
                    <a:pt x="19" y="2"/>
                  </a:lnTo>
                  <a:lnTo>
                    <a:pt x="18" y="4"/>
                  </a:lnTo>
                  <a:lnTo>
                    <a:pt x="18" y="4"/>
                  </a:lnTo>
                  <a:lnTo>
                    <a:pt x="17" y="22"/>
                  </a:lnTo>
                  <a:lnTo>
                    <a:pt x="14" y="39"/>
                  </a:lnTo>
                  <a:lnTo>
                    <a:pt x="9" y="56"/>
                  </a:lnTo>
                  <a:lnTo>
                    <a:pt x="4" y="73"/>
                  </a:lnTo>
                  <a:lnTo>
                    <a:pt x="4" y="73"/>
                  </a:lnTo>
                  <a:lnTo>
                    <a:pt x="2" y="84"/>
                  </a:lnTo>
                  <a:lnTo>
                    <a:pt x="1" y="95"/>
                  </a:lnTo>
                  <a:lnTo>
                    <a:pt x="0" y="100"/>
                  </a:lnTo>
                  <a:lnTo>
                    <a:pt x="1" y="106"/>
                  </a:lnTo>
                  <a:lnTo>
                    <a:pt x="2" y="111"/>
                  </a:lnTo>
                  <a:lnTo>
                    <a:pt x="4" y="116"/>
                  </a:lnTo>
                  <a:lnTo>
                    <a:pt x="4" y="116"/>
                  </a:lnTo>
                  <a:lnTo>
                    <a:pt x="5" y="117"/>
                  </a:lnTo>
                  <a:lnTo>
                    <a:pt x="7" y="118"/>
                  </a:lnTo>
                  <a:lnTo>
                    <a:pt x="8" y="118"/>
                  </a:lnTo>
                  <a:lnTo>
                    <a:pt x="10" y="118"/>
                  </a:lnTo>
                  <a:lnTo>
                    <a:pt x="12" y="116"/>
                  </a:lnTo>
                  <a:lnTo>
                    <a:pt x="13" y="115"/>
                  </a:lnTo>
                  <a:lnTo>
                    <a:pt x="14" y="113"/>
                  </a:lnTo>
                  <a:lnTo>
                    <a:pt x="13" y="111"/>
                  </a:lnTo>
                  <a:lnTo>
                    <a:pt x="13" y="111"/>
                  </a:lnTo>
                  <a:lnTo>
                    <a:pt x="10" y="104"/>
                  </a:lnTo>
                  <a:lnTo>
                    <a:pt x="9" y="97"/>
                  </a:lnTo>
                  <a:lnTo>
                    <a:pt x="10" y="91"/>
                  </a:lnTo>
                  <a:lnTo>
                    <a:pt x="12" y="83"/>
                  </a:lnTo>
                  <a:lnTo>
                    <a:pt x="16" y="68"/>
                  </a:lnTo>
                  <a:lnTo>
                    <a:pt x="20" y="56"/>
                  </a:lnTo>
                  <a:lnTo>
                    <a:pt x="20" y="56"/>
                  </a:lnTo>
                  <a:lnTo>
                    <a:pt x="23" y="44"/>
                  </a:lnTo>
                  <a:lnTo>
                    <a:pt x="26" y="30"/>
                  </a:lnTo>
                  <a:lnTo>
                    <a:pt x="27" y="4"/>
                  </a:lnTo>
                  <a:lnTo>
                    <a:pt x="27"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06" name="Freeform 833"/>
            <p:cNvSpPr/>
            <p:nvPr>
              <p:custDataLst>
                <p:tags r:id="rId37"/>
              </p:custDataLst>
            </p:nvPr>
          </p:nvSpPr>
          <p:spPr bwMode="auto">
            <a:xfrm>
              <a:off x="2251075" y="1462088"/>
              <a:ext cx="9525" cy="53975"/>
            </a:xfrm>
            <a:custGeom>
              <a:avLst/>
              <a:gdLst/>
              <a:ahLst/>
              <a:cxnLst>
                <a:cxn ang="0">
                  <a:pos x="20" y="5"/>
                </a:cxn>
                <a:cxn ang="0">
                  <a:pos x="20" y="5"/>
                </a:cxn>
                <a:cxn ang="0">
                  <a:pos x="19" y="3"/>
                </a:cxn>
                <a:cxn ang="0">
                  <a:pos x="18" y="1"/>
                </a:cxn>
                <a:cxn ang="0">
                  <a:pos x="17" y="1"/>
                </a:cxn>
                <a:cxn ang="0">
                  <a:pos x="15" y="0"/>
                </a:cxn>
                <a:cxn ang="0">
                  <a:pos x="13" y="1"/>
                </a:cxn>
                <a:cxn ang="0">
                  <a:pos x="12" y="1"/>
                </a:cxn>
                <a:cxn ang="0">
                  <a:pos x="11" y="3"/>
                </a:cxn>
                <a:cxn ang="0">
                  <a:pos x="10" y="5"/>
                </a:cxn>
                <a:cxn ang="0">
                  <a:pos x="10" y="55"/>
                </a:cxn>
                <a:cxn ang="0">
                  <a:pos x="10" y="55"/>
                </a:cxn>
                <a:cxn ang="0">
                  <a:pos x="10" y="61"/>
                </a:cxn>
                <a:cxn ang="0">
                  <a:pos x="8" y="66"/>
                </a:cxn>
                <a:cxn ang="0">
                  <a:pos x="5" y="78"/>
                </a:cxn>
                <a:cxn ang="0">
                  <a:pos x="2" y="88"/>
                </a:cxn>
                <a:cxn ang="0">
                  <a:pos x="0" y="100"/>
                </a:cxn>
                <a:cxn ang="0">
                  <a:pos x="0" y="100"/>
                </a:cxn>
                <a:cxn ang="0">
                  <a:pos x="0" y="101"/>
                </a:cxn>
                <a:cxn ang="0">
                  <a:pos x="1" y="103"/>
                </a:cxn>
                <a:cxn ang="0">
                  <a:pos x="3" y="104"/>
                </a:cxn>
                <a:cxn ang="0">
                  <a:pos x="4" y="104"/>
                </a:cxn>
                <a:cxn ang="0">
                  <a:pos x="8" y="103"/>
                </a:cxn>
                <a:cxn ang="0">
                  <a:pos x="10" y="101"/>
                </a:cxn>
                <a:cxn ang="0">
                  <a:pos x="10" y="100"/>
                </a:cxn>
                <a:cxn ang="0">
                  <a:pos x="10" y="100"/>
                </a:cxn>
                <a:cxn ang="0">
                  <a:pos x="12" y="90"/>
                </a:cxn>
                <a:cxn ang="0">
                  <a:pos x="15" y="81"/>
                </a:cxn>
                <a:cxn ang="0">
                  <a:pos x="18" y="71"/>
                </a:cxn>
                <a:cxn ang="0">
                  <a:pos x="20" y="62"/>
                </a:cxn>
                <a:cxn ang="0">
                  <a:pos x="20" y="62"/>
                </a:cxn>
                <a:cxn ang="0">
                  <a:pos x="20" y="48"/>
                </a:cxn>
                <a:cxn ang="0">
                  <a:pos x="20" y="33"/>
                </a:cxn>
                <a:cxn ang="0">
                  <a:pos x="20" y="5"/>
                </a:cxn>
                <a:cxn ang="0">
                  <a:pos x="20" y="5"/>
                </a:cxn>
              </a:cxnLst>
              <a:rect l="0" t="0" r="r" b="b"/>
              <a:pathLst>
                <a:path w="20" h="104">
                  <a:moveTo>
                    <a:pt x="20" y="5"/>
                  </a:moveTo>
                  <a:lnTo>
                    <a:pt x="20" y="5"/>
                  </a:lnTo>
                  <a:lnTo>
                    <a:pt x="19" y="3"/>
                  </a:lnTo>
                  <a:lnTo>
                    <a:pt x="18" y="1"/>
                  </a:lnTo>
                  <a:lnTo>
                    <a:pt x="17" y="1"/>
                  </a:lnTo>
                  <a:lnTo>
                    <a:pt x="15" y="0"/>
                  </a:lnTo>
                  <a:lnTo>
                    <a:pt x="13" y="1"/>
                  </a:lnTo>
                  <a:lnTo>
                    <a:pt x="12" y="1"/>
                  </a:lnTo>
                  <a:lnTo>
                    <a:pt x="11" y="3"/>
                  </a:lnTo>
                  <a:lnTo>
                    <a:pt x="10" y="5"/>
                  </a:lnTo>
                  <a:lnTo>
                    <a:pt x="10" y="55"/>
                  </a:lnTo>
                  <a:lnTo>
                    <a:pt x="10" y="55"/>
                  </a:lnTo>
                  <a:lnTo>
                    <a:pt x="10" y="61"/>
                  </a:lnTo>
                  <a:lnTo>
                    <a:pt x="8" y="66"/>
                  </a:lnTo>
                  <a:lnTo>
                    <a:pt x="5" y="78"/>
                  </a:lnTo>
                  <a:lnTo>
                    <a:pt x="2" y="88"/>
                  </a:lnTo>
                  <a:lnTo>
                    <a:pt x="0" y="100"/>
                  </a:lnTo>
                  <a:lnTo>
                    <a:pt x="0" y="100"/>
                  </a:lnTo>
                  <a:lnTo>
                    <a:pt x="0" y="101"/>
                  </a:lnTo>
                  <a:lnTo>
                    <a:pt x="1" y="103"/>
                  </a:lnTo>
                  <a:lnTo>
                    <a:pt x="3" y="104"/>
                  </a:lnTo>
                  <a:lnTo>
                    <a:pt x="4" y="104"/>
                  </a:lnTo>
                  <a:lnTo>
                    <a:pt x="8" y="103"/>
                  </a:lnTo>
                  <a:lnTo>
                    <a:pt x="10" y="101"/>
                  </a:lnTo>
                  <a:lnTo>
                    <a:pt x="10" y="100"/>
                  </a:lnTo>
                  <a:lnTo>
                    <a:pt x="10" y="100"/>
                  </a:lnTo>
                  <a:lnTo>
                    <a:pt x="12" y="90"/>
                  </a:lnTo>
                  <a:lnTo>
                    <a:pt x="15" y="81"/>
                  </a:lnTo>
                  <a:lnTo>
                    <a:pt x="18" y="71"/>
                  </a:lnTo>
                  <a:lnTo>
                    <a:pt x="20" y="62"/>
                  </a:lnTo>
                  <a:lnTo>
                    <a:pt x="20" y="62"/>
                  </a:lnTo>
                  <a:lnTo>
                    <a:pt x="20" y="48"/>
                  </a:lnTo>
                  <a:lnTo>
                    <a:pt x="20" y="33"/>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07" name="Freeform 834"/>
            <p:cNvSpPr/>
            <p:nvPr>
              <p:custDataLst>
                <p:tags r:id="rId38"/>
              </p:custDataLst>
            </p:nvPr>
          </p:nvSpPr>
          <p:spPr bwMode="auto">
            <a:xfrm>
              <a:off x="2278063" y="1493838"/>
              <a:ext cx="9525" cy="58738"/>
            </a:xfrm>
            <a:custGeom>
              <a:avLst/>
              <a:gdLst/>
              <a:ahLst/>
              <a:cxnLst>
                <a:cxn ang="0">
                  <a:pos x="9" y="4"/>
                </a:cxn>
                <a:cxn ang="0">
                  <a:pos x="9" y="4"/>
                </a:cxn>
                <a:cxn ang="0">
                  <a:pos x="7" y="30"/>
                </a:cxn>
                <a:cxn ang="0">
                  <a:pos x="4" y="55"/>
                </a:cxn>
                <a:cxn ang="0">
                  <a:pos x="1" y="80"/>
                </a:cxn>
                <a:cxn ang="0">
                  <a:pos x="0" y="104"/>
                </a:cxn>
                <a:cxn ang="0">
                  <a:pos x="0" y="104"/>
                </a:cxn>
                <a:cxn ang="0">
                  <a:pos x="0" y="106"/>
                </a:cxn>
                <a:cxn ang="0">
                  <a:pos x="1" y="107"/>
                </a:cxn>
                <a:cxn ang="0">
                  <a:pos x="3" y="109"/>
                </a:cxn>
                <a:cxn ang="0">
                  <a:pos x="4" y="109"/>
                </a:cxn>
                <a:cxn ang="0">
                  <a:pos x="6" y="109"/>
                </a:cxn>
                <a:cxn ang="0">
                  <a:pos x="7" y="107"/>
                </a:cxn>
                <a:cxn ang="0">
                  <a:pos x="8" y="106"/>
                </a:cxn>
                <a:cxn ang="0">
                  <a:pos x="9" y="104"/>
                </a:cxn>
                <a:cxn ang="0">
                  <a:pos x="9" y="104"/>
                </a:cxn>
                <a:cxn ang="0">
                  <a:pos x="10" y="80"/>
                </a:cxn>
                <a:cxn ang="0">
                  <a:pos x="13" y="55"/>
                </a:cxn>
                <a:cxn ang="0">
                  <a:pos x="16" y="30"/>
                </a:cxn>
                <a:cxn ang="0">
                  <a:pos x="18" y="4"/>
                </a:cxn>
                <a:cxn ang="0">
                  <a:pos x="18" y="4"/>
                </a:cxn>
                <a:cxn ang="0">
                  <a:pos x="18" y="2"/>
                </a:cxn>
                <a:cxn ang="0">
                  <a:pos x="17" y="1"/>
                </a:cxn>
                <a:cxn ang="0">
                  <a:pos x="15" y="0"/>
                </a:cxn>
                <a:cxn ang="0">
                  <a:pos x="14" y="0"/>
                </a:cxn>
                <a:cxn ang="0">
                  <a:pos x="12" y="0"/>
                </a:cxn>
                <a:cxn ang="0">
                  <a:pos x="10" y="1"/>
                </a:cxn>
                <a:cxn ang="0">
                  <a:pos x="9" y="2"/>
                </a:cxn>
                <a:cxn ang="0">
                  <a:pos x="9" y="4"/>
                </a:cxn>
                <a:cxn ang="0">
                  <a:pos x="9" y="4"/>
                </a:cxn>
              </a:cxnLst>
              <a:rect l="0" t="0" r="r" b="b"/>
              <a:pathLst>
                <a:path w="18" h="109">
                  <a:moveTo>
                    <a:pt x="9" y="4"/>
                  </a:moveTo>
                  <a:lnTo>
                    <a:pt x="9" y="4"/>
                  </a:lnTo>
                  <a:lnTo>
                    <a:pt x="7" y="30"/>
                  </a:lnTo>
                  <a:lnTo>
                    <a:pt x="4" y="55"/>
                  </a:lnTo>
                  <a:lnTo>
                    <a:pt x="1" y="80"/>
                  </a:lnTo>
                  <a:lnTo>
                    <a:pt x="0" y="104"/>
                  </a:lnTo>
                  <a:lnTo>
                    <a:pt x="0" y="104"/>
                  </a:lnTo>
                  <a:lnTo>
                    <a:pt x="0" y="106"/>
                  </a:lnTo>
                  <a:lnTo>
                    <a:pt x="1" y="107"/>
                  </a:lnTo>
                  <a:lnTo>
                    <a:pt x="3" y="109"/>
                  </a:lnTo>
                  <a:lnTo>
                    <a:pt x="4" y="109"/>
                  </a:lnTo>
                  <a:lnTo>
                    <a:pt x="6" y="109"/>
                  </a:lnTo>
                  <a:lnTo>
                    <a:pt x="7" y="107"/>
                  </a:lnTo>
                  <a:lnTo>
                    <a:pt x="8" y="106"/>
                  </a:lnTo>
                  <a:lnTo>
                    <a:pt x="9" y="104"/>
                  </a:lnTo>
                  <a:lnTo>
                    <a:pt x="9" y="104"/>
                  </a:lnTo>
                  <a:lnTo>
                    <a:pt x="10" y="80"/>
                  </a:lnTo>
                  <a:lnTo>
                    <a:pt x="13" y="55"/>
                  </a:lnTo>
                  <a:lnTo>
                    <a:pt x="16" y="30"/>
                  </a:lnTo>
                  <a:lnTo>
                    <a:pt x="18" y="4"/>
                  </a:lnTo>
                  <a:lnTo>
                    <a:pt x="18" y="4"/>
                  </a:lnTo>
                  <a:lnTo>
                    <a:pt x="18" y="2"/>
                  </a:lnTo>
                  <a:lnTo>
                    <a:pt x="17" y="1"/>
                  </a:lnTo>
                  <a:lnTo>
                    <a:pt x="15" y="0"/>
                  </a:lnTo>
                  <a:lnTo>
                    <a:pt x="14" y="0"/>
                  </a:lnTo>
                  <a:lnTo>
                    <a:pt x="12" y="0"/>
                  </a:lnTo>
                  <a:lnTo>
                    <a:pt x="10" y="1"/>
                  </a:lnTo>
                  <a:lnTo>
                    <a:pt x="9" y="2"/>
                  </a:lnTo>
                  <a:lnTo>
                    <a:pt x="9" y="4"/>
                  </a:lnTo>
                  <a:lnTo>
                    <a:pt x="9"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08" name="Freeform 835"/>
            <p:cNvSpPr/>
            <p:nvPr>
              <p:custDataLst>
                <p:tags r:id="rId39"/>
              </p:custDataLst>
            </p:nvPr>
          </p:nvSpPr>
          <p:spPr bwMode="auto">
            <a:xfrm>
              <a:off x="2308225" y="1528763"/>
              <a:ext cx="12700" cy="55563"/>
            </a:xfrm>
            <a:custGeom>
              <a:avLst/>
              <a:gdLst/>
              <a:ahLst/>
              <a:cxnLst>
                <a:cxn ang="0">
                  <a:pos x="14" y="5"/>
                </a:cxn>
                <a:cxn ang="0">
                  <a:pos x="14" y="5"/>
                </a:cxn>
                <a:cxn ang="0">
                  <a:pos x="13" y="17"/>
                </a:cxn>
                <a:cxn ang="0">
                  <a:pos x="12" y="29"/>
                </a:cxn>
                <a:cxn ang="0">
                  <a:pos x="8" y="52"/>
                </a:cxn>
                <a:cxn ang="0">
                  <a:pos x="4" y="76"/>
                </a:cxn>
                <a:cxn ang="0">
                  <a:pos x="0" y="98"/>
                </a:cxn>
                <a:cxn ang="0">
                  <a:pos x="0" y="98"/>
                </a:cxn>
                <a:cxn ang="0">
                  <a:pos x="0" y="100"/>
                </a:cxn>
                <a:cxn ang="0">
                  <a:pos x="1" y="102"/>
                </a:cxn>
                <a:cxn ang="0">
                  <a:pos x="4" y="105"/>
                </a:cxn>
                <a:cxn ang="0">
                  <a:pos x="5" y="105"/>
                </a:cxn>
                <a:cxn ang="0">
                  <a:pos x="7" y="105"/>
                </a:cxn>
                <a:cxn ang="0">
                  <a:pos x="8" y="102"/>
                </a:cxn>
                <a:cxn ang="0">
                  <a:pos x="9" y="101"/>
                </a:cxn>
                <a:cxn ang="0">
                  <a:pos x="9" y="101"/>
                </a:cxn>
                <a:cxn ang="0">
                  <a:pos x="13" y="77"/>
                </a:cxn>
                <a:cxn ang="0">
                  <a:pos x="17" y="53"/>
                </a:cxn>
                <a:cxn ang="0">
                  <a:pos x="21" y="29"/>
                </a:cxn>
                <a:cxn ang="0">
                  <a:pos x="22" y="17"/>
                </a:cxn>
                <a:cxn ang="0">
                  <a:pos x="23" y="5"/>
                </a:cxn>
                <a:cxn ang="0">
                  <a:pos x="23" y="5"/>
                </a:cxn>
                <a:cxn ang="0">
                  <a:pos x="22" y="3"/>
                </a:cxn>
                <a:cxn ang="0">
                  <a:pos x="21" y="1"/>
                </a:cxn>
                <a:cxn ang="0">
                  <a:pos x="20" y="0"/>
                </a:cxn>
                <a:cxn ang="0">
                  <a:pos x="18" y="0"/>
                </a:cxn>
                <a:cxn ang="0">
                  <a:pos x="17" y="0"/>
                </a:cxn>
                <a:cxn ang="0">
                  <a:pos x="15" y="1"/>
                </a:cxn>
                <a:cxn ang="0">
                  <a:pos x="14" y="3"/>
                </a:cxn>
                <a:cxn ang="0">
                  <a:pos x="14" y="5"/>
                </a:cxn>
                <a:cxn ang="0">
                  <a:pos x="14" y="5"/>
                </a:cxn>
              </a:cxnLst>
              <a:rect l="0" t="0" r="r" b="b"/>
              <a:pathLst>
                <a:path w="23" h="105">
                  <a:moveTo>
                    <a:pt x="14" y="5"/>
                  </a:moveTo>
                  <a:lnTo>
                    <a:pt x="14" y="5"/>
                  </a:lnTo>
                  <a:lnTo>
                    <a:pt x="13" y="17"/>
                  </a:lnTo>
                  <a:lnTo>
                    <a:pt x="12" y="29"/>
                  </a:lnTo>
                  <a:lnTo>
                    <a:pt x="8" y="52"/>
                  </a:lnTo>
                  <a:lnTo>
                    <a:pt x="4" y="76"/>
                  </a:lnTo>
                  <a:lnTo>
                    <a:pt x="0" y="98"/>
                  </a:lnTo>
                  <a:lnTo>
                    <a:pt x="0" y="98"/>
                  </a:lnTo>
                  <a:lnTo>
                    <a:pt x="0" y="100"/>
                  </a:lnTo>
                  <a:lnTo>
                    <a:pt x="1" y="102"/>
                  </a:lnTo>
                  <a:lnTo>
                    <a:pt x="4" y="105"/>
                  </a:lnTo>
                  <a:lnTo>
                    <a:pt x="5" y="105"/>
                  </a:lnTo>
                  <a:lnTo>
                    <a:pt x="7" y="105"/>
                  </a:lnTo>
                  <a:lnTo>
                    <a:pt x="8" y="102"/>
                  </a:lnTo>
                  <a:lnTo>
                    <a:pt x="9" y="101"/>
                  </a:lnTo>
                  <a:lnTo>
                    <a:pt x="9" y="101"/>
                  </a:lnTo>
                  <a:lnTo>
                    <a:pt x="13" y="77"/>
                  </a:lnTo>
                  <a:lnTo>
                    <a:pt x="17" y="53"/>
                  </a:lnTo>
                  <a:lnTo>
                    <a:pt x="21" y="29"/>
                  </a:lnTo>
                  <a:lnTo>
                    <a:pt x="22" y="17"/>
                  </a:lnTo>
                  <a:lnTo>
                    <a:pt x="23" y="5"/>
                  </a:lnTo>
                  <a:lnTo>
                    <a:pt x="23" y="5"/>
                  </a:lnTo>
                  <a:lnTo>
                    <a:pt x="22" y="3"/>
                  </a:lnTo>
                  <a:lnTo>
                    <a:pt x="21" y="1"/>
                  </a:lnTo>
                  <a:lnTo>
                    <a:pt x="20" y="0"/>
                  </a:lnTo>
                  <a:lnTo>
                    <a:pt x="18" y="0"/>
                  </a:lnTo>
                  <a:lnTo>
                    <a:pt x="17" y="0"/>
                  </a:lnTo>
                  <a:lnTo>
                    <a:pt x="15" y="1"/>
                  </a:lnTo>
                  <a:lnTo>
                    <a:pt x="14" y="3"/>
                  </a:lnTo>
                  <a:lnTo>
                    <a:pt x="14" y="5"/>
                  </a:lnTo>
                  <a:lnTo>
                    <a:pt x="14"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09" name="Freeform 836"/>
            <p:cNvSpPr/>
            <p:nvPr>
              <p:custDataLst>
                <p:tags r:id="rId40"/>
              </p:custDataLst>
            </p:nvPr>
          </p:nvSpPr>
          <p:spPr bwMode="auto">
            <a:xfrm>
              <a:off x="2328863" y="1558925"/>
              <a:ext cx="14288" cy="52388"/>
            </a:xfrm>
            <a:custGeom>
              <a:avLst/>
              <a:gdLst/>
              <a:ahLst/>
              <a:cxnLst>
                <a:cxn ang="0">
                  <a:pos x="19" y="5"/>
                </a:cxn>
                <a:cxn ang="0">
                  <a:pos x="19" y="5"/>
                </a:cxn>
                <a:cxn ang="0">
                  <a:pos x="17" y="17"/>
                </a:cxn>
                <a:cxn ang="0">
                  <a:pos x="15" y="28"/>
                </a:cxn>
                <a:cxn ang="0">
                  <a:pos x="10" y="50"/>
                </a:cxn>
                <a:cxn ang="0">
                  <a:pos x="5" y="71"/>
                </a:cxn>
                <a:cxn ang="0">
                  <a:pos x="0" y="94"/>
                </a:cxn>
                <a:cxn ang="0">
                  <a:pos x="0" y="94"/>
                </a:cxn>
                <a:cxn ang="0">
                  <a:pos x="0" y="96"/>
                </a:cxn>
                <a:cxn ang="0">
                  <a:pos x="0" y="97"/>
                </a:cxn>
                <a:cxn ang="0">
                  <a:pos x="3" y="99"/>
                </a:cxn>
                <a:cxn ang="0">
                  <a:pos x="5" y="99"/>
                </a:cxn>
                <a:cxn ang="0">
                  <a:pos x="7" y="99"/>
                </a:cxn>
                <a:cxn ang="0">
                  <a:pos x="8" y="98"/>
                </a:cxn>
                <a:cxn ang="0">
                  <a:pos x="8" y="96"/>
                </a:cxn>
                <a:cxn ang="0">
                  <a:pos x="8" y="96"/>
                </a:cxn>
                <a:cxn ang="0">
                  <a:pos x="14" y="73"/>
                </a:cxn>
                <a:cxn ang="0">
                  <a:pos x="20" y="51"/>
                </a:cxn>
                <a:cxn ang="0">
                  <a:pos x="26" y="28"/>
                </a:cxn>
                <a:cxn ang="0">
                  <a:pos x="27" y="17"/>
                </a:cxn>
                <a:cxn ang="0">
                  <a:pos x="28" y="5"/>
                </a:cxn>
                <a:cxn ang="0">
                  <a:pos x="28" y="5"/>
                </a:cxn>
                <a:cxn ang="0">
                  <a:pos x="28" y="3"/>
                </a:cxn>
                <a:cxn ang="0">
                  <a:pos x="27" y="1"/>
                </a:cxn>
                <a:cxn ang="0">
                  <a:pos x="25" y="1"/>
                </a:cxn>
                <a:cxn ang="0">
                  <a:pos x="24" y="0"/>
                </a:cxn>
                <a:cxn ang="0">
                  <a:pos x="22" y="1"/>
                </a:cxn>
                <a:cxn ang="0">
                  <a:pos x="20" y="1"/>
                </a:cxn>
                <a:cxn ang="0">
                  <a:pos x="19" y="3"/>
                </a:cxn>
                <a:cxn ang="0">
                  <a:pos x="19" y="5"/>
                </a:cxn>
                <a:cxn ang="0">
                  <a:pos x="19" y="5"/>
                </a:cxn>
              </a:cxnLst>
              <a:rect l="0" t="0" r="r" b="b"/>
              <a:pathLst>
                <a:path w="28" h="99">
                  <a:moveTo>
                    <a:pt x="19" y="5"/>
                  </a:moveTo>
                  <a:lnTo>
                    <a:pt x="19" y="5"/>
                  </a:lnTo>
                  <a:lnTo>
                    <a:pt x="17" y="17"/>
                  </a:lnTo>
                  <a:lnTo>
                    <a:pt x="15" y="28"/>
                  </a:lnTo>
                  <a:lnTo>
                    <a:pt x="10" y="50"/>
                  </a:lnTo>
                  <a:lnTo>
                    <a:pt x="5" y="71"/>
                  </a:lnTo>
                  <a:lnTo>
                    <a:pt x="0" y="94"/>
                  </a:lnTo>
                  <a:lnTo>
                    <a:pt x="0" y="94"/>
                  </a:lnTo>
                  <a:lnTo>
                    <a:pt x="0" y="96"/>
                  </a:lnTo>
                  <a:lnTo>
                    <a:pt x="0" y="97"/>
                  </a:lnTo>
                  <a:lnTo>
                    <a:pt x="3" y="99"/>
                  </a:lnTo>
                  <a:lnTo>
                    <a:pt x="5" y="99"/>
                  </a:lnTo>
                  <a:lnTo>
                    <a:pt x="7" y="99"/>
                  </a:lnTo>
                  <a:lnTo>
                    <a:pt x="8" y="98"/>
                  </a:lnTo>
                  <a:lnTo>
                    <a:pt x="8" y="96"/>
                  </a:lnTo>
                  <a:lnTo>
                    <a:pt x="8" y="96"/>
                  </a:lnTo>
                  <a:lnTo>
                    <a:pt x="14" y="73"/>
                  </a:lnTo>
                  <a:lnTo>
                    <a:pt x="20" y="51"/>
                  </a:lnTo>
                  <a:lnTo>
                    <a:pt x="26" y="28"/>
                  </a:lnTo>
                  <a:lnTo>
                    <a:pt x="27" y="17"/>
                  </a:lnTo>
                  <a:lnTo>
                    <a:pt x="28" y="5"/>
                  </a:lnTo>
                  <a:lnTo>
                    <a:pt x="28" y="5"/>
                  </a:lnTo>
                  <a:lnTo>
                    <a:pt x="28" y="3"/>
                  </a:lnTo>
                  <a:lnTo>
                    <a:pt x="27" y="1"/>
                  </a:lnTo>
                  <a:lnTo>
                    <a:pt x="25" y="1"/>
                  </a:lnTo>
                  <a:lnTo>
                    <a:pt x="24" y="0"/>
                  </a:lnTo>
                  <a:lnTo>
                    <a:pt x="22" y="1"/>
                  </a:lnTo>
                  <a:lnTo>
                    <a:pt x="20" y="1"/>
                  </a:lnTo>
                  <a:lnTo>
                    <a:pt x="19"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0" name="Freeform 837"/>
            <p:cNvSpPr/>
            <p:nvPr>
              <p:custDataLst>
                <p:tags r:id="rId41"/>
              </p:custDataLst>
            </p:nvPr>
          </p:nvSpPr>
          <p:spPr bwMode="auto">
            <a:xfrm>
              <a:off x="2359025" y="1576388"/>
              <a:ext cx="22225" cy="63500"/>
            </a:xfrm>
            <a:custGeom>
              <a:avLst/>
              <a:gdLst/>
              <a:ahLst/>
              <a:cxnLst>
                <a:cxn ang="0">
                  <a:pos x="34" y="3"/>
                </a:cxn>
                <a:cxn ang="0">
                  <a:pos x="34" y="3"/>
                </a:cxn>
                <a:cxn ang="0">
                  <a:pos x="31" y="10"/>
                </a:cxn>
                <a:cxn ang="0">
                  <a:pos x="28" y="18"/>
                </a:cxn>
                <a:cxn ang="0">
                  <a:pos x="23" y="33"/>
                </a:cxn>
                <a:cxn ang="0">
                  <a:pos x="20" y="49"/>
                </a:cxn>
                <a:cxn ang="0">
                  <a:pos x="16" y="65"/>
                </a:cxn>
                <a:cxn ang="0">
                  <a:pos x="16" y="65"/>
                </a:cxn>
                <a:cxn ang="0">
                  <a:pos x="9" y="89"/>
                </a:cxn>
                <a:cxn ang="0">
                  <a:pos x="1" y="113"/>
                </a:cxn>
                <a:cxn ang="0">
                  <a:pos x="1" y="113"/>
                </a:cxn>
                <a:cxn ang="0">
                  <a:pos x="0" y="115"/>
                </a:cxn>
                <a:cxn ang="0">
                  <a:pos x="1" y="117"/>
                </a:cxn>
                <a:cxn ang="0">
                  <a:pos x="2" y="118"/>
                </a:cxn>
                <a:cxn ang="0">
                  <a:pos x="4" y="119"/>
                </a:cxn>
                <a:cxn ang="0">
                  <a:pos x="7" y="118"/>
                </a:cxn>
                <a:cxn ang="0">
                  <a:pos x="9" y="117"/>
                </a:cxn>
                <a:cxn ang="0">
                  <a:pos x="10" y="116"/>
                </a:cxn>
                <a:cxn ang="0">
                  <a:pos x="10" y="116"/>
                </a:cxn>
                <a:cxn ang="0">
                  <a:pos x="23" y="75"/>
                </a:cxn>
                <a:cxn ang="0">
                  <a:pos x="23" y="75"/>
                </a:cxn>
                <a:cxn ang="0">
                  <a:pos x="28" y="58"/>
                </a:cxn>
                <a:cxn ang="0">
                  <a:pos x="31" y="40"/>
                </a:cxn>
                <a:cxn ang="0">
                  <a:pos x="36" y="24"/>
                </a:cxn>
                <a:cxn ang="0">
                  <a:pos x="39" y="16"/>
                </a:cxn>
                <a:cxn ang="0">
                  <a:pos x="42" y="7"/>
                </a:cxn>
                <a:cxn ang="0">
                  <a:pos x="42" y="7"/>
                </a:cxn>
                <a:cxn ang="0">
                  <a:pos x="43" y="5"/>
                </a:cxn>
                <a:cxn ang="0">
                  <a:pos x="43" y="4"/>
                </a:cxn>
                <a:cxn ang="0">
                  <a:pos x="42" y="2"/>
                </a:cxn>
                <a:cxn ang="0">
                  <a:pos x="40" y="1"/>
                </a:cxn>
                <a:cxn ang="0">
                  <a:pos x="39" y="0"/>
                </a:cxn>
                <a:cxn ang="0">
                  <a:pos x="37" y="0"/>
                </a:cxn>
                <a:cxn ang="0">
                  <a:pos x="36" y="1"/>
                </a:cxn>
                <a:cxn ang="0">
                  <a:pos x="34" y="3"/>
                </a:cxn>
                <a:cxn ang="0">
                  <a:pos x="34" y="3"/>
                </a:cxn>
              </a:cxnLst>
              <a:rect l="0" t="0" r="r" b="b"/>
              <a:pathLst>
                <a:path w="43" h="119">
                  <a:moveTo>
                    <a:pt x="34" y="3"/>
                  </a:moveTo>
                  <a:lnTo>
                    <a:pt x="34" y="3"/>
                  </a:lnTo>
                  <a:lnTo>
                    <a:pt x="31" y="10"/>
                  </a:lnTo>
                  <a:lnTo>
                    <a:pt x="28" y="18"/>
                  </a:lnTo>
                  <a:lnTo>
                    <a:pt x="23" y="33"/>
                  </a:lnTo>
                  <a:lnTo>
                    <a:pt x="20" y="49"/>
                  </a:lnTo>
                  <a:lnTo>
                    <a:pt x="16" y="65"/>
                  </a:lnTo>
                  <a:lnTo>
                    <a:pt x="16" y="65"/>
                  </a:lnTo>
                  <a:lnTo>
                    <a:pt x="9" y="89"/>
                  </a:lnTo>
                  <a:lnTo>
                    <a:pt x="1" y="113"/>
                  </a:lnTo>
                  <a:lnTo>
                    <a:pt x="1" y="113"/>
                  </a:lnTo>
                  <a:lnTo>
                    <a:pt x="0" y="115"/>
                  </a:lnTo>
                  <a:lnTo>
                    <a:pt x="1" y="117"/>
                  </a:lnTo>
                  <a:lnTo>
                    <a:pt x="2" y="118"/>
                  </a:lnTo>
                  <a:lnTo>
                    <a:pt x="4" y="119"/>
                  </a:lnTo>
                  <a:lnTo>
                    <a:pt x="7" y="118"/>
                  </a:lnTo>
                  <a:lnTo>
                    <a:pt x="9" y="117"/>
                  </a:lnTo>
                  <a:lnTo>
                    <a:pt x="10" y="116"/>
                  </a:lnTo>
                  <a:lnTo>
                    <a:pt x="10" y="116"/>
                  </a:lnTo>
                  <a:lnTo>
                    <a:pt x="23" y="75"/>
                  </a:lnTo>
                  <a:lnTo>
                    <a:pt x="23" y="75"/>
                  </a:lnTo>
                  <a:lnTo>
                    <a:pt x="28" y="58"/>
                  </a:lnTo>
                  <a:lnTo>
                    <a:pt x="31" y="40"/>
                  </a:lnTo>
                  <a:lnTo>
                    <a:pt x="36" y="24"/>
                  </a:lnTo>
                  <a:lnTo>
                    <a:pt x="39" y="16"/>
                  </a:lnTo>
                  <a:lnTo>
                    <a:pt x="42" y="7"/>
                  </a:lnTo>
                  <a:lnTo>
                    <a:pt x="42" y="7"/>
                  </a:lnTo>
                  <a:lnTo>
                    <a:pt x="43" y="5"/>
                  </a:lnTo>
                  <a:lnTo>
                    <a:pt x="43" y="4"/>
                  </a:lnTo>
                  <a:lnTo>
                    <a:pt x="42" y="2"/>
                  </a:lnTo>
                  <a:lnTo>
                    <a:pt x="40" y="1"/>
                  </a:lnTo>
                  <a:lnTo>
                    <a:pt x="39" y="0"/>
                  </a:lnTo>
                  <a:lnTo>
                    <a:pt x="37" y="0"/>
                  </a:lnTo>
                  <a:lnTo>
                    <a:pt x="36" y="1"/>
                  </a:lnTo>
                  <a:lnTo>
                    <a:pt x="34" y="3"/>
                  </a:lnTo>
                  <a:lnTo>
                    <a:pt x="34"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1" name="Freeform 838"/>
            <p:cNvSpPr/>
            <p:nvPr>
              <p:custDataLst>
                <p:tags r:id="rId42"/>
              </p:custDataLst>
            </p:nvPr>
          </p:nvSpPr>
          <p:spPr bwMode="auto">
            <a:xfrm>
              <a:off x="2393950" y="1608138"/>
              <a:ext cx="22225" cy="61913"/>
            </a:xfrm>
            <a:custGeom>
              <a:avLst/>
              <a:gdLst/>
              <a:ahLst/>
              <a:cxnLst>
                <a:cxn ang="0">
                  <a:pos x="33" y="3"/>
                </a:cxn>
                <a:cxn ang="0">
                  <a:pos x="33" y="3"/>
                </a:cxn>
                <a:cxn ang="0">
                  <a:pos x="23" y="30"/>
                </a:cxn>
                <a:cxn ang="0">
                  <a:pos x="11" y="57"/>
                </a:cxn>
                <a:cxn ang="0">
                  <a:pos x="7" y="70"/>
                </a:cxn>
                <a:cxn ang="0">
                  <a:pos x="4" y="84"/>
                </a:cxn>
                <a:cxn ang="0">
                  <a:pos x="1" y="98"/>
                </a:cxn>
                <a:cxn ang="0">
                  <a:pos x="0" y="114"/>
                </a:cxn>
                <a:cxn ang="0">
                  <a:pos x="0" y="114"/>
                </a:cxn>
                <a:cxn ang="0">
                  <a:pos x="0" y="115"/>
                </a:cxn>
                <a:cxn ang="0">
                  <a:pos x="1" y="117"/>
                </a:cxn>
                <a:cxn ang="0">
                  <a:pos x="3" y="118"/>
                </a:cxn>
                <a:cxn ang="0">
                  <a:pos x="4" y="118"/>
                </a:cxn>
                <a:cxn ang="0">
                  <a:pos x="6" y="118"/>
                </a:cxn>
                <a:cxn ang="0">
                  <a:pos x="7" y="117"/>
                </a:cxn>
                <a:cxn ang="0">
                  <a:pos x="9" y="115"/>
                </a:cxn>
                <a:cxn ang="0">
                  <a:pos x="9" y="114"/>
                </a:cxn>
                <a:cxn ang="0">
                  <a:pos x="9" y="114"/>
                </a:cxn>
                <a:cxn ang="0">
                  <a:pos x="10" y="99"/>
                </a:cxn>
                <a:cxn ang="0">
                  <a:pos x="13" y="85"/>
                </a:cxn>
                <a:cxn ang="0">
                  <a:pos x="16" y="71"/>
                </a:cxn>
                <a:cxn ang="0">
                  <a:pos x="22" y="58"/>
                </a:cxn>
                <a:cxn ang="0">
                  <a:pos x="32" y="32"/>
                </a:cxn>
                <a:cxn ang="0">
                  <a:pos x="42" y="5"/>
                </a:cxn>
                <a:cxn ang="0">
                  <a:pos x="42" y="5"/>
                </a:cxn>
                <a:cxn ang="0">
                  <a:pos x="42" y="3"/>
                </a:cxn>
                <a:cxn ang="0">
                  <a:pos x="42" y="2"/>
                </a:cxn>
                <a:cxn ang="0">
                  <a:pos x="41" y="1"/>
                </a:cxn>
                <a:cxn ang="0">
                  <a:pos x="39" y="0"/>
                </a:cxn>
                <a:cxn ang="0">
                  <a:pos x="36" y="0"/>
                </a:cxn>
                <a:cxn ang="0">
                  <a:pos x="34" y="1"/>
                </a:cxn>
                <a:cxn ang="0">
                  <a:pos x="33" y="3"/>
                </a:cxn>
                <a:cxn ang="0">
                  <a:pos x="33" y="3"/>
                </a:cxn>
              </a:cxnLst>
              <a:rect l="0" t="0" r="r" b="b"/>
              <a:pathLst>
                <a:path w="42" h="118">
                  <a:moveTo>
                    <a:pt x="33" y="3"/>
                  </a:moveTo>
                  <a:lnTo>
                    <a:pt x="33" y="3"/>
                  </a:lnTo>
                  <a:lnTo>
                    <a:pt x="23" y="30"/>
                  </a:lnTo>
                  <a:lnTo>
                    <a:pt x="11" y="57"/>
                  </a:lnTo>
                  <a:lnTo>
                    <a:pt x="7" y="70"/>
                  </a:lnTo>
                  <a:lnTo>
                    <a:pt x="4" y="84"/>
                  </a:lnTo>
                  <a:lnTo>
                    <a:pt x="1" y="98"/>
                  </a:lnTo>
                  <a:lnTo>
                    <a:pt x="0" y="114"/>
                  </a:lnTo>
                  <a:lnTo>
                    <a:pt x="0" y="114"/>
                  </a:lnTo>
                  <a:lnTo>
                    <a:pt x="0" y="115"/>
                  </a:lnTo>
                  <a:lnTo>
                    <a:pt x="1" y="117"/>
                  </a:lnTo>
                  <a:lnTo>
                    <a:pt x="3" y="118"/>
                  </a:lnTo>
                  <a:lnTo>
                    <a:pt x="4" y="118"/>
                  </a:lnTo>
                  <a:lnTo>
                    <a:pt x="6" y="118"/>
                  </a:lnTo>
                  <a:lnTo>
                    <a:pt x="7" y="117"/>
                  </a:lnTo>
                  <a:lnTo>
                    <a:pt x="9" y="115"/>
                  </a:lnTo>
                  <a:lnTo>
                    <a:pt x="9" y="114"/>
                  </a:lnTo>
                  <a:lnTo>
                    <a:pt x="9" y="114"/>
                  </a:lnTo>
                  <a:lnTo>
                    <a:pt x="10" y="99"/>
                  </a:lnTo>
                  <a:lnTo>
                    <a:pt x="13" y="85"/>
                  </a:lnTo>
                  <a:lnTo>
                    <a:pt x="16" y="71"/>
                  </a:lnTo>
                  <a:lnTo>
                    <a:pt x="22" y="58"/>
                  </a:lnTo>
                  <a:lnTo>
                    <a:pt x="32" y="32"/>
                  </a:lnTo>
                  <a:lnTo>
                    <a:pt x="42" y="5"/>
                  </a:lnTo>
                  <a:lnTo>
                    <a:pt x="42" y="5"/>
                  </a:lnTo>
                  <a:lnTo>
                    <a:pt x="42" y="3"/>
                  </a:lnTo>
                  <a:lnTo>
                    <a:pt x="42" y="2"/>
                  </a:lnTo>
                  <a:lnTo>
                    <a:pt x="41" y="1"/>
                  </a:lnTo>
                  <a:lnTo>
                    <a:pt x="39" y="0"/>
                  </a:lnTo>
                  <a:lnTo>
                    <a:pt x="36" y="0"/>
                  </a:lnTo>
                  <a:lnTo>
                    <a:pt x="34" y="1"/>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2" name="Freeform 839"/>
            <p:cNvSpPr/>
            <p:nvPr>
              <p:custDataLst>
                <p:tags r:id="rId43"/>
              </p:custDataLst>
            </p:nvPr>
          </p:nvSpPr>
          <p:spPr bwMode="auto">
            <a:xfrm>
              <a:off x="2420938" y="1644650"/>
              <a:ext cx="20638" cy="58738"/>
            </a:xfrm>
            <a:custGeom>
              <a:avLst/>
              <a:gdLst/>
              <a:ahLst/>
              <a:cxnLst>
                <a:cxn ang="0">
                  <a:pos x="29" y="2"/>
                </a:cxn>
                <a:cxn ang="0">
                  <a:pos x="29" y="2"/>
                </a:cxn>
                <a:cxn ang="0">
                  <a:pos x="23" y="14"/>
                </a:cxn>
                <a:cxn ang="0">
                  <a:pos x="18" y="25"/>
                </a:cxn>
                <a:cxn ang="0">
                  <a:pos x="15" y="37"/>
                </a:cxn>
                <a:cxn ang="0">
                  <a:pos x="12" y="50"/>
                </a:cxn>
                <a:cxn ang="0">
                  <a:pos x="12" y="50"/>
                </a:cxn>
                <a:cxn ang="0">
                  <a:pos x="6" y="77"/>
                </a:cxn>
                <a:cxn ang="0">
                  <a:pos x="3" y="91"/>
                </a:cxn>
                <a:cxn ang="0">
                  <a:pos x="0" y="104"/>
                </a:cxn>
                <a:cxn ang="0">
                  <a:pos x="0" y="104"/>
                </a:cxn>
                <a:cxn ang="0">
                  <a:pos x="2" y="107"/>
                </a:cxn>
                <a:cxn ang="0">
                  <a:pos x="3" y="108"/>
                </a:cxn>
                <a:cxn ang="0">
                  <a:pos x="4" y="109"/>
                </a:cxn>
                <a:cxn ang="0">
                  <a:pos x="6" y="110"/>
                </a:cxn>
                <a:cxn ang="0">
                  <a:pos x="7" y="109"/>
                </a:cxn>
                <a:cxn ang="0">
                  <a:pos x="9" y="108"/>
                </a:cxn>
                <a:cxn ang="0">
                  <a:pos x="10" y="107"/>
                </a:cxn>
                <a:cxn ang="0">
                  <a:pos x="10" y="104"/>
                </a:cxn>
                <a:cxn ang="0">
                  <a:pos x="10" y="104"/>
                </a:cxn>
                <a:cxn ang="0">
                  <a:pos x="12" y="94"/>
                </a:cxn>
                <a:cxn ang="0">
                  <a:pos x="15" y="84"/>
                </a:cxn>
                <a:cxn ang="0">
                  <a:pos x="18" y="73"/>
                </a:cxn>
                <a:cxn ang="0">
                  <a:pos x="19" y="62"/>
                </a:cxn>
                <a:cxn ang="0">
                  <a:pos x="19" y="62"/>
                </a:cxn>
                <a:cxn ang="0">
                  <a:pos x="21" y="48"/>
                </a:cxn>
                <a:cxn ang="0">
                  <a:pos x="25" y="34"/>
                </a:cxn>
                <a:cxn ang="0">
                  <a:pos x="30" y="20"/>
                </a:cxn>
                <a:cxn ang="0">
                  <a:pos x="38" y="7"/>
                </a:cxn>
                <a:cxn ang="0">
                  <a:pos x="38" y="7"/>
                </a:cxn>
                <a:cxn ang="0">
                  <a:pos x="39" y="5"/>
                </a:cxn>
                <a:cxn ang="0">
                  <a:pos x="39" y="4"/>
                </a:cxn>
                <a:cxn ang="0">
                  <a:pos x="38" y="2"/>
                </a:cxn>
                <a:cxn ang="0">
                  <a:pos x="37" y="1"/>
                </a:cxn>
                <a:cxn ang="0">
                  <a:pos x="34" y="0"/>
                </a:cxn>
                <a:cxn ang="0">
                  <a:pos x="31" y="1"/>
                </a:cxn>
                <a:cxn ang="0">
                  <a:pos x="29" y="2"/>
                </a:cxn>
                <a:cxn ang="0">
                  <a:pos x="29" y="2"/>
                </a:cxn>
              </a:cxnLst>
              <a:rect l="0" t="0" r="r" b="b"/>
              <a:pathLst>
                <a:path w="39" h="110">
                  <a:moveTo>
                    <a:pt x="29" y="2"/>
                  </a:moveTo>
                  <a:lnTo>
                    <a:pt x="29" y="2"/>
                  </a:lnTo>
                  <a:lnTo>
                    <a:pt x="23" y="14"/>
                  </a:lnTo>
                  <a:lnTo>
                    <a:pt x="18" y="25"/>
                  </a:lnTo>
                  <a:lnTo>
                    <a:pt x="15" y="37"/>
                  </a:lnTo>
                  <a:lnTo>
                    <a:pt x="12" y="50"/>
                  </a:lnTo>
                  <a:lnTo>
                    <a:pt x="12" y="50"/>
                  </a:lnTo>
                  <a:lnTo>
                    <a:pt x="6" y="77"/>
                  </a:lnTo>
                  <a:lnTo>
                    <a:pt x="3" y="91"/>
                  </a:lnTo>
                  <a:lnTo>
                    <a:pt x="0" y="104"/>
                  </a:lnTo>
                  <a:lnTo>
                    <a:pt x="0" y="104"/>
                  </a:lnTo>
                  <a:lnTo>
                    <a:pt x="2" y="107"/>
                  </a:lnTo>
                  <a:lnTo>
                    <a:pt x="3" y="108"/>
                  </a:lnTo>
                  <a:lnTo>
                    <a:pt x="4" y="109"/>
                  </a:lnTo>
                  <a:lnTo>
                    <a:pt x="6" y="110"/>
                  </a:lnTo>
                  <a:lnTo>
                    <a:pt x="7" y="109"/>
                  </a:lnTo>
                  <a:lnTo>
                    <a:pt x="9" y="108"/>
                  </a:lnTo>
                  <a:lnTo>
                    <a:pt x="10" y="107"/>
                  </a:lnTo>
                  <a:lnTo>
                    <a:pt x="10" y="104"/>
                  </a:lnTo>
                  <a:lnTo>
                    <a:pt x="10" y="104"/>
                  </a:lnTo>
                  <a:lnTo>
                    <a:pt x="12" y="94"/>
                  </a:lnTo>
                  <a:lnTo>
                    <a:pt x="15" y="84"/>
                  </a:lnTo>
                  <a:lnTo>
                    <a:pt x="18" y="73"/>
                  </a:lnTo>
                  <a:lnTo>
                    <a:pt x="19" y="62"/>
                  </a:lnTo>
                  <a:lnTo>
                    <a:pt x="19" y="62"/>
                  </a:lnTo>
                  <a:lnTo>
                    <a:pt x="21" y="48"/>
                  </a:lnTo>
                  <a:lnTo>
                    <a:pt x="25" y="34"/>
                  </a:lnTo>
                  <a:lnTo>
                    <a:pt x="30" y="20"/>
                  </a:lnTo>
                  <a:lnTo>
                    <a:pt x="38" y="7"/>
                  </a:lnTo>
                  <a:lnTo>
                    <a:pt x="38" y="7"/>
                  </a:lnTo>
                  <a:lnTo>
                    <a:pt x="39" y="5"/>
                  </a:lnTo>
                  <a:lnTo>
                    <a:pt x="39" y="4"/>
                  </a:lnTo>
                  <a:lnTo>
                    <a:pt x="38" y="2"/>
                  </a:lnTo>
                  <a:lnTo>
                    <a:pt x="37" y="1"/>
                  </a:lnTo>
                  <a:lnTo>
                    <a:pt x="34" y="0"/>
                  </a:lnTo>
                  <a:lnTo>
                    <a:pt x="31" y="1"/>
                  </a:lnTo>
                  <a:lnTo>
                    <a:pt x="29" y="2"/>
                  </a:lnTo>
                  <a:lnTo>
                    <a:pt x="29"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3" name="Freeform 840"/>
            <p:cNvSpPr/>
            <p:nvPr>
              <p:custDataLst>
                <p:tags r:id="rId44"/>
              </p:custDataLst>
            </p:nvPr>
          </p:nvSpPr>
          <p:spPr bwMode="auto">
            <a:xfrm>
              <a:off x="2451100" y="1674813"/>
              <a:ext cx="12700" cy="55563"/>
            </a:xfrm>
            <a:custGeom>
              <a:avLst/>
              <a:gdLst/>
              <a:ahLst/>
              <a:cxnLst>
                <a:cxn ang="0">
                  <a:pos x="15" y="5"/>
                </a:cxn>
                <a:cxn ang="0">
                  <a:pos x="15" y="5"/>
                </a:cxn>
                <a:cxn ang="0">
                  <a:pos x="13" y="29"/>
                </a:cxn>
                <a:cxn ang="0">
                  <a:pos x="11" y="53"/>
                </a:cxn>
                <a:cxn ang="0">
                  <a:pos x="7" y="75"/>
                </a:cxn>
                <a:cxn ang="0">
                  <a:pos x="1" y="98"/>
                </a:cxn>
                <a:cxn ang="0">
                  <a:pos x="1" y="98"/>
                </a:cxn>
                <a:cxn ang="0">
                  <a:pos x="0" y="100"/>
                </a:cxn>
                <a:cxn ang="0">
                  <a:pos x="1" y="102"/>
                </a:cxn>
                <a:cxn ang="0">
                  <a:pos x="2" y="103"/>
                </a:cxn>
                <a:cxn ang="0">
                  <a:pos x="4" y="104"/>
                </a:cxn>
                <a:cxn ang="0">
                  <a:pos x="7" y="104"/>
                </a:cxn>
                <a:cxn ang="0">
                  <a:pos x="8" y="104"/>
                </a:cxn>
                <a:cxn ang="0">
                  <a:pos x="10" y="103"/>
                </a:cxn>
                <a:cxn ang="0">
                  <a:pos x="10" y="101"/>
                </a:cxn>
                <a:cxn ang="0">
                  <a:pos x="10" y="101"/>
                </a:cxn>
                <a:cxn ang="0">
                  <a:pos x="16" y="77"/>
                </a:cxn>
                <a:cxn ang="0">
                  <a:pos x="20" y="54"/>
                </a:cxn>
                <a:cxn ang="0">
                  <a:pos x="23" y="29"/>
                </a:cxn>
                <a:cxn ang="0">
                  <a:pos x="24" y="5"/>
                </a:cxn>
                <a:cxn ang="0">
                  <a:pos x="24" y="5"/>
                </a:cxn>
                <a:cxn ang="0">
                  <a:pos x="24" y="3"/>
                </a:cxn>
                <a:cxn ang="0">
                  <a:pos x="23" y="2"/>
                </a:cxn>
                <a:cxn ang="0">
                  <a:pos x="22" y="1"/>
                </a:cxn>
                <a:cxn ang="0">
                  <a:pos x="20" y="0"/>
                </a:cxn>
                <a:cxn ang="0">
                  <a:pos x="18" y="1"/>
                </a:cxn>
                <a:cxn ang="0">
                  <a:pos x="17" y="2"/>
                </a:cxn>
                <a:cxn ang="0">
                  <a:pos x="16" y="3"/>
                </a:cxn>
                <a:cxn ang="0">
                  <a:pos x="15" y="5"/>
                </a:cxn>
                <a:cxn ang="0">
                  <a:pos x="15" y="5"/>
                </a:cxn>
              </a:cxnLst>
              <a:rect l="0" t="0" r="r" b="b"/>
              <a:pathLst>
                <a:path w="24" h="104">
                  <a:moveTo>
                    <a:pt x="15" y="5"/>
                  </a:moveTo>
                  <a:lnTo>
                    <a:pt x="15" y="5"/>
                  </a:lnTo>
                  <a:lnTo>
                    <a:pt x="13" y="29"/>
                  </a:lnTo>
                  <a:lnTo>
                    <a:pt x="11" y="53"/>
                  </a:lnTo>
                  <a:lnTo>
                    <a:pt x="7" y="75"/>
                  </a:lnTo>
                  <a:lnTo>
                    <a:pt x="1" y="98"/>
                  </a:lnTo>
                  <a:lnTo>
                    <a:pt x="1" y="98"/>
                  </a:lnTo>
                  <a:lnTo>
                    <a:pt x="0" y="100"/>
                  </a:lnTo>
                  <a:lnTo>
                    <a:pt x="1" y="102"/>
                  </a:lnTo>
                  <a:lnTo>
                    <a:pt x="2" y="103"/>
                  </a:lnTo>
                  <a:lnTo>
                    <a:pt x="4" y="104"/>
                  </a:lnTo>
                  <a:lnTo>
                    <a:pt x="7" y="104"/>
                  </a:lnTo>
                  <a:lnTo>
                    <a:pt x="8" y="104"/>
                  </a:lnTo>
                  <a:lnTo>
                    <a:pt x="10" y="103"/>
                  </a:lnTo>
                  <a:lnTo>
                    <a:pt x="10" y="101"/>
                  </a:lnTo>
                  <a:lnTo>
                    <a:pt x="10" y="101"/>
                  </a:lnTo>
                  <a:lnTo>
                    <a:pt x="16" y="77"/>
                  </a:lnTo>
                  <a:lnTo>
                    <a:pt x="20" y="54"/>
                  </a:lnTo>
                  <a:lnTo>
                    <a:pt x="23" y="29"/>
                  </a:lnTo>
                  <a:lnTo>
                    <a:pt x="24" y="5"/>
                  </a:lnTo>
                  <a:lnTo>
                    <a:pt x="24" y="5"/>
                  </a:lnTo>
                  <a:lnTo>
                    <a:pt x="24" y="3"/>
                  </a:lnTo>
                  <a:lnTo>
                    <a:pt x="23" y="2"/>
                  </a:lnTo>
                  <a:lnTo>
                    <a:pt x="22" y="1"/>
                  </a:lnTo>
                  <a:lnTo>
                    <a:pt x="20" y="0"/>
                  </a:lnTo>
                  <a:lnTo>
                    <a:pt x="18" y="1"/>
                  </a:lnTo>
                  <a:lnTo>
                    <a:pt x="17" y="2"/>
                  </a:lnTo>
                  <a:lnTo>
                    <a:pt x="16" y="3"/>
                  </a:lnTo>
                  <a:lnTo>
                    <a:pt x="15" y="5"/>
                  </a:lnTo>
                  <a:lnTo>
                    <a:pt x="15"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4" name="Freeform 841"/>
            <p:cNvSpPr/>
            <p:nvPr>
              <p:custDataLst>
                <p:tags r:id="rId45"/>
              </p:custDataLst>
            </p:nvPr>
          </p:nvSpPr>
          <p:spPr bwMode="auto">
            <a:xfrm>
              <a:off x="2479675" y="1695450"/>
              <a:ext cx="22225" cy="60325"/>
            </a:xfrm>
            <a:custGeom>
              <a:avLst/>
              <a:gdLst/>
              <a:ahLst/>
              <a:cxnLst>
                <a:cxn ang="0">
                  <a:pos x="33" y="3"/>
                </a:cxn>
                <a:cxn ang="0">
                  <a:pos x="33" y="3"/>
                </a:cxn>
                <a:cxn ang="0">
                  <a:pos x="19" y="56"/>
                </a:cxn>
                <a:cxn ang="0">
                  <a:pos x="9" y="83"/>
                </a:cxn>
                <a:cxn ang="0">
                  <a:pos x="0" y="108"/>
                </a:cxn>
                <a:cxn ang="0">
                  <a:pos x="0" y="108"/>
                </a:cxn>
                <a:cxn ang="0">
                  <a:pos x="0" y="110"/>
                </a:cxn>
                <a:cxn ang="0">
                  <a:pos x="0" y="112"/>
                </a:cxn>
                <a:cxn ang="0">
                  <a:pos x="1" y="113"/>
                </a:cxn>
                <a:cxn ang="0">
                  <a:pos x="3" y="114"/>
                </a:cxn>
                <a:cxn ang="0">
                  <a:pos x="6" y="113"/>
                </a:cxn>
                <a:cxn ang="0">
                  <a:pos x="8" y="112"/>
                </a:cxn>
                <a:cxn ang="0">
                  <a:pos x="9" y="111"/>
                </a:cxn>
                <a:cxn ang="0">
                  <a:pos x="9" y="111"/>
                </a:cxn>
                <a:cxn ang="0">
                  <a:pos x="19" y="85"/>
                </a:cxn>
                <a:cxn ang="0">
                  <a:pos x="27" y="59"/>
                </a:cxn>
                <a:cxn ang="0">
                  <a:pos x="42" y="6"/>
                </a:cxn>
                <a:cxn ang="0">
                  <a:pos x="42" y="6"/>
                </a:cxn>
                <a:cxn ang="0">
                  <a:pos x="42" y="4"/>
                </a:cxn>
                <a:cxn ang="0">
                  <a:pos x="42" y="2"/>
                </a:cxn>
                <a:cxn ang="0">
                  <a:pos x="40" y="1"/>
                </a:cxn>
                <a:cxn ang="0">
                  <a:pos x="39" y="0"/>
                </a:cxn>
                <a:cxn ang="0">
                  <a:pos x="37" y="0"/>
                </a:cxn>
                <a:cxn ang="0">
                  <a:pos x="35" y="1"/>
                </a:cxn>
                <a:cxn ang="0">
                  <a:pos x="34" y="2"/>
                </a:cxn>
                <a:cxn ang="0">
                  <a:pos x="33" y="3"/>
                </a:cxn>
                <a:cxn ang="0">
                  <a:pos x="33" y="3"/>
                </a:cxn>
              </a:cxnLst>
              <a:rect l="0" t="0" r="r" b="b"/>
              <a:pathLst>
                <a:path w="42" h="114">
                  <a:moveTo>
                    <a:pt x="33" y="3"/>
                  </a:moveTo>
                  <a:lnTo>
                    <a:pt x="33" y="3"/>
                  </a:lnTo>
                  <a:lnTo>
                    <a:pt x="19" y="56"/>
                  </a:lnTo>
                  <a:lnTo>
                    <a:pt x="9" y="83"/>
                  </a:lnTo>
                  <a:lnTo>
                    <a:pt x="0" y="108"/>
                  </a:lnTo>
                  <a:lnTo>
                    <a:pt x="0" y="108"/>
                  </a:lnTo>
                  <a:lnTo>
                    <a:pt x="0" y="110"/>
                  </a:lnTo>
                  <a:lnTo>
                    <a:pt x="0" y="112"/>
                  </a:lnTo>
                  <a:lnTo>
                    <a:pt x="1" y="113"/>
                  </a:lnTo>
                  <a:lnTo>
                    <a:pt x="3" y="114"/>
                  </a:lnTo>
                  <a:lnTo>
                    <a:pt x="6" y="113"/>
                  </a:lnTo>
                  <a:lnTo>
                    <a:pt x="8" y="112"/>
                  </a:lnTo>
                  <a:lnTo>
                    <a:pt x="9" y="111"/>
                  </a:lnTo>
                  <a:lnTo>
                    <a:pt x="9" y="111"/>
                  </a:lnTo>
                  <a:lnTo>
                    <a:pt x="19" y="85"/>
                  </a:lnTo>
                  <a:lnTo>
                    <a:pt x="27" y="59"/>
                  </a:lnTo>
                  <a:lnTo>
                    <a:pt x="42" y="6"/>
                  </a:lnTo>
                  <a:lnTo>
                    <a:pt x="42" y="6"/>
                  </a:lnTo>
                  <a:lnTo>
                    <a:pt x="42" y="4"/>
                  </a:lnTo>
                  <a:lnTo>
                    <a:pt x="42" y="2"/>
                  </a:lnTo>
                  <a:lnTo>
                    <a:pt x="40" y="1"/>
                  </a:lnTo>
                  <a:lnTo>
                    <a:pt x="39" y="0"/>
                  </a:lnTo>
                  <a:lnTo>
                    <a:pt x="37" y="0"/>
                  </a:lnTo>
                  <a:lnTo>
                    <a:pt x="35" y="1"/>
                  </a:lnTo>
                  <a:lnTo>
                    <a:pt x="34" y="2"/>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5" name="Freeform 842"/>
            <p:cNvSpPr/>
            <p:nvPr>
              <p:custDataLst>
                <p:tags r:id="rId46"/>
              </p:custDataLst>
            </p:nvPr>
          </p:nvSpPr>
          <p:spPr bwMode="auto">
            <a:xfrm>
              <a:off x="2509838" y="1725613"/>
              <a:ext cx="14288" cy="53975"/>
            </a:xfrm>
            <a:custGeom>
              <a:avLst/>
              <a:gdLst/>
              <a:ahLst/>
              <a:cxnLst>
                <a:cxn ang="0">
                  <a:pos x="18" y="5"/>
                </a:cxn>
                <a:cxn ang="0">
                  <a:pos x="18" y="5"/>
                </a:cxn>
                <a:cxn ang="0">
                  <a:pos x="17" y="16"/>
                </a:cxn>
                <a:cxn ang="0">
                  <a:pos x="14" y="27"/>
                </a:cxn>
                <a:cxn ang="0">
                  <a:pos x="11" y="37"/>
                </a:cxn>
                <a:cxn ang="0">
                  <a:pos x="8" y="49"/>
                </a:cxn>
                <a:cxn ang="0">
                  <a:pos x="8" y="49"/>
                </a:cxn>
                <a:cxn ang="0">
                  <a:pos x="6" y="61"/>
                </a:cxn>
                <a:cxn ang="0">
                  <a:pos x="4" y="73"/>
                </a:cxn>
                <a:cxn ang="0">
                  <a:pos x="2" y="86"/>
                </a:cxn>
                <a:cxn ang="0">
                  <a:pos x="0" y="98"/>
                </a:cxn>
                <a:cxn ang="0">
                  <a:pos x="0" y="98"/>
                </a:cxn>
                <a:cxn ang="0">
                  <a:pos x="0" y="100"/>
                </a:cxn>
                <a:cxn ang="0">
                  <a:pos x="1" y="102"/>
                </a:cxn>
                <a:cxn ang="0">
                  <a:pos x="2" y="103"/>
                </a:cxn>
                <a:cxn ang="0">
                  <a:pos x="4" y="104"/>
                </a:cxn>
                <a:cxn ang="0">
                  <a:pos x="5" y="104"/>
                </a:cxn>
                <a:cxn ang="0">
                  <a:pos x="7" y="104"/>
                </a:cxn>
                <a:cxn ang="0">
                  <a:pos x="8" y="102"/>
                </a:cxn>
                <a:cxn ang="0">
                  <a:pos x="9" y="101"/>
                </a:cxn>
                <a:cxn ang="0">
                  <a:pos x="9" y="101"/>
                </a:cxn>
                <a:cxn ang="0">
                  <a:pos x="13" y="76"/>
                </a:cxn>
                <a:cxn ang="0">
                  <a:pos x="17" y="51"/>
                </a:cxn>
                <a:cxn ang="0">
                  <a:pos x="17" y="51"/>
                </a:cxn>
                <a:cxn ang="0">
                  <a:pos x="19" y="39"/>
                </a:cxn>
                <a:cxn ang="0">
                  <a:pos x="24" y="28"/>
                </a:cxn>
                <a:cxn ang="0">
                  <a:pos x="27" y="16"/>
                </a:cxn>
                <a:cxn ang="0">
                  <a:pos x="29" y="5"/>
                </a:cxn>
                <a:cxn ang="0">
                  <a:pos x="29" y="5"/>
                </a:cxn>
                <a:cxn ang="0">
                  <a:pos x="28" y="3"/>
                </a:cxn>
                <a:cxn ang="0">
                  <a:pos x="27" y="1"/>
                </a:cxn>
                <a:cxn ang="0">
                  <a:pos x="26" y="1"/>
                </a:cxn>
                <a:cxn ang="0">
                  <a:pos x="24" y="0"/>
                </a:cxn>
                <a:cxn ang="0">
                  <a:pos x="21" y="1"/>
                </a:cxn>
                <a:cxn ang="0">
                  <a:pos x="20" y="1"/>
                </a:cxn>
                <a:cxn ang="0">
                  <a:pos x="19" y="3"/>
                </a:cxn>
                <a:cxn ang="0">
                  <a:pos x="18" y="5"/>
                </a:cxn>
                <a:cxn ang="0">
                  <a:pos x="18" y="5"/>
                </a:cxn>
              </a:cxnLst>
              <a:rect l="0" t="0" r="r" b="b"/>
              <a:pathLst>
                <a:path w="29" h="104">
                  <a:moveTo>
                    <a:pt x="18" y="5"/>
                  </a:moveTo>
                  <a:lnTo>
                    <a:pt x="18" y="5"/>
                  </a:lnTo>
                  <a:lnTo>
                    <a:pt x="17" y="16"/>
                  </a:lnTo>
                  <a:lnTo>
                    <a:pt x="14" y="27"/>
                  </a:lnTo>
                  <a:lnTo>
                    <a:pt x="11" y="37"/>
                  </a:lnTo>
                  <a:lnTo>
                    <a:pt x="8" y="49"/>
                  </a:lnTo>
                  <a:lnTo>
                    <a:pt x="8" y="49"/>
                  </a:lnTo>
                  <a:lnTo>
                    <a:pt x="6" y="61"/>
                  </a:lnTo>
                  <a:lnTo>
                    <a:pt x="4" y="73"/>
                  </a:lnTo>
                  <a:lnTo>
                    <a:pt x="2" y="86"/>
                  </a:lnTo>
                  <a:lnTo>
                    <a:pt x="0" y="98"/>
                  </a:lnTo>
                  <a:lnTo>
                    <a:pt x="0" y="98"/>
                  </a:lnTo>
                  <a:lnTo>
                    <a:pt x="0" y="100"/>
                  </a:lnTo>
                  <a:lnTo>
                    <a:pt x="1" y="102"/>
                  </a:lnTo>
                  <a:lnTo>
                    <a:pt x="2" y="103"/>
                  </a:lnTo>
                  <a:lnTo>
                    <a:pt x="4" y="104"/>
                  </a:lnTo>
                  <a:lnTo>
                    <a:pt x="5" y="104"/>
                  </a:lnTo>
                  <a:lnTo>
                    <a:pt x="7" y="104"/>
                  </a:lnTo>
                  <a:lnTo>
                    <a:pt x="8" y="102"/>
                  </a:lnTo>
                  <a:lnTo>
                    <a:pt x="9" y="101"/>
                  </a:lnTo>
                  <a:lnTo>
                    <a:pt x="9" y="101"/>
                  </a:lnTo>
                  <a:lnTo>
                    <a:pt x="13" y="76"/>
                  </a:lnTo>
                  <a:lnTo>
                    <a:pt x="17" y="51"/>
                  </a:lnTo>
                  <a:lnTo>
                    <a:pt x="17" y="51"/>
                  </a:lnTo>
                  <a:lnTo>
                    <a:pt x="19" y="39"/>
                  </a:lnTo>
                  <a:lnTo>
                    <a:pt x="24" y="28"/>
                  </a:lnTo>
                  <a:lnTo>
                    <a:pt x="27" y="16"/>
                  </a:lnTo>
                  <a:lnTo>
                    <a:pt x="29" y="5"/>
                  </a:lnTo>
                  <a:lnTo>
                    <a:pt x="29" y="5"/>
                  </a:lnTo>
                  <a:lnTo>
                    <a:pt x="28" y="3"/>
                  </a:lnTo>
                  <a:lnTo>
                    <a:pt x="27" y="1"/>
                  </a:lnTo>
                  <a:lnTo>
                    <a:pt x="26" y="1"/>
                  </a:lnTo>
                  <a:lnTo>
                    <a:pt x="24" y="0"/>
                  </a:lnTo>
                  <a:lnTo>
                    <a:pt x="21" y="1"/>
                  </a:lnTo>
                  <a:lnTo>
                    <a:pt x="20" y="1"/>
                  </a:lnTo>
                  <a:lnTo>
                    <a:pt x="19" y="3"/>
                  </a:lnTo>
                  <a:lnTo>
                    <a:pt x="18" y="5"/>
                  </a:lnTo>
                  <a:lnTo>
                    <a:pt x="18"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6" name="Freeform 843"/>
            <p:cNvSpPr/>
            <p:nvPr>
              <p:custDataLst>
                <p:tags r:id="rId47"/>
              </p:custDataLst>
            </p:nvPr>
          </p:nvSpPr>
          <p:spPr bwMode="auto">
            <a:xfrm>
              <a:off x="2528888" y="1752600"/>
              <a:ext cx="17463" cy="57150"/>
            </a:xfrm>
            <a:custGeom>
              <a:avLst/>
              <a:gdLst/>
              <a:ahLst/>
              <a:cxnLst>
                <a:cxn ang="0">
                  <a:pos x="24" y="2"/>
                </a:cxn>
                <a:cxn ang="0">
                  <a:pos x="24" y="2"/>
                </a:cxn>
                <a:cxn ang="0">
                  <a:pos x="20" y="14"/>
                </a:cxn>
                <a:cxn ang="0">
                  <a:pos x="16" y="28"/>
                </a:cxn>
                <a:cxn ang="0">
                  <a:pos x="9" y="54"/>
                </a:cxn>
                <a:cxn ang="0">
                  <a:pos x="9" y="54"/>
                </a:cxn>
                <a:cxn ang="0">
                  <a:pos x="3" y="79"/>
                </a:cxn>
                <a:cxn ang="0">
                  <a:pos x="1" y="91"/>
                </a:cxn>
                <a:cxn ang="0">
                  <a:pos x="0" y="104"/>
                </a:cxn>
                <a:cxn ang="0">
                  <a:pos x="0" y="104"/>
                </a:cxn>
                <a:cxn ang="0">
                  <a:pos x="0" y="105"/>
                </a:cxn>
                <a:cxn ang="0">
                  <a:pos x="1" y="107"/>
                </a:cxn>
                <a:cxn ang="0">
                  <a:pos x="2" y="108"/>
                </a:cxn>
                <a:cxn ang="0">
                  <a:pos x="4" y="108"/>
                </a:cxn>
                <a:cxn ang="0">
                  <a:pos x="6" y="108"/>
                </a:cxn>
                <a:cxn ang="0">
                  <a:pos x="7" y="107"/>
                </a:cxn>
                <a:cxn ang="0">
                  <a:pos x="8" y="105"/>
                </a:cxn>
                <a:cxn ang="0">
                  <a:pos x="9" y="104"/>
                </a:cxn>
                <a:cxn ang="0">
                  <a:pos x="9" y="104"/>
                </a:cxn>
                <a:cxn ang="0">
                  <a:pos x="10" y="92"/>
                </a:cxn>
                <a:cxn ang="0">
                  <a:pos x="12" y="80"/>
                </a:cxn>
                <a:cxn ang="0">
                  <a:pos x="19" y="57"/>
                </a:cxn>
                <a:cxn ang="0">
                  <a:pos x="19" y="57"/>
                </a:cxn>
                <a:cxn ang="0">
                  <a:pos x="22" y="44"/>
                </a:cxn>
                <a:cxn ang="0">
                  <a:pos x="25" y="32"/>
                </a:cxn>
                <a:cxn ang="0">
                  <a:pos x="28" y="19"/>
                </a:cxn>
                <a:cxn ang="0">
                  <a:pos x="32" y="6"/>
                </a:cxn>
                <a:cxn ang="0">
                  <a:pos x="32" y="6"/>
                </a:cxn>
                <a:cxn ang="0">
                  <a:pos x="33" y="5"/>
                </a:cxn>
                <a:cxn ang="0">
                  <a:pos x="32" y="3"/>
                </a:cxn>
                <a:cxn ang="0">
                  <a:pos x="30" y="0"/>
                </a:cxn>
                <a:cxn ang="0">
                  <a:pos x="28" y="0"/>
                </a:cxn>
                <a:cxn ang="0">
                  <a:pos x="27" y="0"/>
                </a:cxn>
                <a:cxn ang="0">
                  <a:pos x="25" y="0"/>
                </a:cxn>
                <a:cxn ang="0">
                  <a:pos x="24" y="2"/>
                </a:cxn>
                <a:cxn ang="0">
                  <a:pos x="24" y="2"/>
                </a:cxn>
              </a:cxnLst>
              <a:rect l="0" t="0" r="r" b="b"/>
              <a:pathLst>
                <a:path w="33" h="108">
                  <a:moveTo>
                    <a:pt x="24" y="2"/>
                  </a:moveTo>
                  <a:lnTo>
                    <a:pt x="24" y="2"/>
                  </a:lnTo>
                  <a:lnTo>
                    <a:pt x="20" y="14"/>
                  </a:lnTo>
                  <a:lnTo>
                    <a:pt x="16" y="28"/>
                  </a:lnTo>
                  <a:lnTo>
                    <a:pt x="9" y="54"/>
                  </a:lnTo>
                  <a:lnTo>
                    <a:pt x="9" y="54"/>
                  </a:lnTo>
                  <a:lnTo>
                    <a:pt x="3" y="79"/>
                  </a:lnTo>
                  <a:lnTo>
                    <a:pt x="1" y="91"/>
                  </a:lnTo>
                  <a:lnTo>
                    <a:pt x="0" y="104"/>
                  </a:lnTo>
                  <a:lnTo>
                    <a:pt x="0" y="104"/>
                  </a:lnTo>
                  <a:lnTo>
                    <a:pt x="0" y="105"/>
                  </a:lnTo>
                  <a:lnTo>
                    <a:pt x="1" y="107"/>
                  </a:lnTo>
                  <a:lnTo>
                    <a:pt x="2" y="108"/>
                  </a:lnTo>
                  <a:lnTo>
                    <a:pt x="4" y="108"/>
                  </a:lnTo>
                  <a:lnTo>
                    <a:pt x="6" y="108"/>
                  </a:lnTo>
                  <a:lnTo>
                    <a:pt x="7" y="107"/>
                  </a:lnTo>
                  <a:lnTo>
                    <a:pt x="8" y="105"/>
                  </a:lnTo>
                  <a:lnTo>
                    <a:pt x="9" y="104"/>
                  </a:lnTo>
                  <a:lnTo>
                    <a:pt x="9" y="104"/>
                  </a:lnTo>
                  <a:lnTo>
                    <a:pt x="10" y="92"/>
                  </a:lnTo>
                  <a:lnTo>
                    <a:pt x="12" y="80"/>
                  </a:lnTo>
                  <a:lnTo>
                    <a:pt x="19" y="57"/>
                  </a:lnTo>
                  <a:lnTo>
                    <a:pt x="19" y="57"/>
                  </a:lnTo>
                  <a:lnTo>
                    <a:pt x="22" y="44"/>
                  </a:lnTo>
                  <a:lnTo>
                    <a:pt x="25" y="32"/>
                  </a:lnTo>
                  <a:lnTo>
                    <a:pt x="28" y="19"/>
                  </a:lnTo>
                  <a:lnTo>
                    <a:pt x="32" y="6"/>
                  </a:lnTo>
                  <a:lnTo>
                    <a:pt x="32" y="6"/>
                  </a:lnTo>
                  <a:lnTo>
                    <a:pt x="33" y="5"/>
                  </a:lnTo>
                  <a:lnTo>
                    <a:pt x="32" y="3"/>
                  </a:lnTo>
                  <a:lnTo>
                    <a:pt x="30" y="0"/>
                  </a:lnTo>
                  <a:lnTo>
                    <a:pt x="28" y="0"/>
                  </a:lnTo>
                  <a:lnTo>
                    <a:pt x="27" y="0"/>
                  </a:lnTo>
                  <a:lnTo>
                    <a:pt x="25" y="0"/>
                  </a:lnTo>
                  <a:lnTo>
                    <a:pt x="24" y="2"/>
                  </a:lnTo>
                  <a:lnTo>
                    <a:pt x="24"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7" name="Freeform 844"/>
            <p:cNvSpPr/>
            <p:nvPr>
              <p:custDataLst>
                <p:tags r:id="rId48"/>
              </p:custDataLst>
            </p:nvPr>
          </p:nvSpPr>
          <p:spPr bwMode="auto">
            <a:xfrm>
              <a:off x="2557463" y="1774825"/>
              <a:ext cx="11113" cy="52388"/>
            </a:xfrm>
            <a:custGeom>
              <a:avLst/>
              <a:gdLst/>
              <a:ahLst/>
              <a:cxnLst>
                <a:cxn ang="0">
                  <a:pos x="14" y="4"/>
                </a:cxn>
                <a:cxn ang="0">
                  <a:pos x="14" y="4"/>
                </a:cxn>
                <a:cxn ang="0">
                  <a:pos x="13" y="15"/>
                </a:cxn>
                <a:cxn ang="0">
                  <a:pos x="12" y="27"/>
                </a:cxn>
                <a:cxn ang="0">
                  <a:pos x="9" y="50"/>
                </a:cxn>
                <a:cxn ang="0">
                  <a:pos x="0" y="93"/>
                </a:cxn>
                <a:cxn ang="0">
                  <a:pos x="0" y="93"/>
                </a:cxn>
                <a:cxn ang="0">
                  <a:pos x="0" y="95"/>
                </a:cxn>
                <a:cxn ang="0">
                  <a:pos x="1" y="97"/>
                </a:cxn>
                <a:cxn ang="0">
                  <a:pos x="4" y="99"/>
                </a:cxn>
                <a:cxn ang="0">
                  <a:pos x="6" y="99"/>
                </a:cxn>
                <a:cxn ang="0">
                  <a:pos x="7" y="99"/>
                </a:cxn>
                <a:cxn ang="0">
                  <a:pos x="8" y="98"/>
                </a:cxn>
                <a:cxn ang="0">
                  <a:pos x="9" y="96"/>
                </a:cxn>
                <a:cxn ang="0">
                  <a:pos x="9" y="96"/>
                </a:cxn>
                <a:cxn ang="0">
                  <a:pos x="18" y="51"/>
                </a:cxn>
                <a:cxn ang="0">
                  <a:pos x="21" y="28"/>
                </a:cxn>
                <a:cxn ang="0">
                  <a:pos x="23" y="17"/>
                </a:cxn>
                <a:cxn ang="0">
                  <a:pos x="23" y="4"/>
                </a:cxn>
                <a:cxn ang="0">
                  <a:pos x="23" y="4"/>
                </a:cxn>
                <a:cxn ang="0">
                  <a:pos x="23" y="3"/>
                </a:cxn>
                <a:cxn ang="0">
                  <a:pos x="22" y="1"/>
                </a:cxn>
                <a:cxn ang="0">
                  <a:pos x="20" y="0"/>
                </a:cxn>
                <a:cxn ang="0">
                  <a:pos x="19" y="0"/>
                </a:cxn>
                <a:cxn ang="0">
                  <a:pos x="17" y="0"/>
                </a:cxn>
                <a:cxn ang="0">
                  <a:pos x="15" y="1"/>
                </a:cxn>
                <a:cxn ang="0">
                  <a:pos x="14" y="3"/>
                </a:cxn>
                <a:cxn ang="0">
                  <a:pos x="14" y="4"/>
                </a:cxn>
                <a:cxn ang="0">
                  <a:pos x="14" y="4"/>
                </a:cxn>
              </a:cxnLst>
              <a:rect l="0" t="0" r="r" b="b"/>
              <a:pathLst>
                <a:path w="23" h="99">
                  <a:moveTo>
                    <a:pt x="14" y="4"/>
                  </a:moveTo>
                  <a:lnTo>
                    <a:pt x="14" y="4"/>
                  </a:lnTo>
                  <a:lnTo>
                    <a:pt x="13" y="15"/>
                  </a:lnTo>
                  <a:lnTo>
                    <a:pt x="12" y="27"/>
                  </a:lnTo>
                  <a:lnTo>
                    <a:pt x="9" y="50"/>
                  </a:lnTo>
                  <a:lnTo>
                    <a:pt x="0" y="93"/>
                  </a:lnTo>
                  <a:lnTo>
                    <a:pt x="0" y="93"/>
                  </a:lnTo>
                  <a:lnTo>
                    <a:pt x="0" y="95"/>
                  </a:lnTo>
                  <a:lnTo>
                    <a:pt x="1" y="97"/>
                  </a:lnTo>
                  <a:lnTo>
                    <a:pt x="4" y="99"/>
                  </a:lnTo>
                  <a:lnTo>
                    <a:pt x="6" y="99"/>
                  </a:lnTo>
                  <a:lnTo>
                    <a:pt x="7" y="99"/>
                  </a:lnTo>
                  <a:lnTo>
                    <a:pt x="8" y="98"/>
                  </a:lnTo>
                  <a:lnTo>
                    <a:pt x="9" y="96"/>
                  </a:lnTo>
                  <a:lnTo>
                    <a:pt x="9" y="96"/>
                  </a:lnTo>
                  <a:lnTo>
                    <a:pt x="18" y="51"/>
                  </a:lnTo>
                  <a:lnTo>
                    <a:pt x="21" y="28"/>
                  </a:lnTo>
                  <a:lnTo>
                    <a:pt x="23" y="17"/>
                  </a:lnTo>
                  <a:lnTo>
                    <a:pt x="23" y="4"/>
                  </a:lnTo>
                  <a:lnTo>
                    <a:pt x="23" y="4"/>
                  </a:lnTo>
                  <a:lnTo>
                    <a:pt x="23" y="3"/>
                  </a:lnTo>
                  <a:lnTo>
                    <a:pt x="22" y="1"/>
                  </a:lnTo>
                  <a:lnTo>
                    <a:pt x="20" y="0"/>
                  </a:lnTo>
                  <a:lnTo>
                    <a:pt x="19" y="0"/>
                  </a:lnTo>
                  <a:lnTo>
                    <a:pt x="17" y="0"/>
                  </a:lnTo>
                  <a:lnTo>
                    <a:pt x="15" y="1"/>
                  </a:lnTo>
                  <a:lnTo>
                    <a:pt x="14" y="3"/>
                  </a:lnTo>
                  <a:lnTo>
                    <a:pt x="14" y="4"/>
                  </a:lnTo>
                  <a:lnTo>
                    <a:pt x="14"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8" name="Freeform 847"/>
            <p:cNvSpPr/>
            <p:nvPr>
              <p:custDataLst>
                <p:tags r:id="rId49"/>
              </p:custDataLst>
            </p:nvPr>
          </p:nvSpPr>
          <p:spPr bwMode="auto">
            <a:xfrm>
              <a:off x="2640013" y="1768475"/>
              <a:ext cx="7938" cy="57150"/>
            </a:xfrm>
            <a:custGeom>
              <a:avLst/>
              <a:gdLst/>
              <a:ahLst/>
              <a:cxnLst>
                <a:cxn ang="0">
                  <a:pos x="13" y="73"/>
                </a:cxn>
                <a:cxn ang="0">
                  <a:pos x="13" y="73"/>
                </a:cxn>
                <a:cxn ang="0">
                  <a:pos x="14" y="39"/>
                </a:cxn>
                <a:cxn ang="0">
                  <a:pos x="13" y="5"/>
                </a:cxn>
                <a:cxn ang="0">
                  <a:pos x="13" y="5"/>
                </a:cxn>
                <a:cxn ang="0">
                  <a:pos x="13" y="3"/>
                </a:cxn>
                <a:cxn ang="0">
                  <a:pos x="12" y="1"/>
                </a:cxn>
                <a:cxn ang="0">
                  <a:pos x="11" y="1"/>
                </a:cxn>
                <a:cxn ang="0">
                  <a:pos x="9" y="0"/>
                </a:cxn>
                <a:cxn ang="0">
                  <a:pos x="7" y="1"/>
                </a:cxn>
                <a:cxn ang="0">
                  <a:pos x="6" y="1"/>
                </a:cxn>
                <a:cxn ang="0">
                  <a:pos x="5" y="3"/>
                </a:cxn>
                <a:cxn ang="0">
                  <a:pos x="4" y="5"/>
                </a:cxn>
                <a:cxn ang="0">
                  <a:pos x="4" y="5"/>
                </a:cxn>
                <a:cxn ang="0">
                  <a:pos x="4" y="58"/>
                </a:cxn>
                <a:cxn ang="0">
                  <a:pos x="4" y="58"/>
                </a:cxn>
                <a:cxn ang="0">
                  <a:pos x="5" y="80"/>
                </a:cxn>
                <a:cxn ang="0">
                  <a:pos x="4" y="94"/>
                </a:cxn>
                <a:cxn ang="0">
                  <a:pos x="3" y="98"/>
                </a:cxn>
                <a:cxn ang="0">
                  <a:pos x="2" y="100"/>
                </a:cxn>
                <a:cxn ang="0">
                  <a:pos x="2" y="100"/>
                </a:cxn>
                <a:cxn ang="0">
                  <a:pos x="0" y="101"/>
                </a:cxn>
                <a:cxn ang="0">
                  <a:pos x="0" y="103"/>
                </a:cxn>
                <a:cxn ang="0">
                  <a:pos x="0" y="105"/>
                </a:cxn>
                <a:cxn ang="0">
                  <a:pos x="0" y="106"/>
                </a:cxn>
                <a:cxn ang="0">
                  <a:pos x="1" y="108"/>
                </a:cxn>
                <a:cxn ang="0">
                  <a:pos x="3" y="108"/>
                </a:cxn>
                <a:cxn ang="0">
                  <a:pos x="5" y="109"/>
                </a:cxn>
                <a:cxn ang="0">
                  <a:pos x="7" y="108"/>
                </a:cxn>
                <a:cxn ang="0">
                  <a:pos x="7" y="108"/>
                </a:cxn>
                <a:cxn ang="0">
                  <a:pos x="9" y="106"/>
                </a:cxn>
                <a:cxn ang="0">
                  <a:pos x="11" y="102"/>
                </a:cxn>
                <a:cxn ang="0">
                  <a:pos x="12" y="97"/>
                </a:cxn>
                <a:cxn ang="0">
                  <a:pos x="13" y="91"/>
                </a:cxn>
                <a:cxn ang="0">
                  <a:pos x="13" y="81"/>
                </a:cxn>
                <a:cxn ang="0">
                  <a:pos x="13" y="73"/>
                </a:cxn>
                <a:cxn ang="0">
                  <a:pos x="13" y="73"/>
                </a:cxn>
              </a:cxnLst>
              <a:rect l="0" t="0" r="r" b="b"/>
              <a:pathLst>
                <a:path w="14" h="109">
                  <a:moveTo>
                    <a:pt x="13" y="73"/>
                  </a:moveTo>
                  <a:lnTo>
                    <a:pt x="13" y="73"/>
                  </a:lnTo>
                  <a:lnTo>
                    <a:pt x="14" y="39"/>
                  </a:lnTo>
                  <a:lnTo>
                    <a:pt x="13" y="5"/>
                  </a:lnTo>
                  <a:lnTo>
                    <a:pt x="13" y="5"/>
                  </a:lnTo>
                  <a:lnTo>
                    <a:pt x="13" y="3"/>
                  </a:lnTo>
                  <a:lnTo>
                    <a:pt x="12" y="1"/>
                  </a:lnTo>
                  <a:lnTo>
                    <a:pt x="11" y="1"/>
                  </a:lnTo>
                  <a:lnTo>
                    <a:pt x="9" y="0"/>
                  </a:lnTo>
                  <a:lnTo>
                    <a:pt x="7" y="1"/>
                  </a:lnTo>
                  <a:lnTo>
                    <a:pt x="6" y="1"/>
                  </a:lnTo>
                  <a:lnTo>
                    <a:pt x="5" y="3"/>
                  </a:lnTo>
                  <a:lnTo>
                    <a:pt x="4" y="5"/>
                  </a:lnTo>
                  <a:lnTo>
                    <a:pt x="4" y="5"/>
                  </a:lnTo>
                  <a:lnTo>
                    <a:pt x="4" y="58"/>
                  </a:lnTo>
                  <a:lnTo>
                    <a:pt x="4" y="58"/>
                  </a:lnTo>
                  <a:lnTo>
                    <a:pt x="5" y="80"/>
                  </a:lnTo>
                  <a:lnTo>
                    <a:pt x="4" y="94"/>
                  </a:lnTo>
                  <a:lnTo>
                    <a:pt x="3" y="98"/>
                  </a:lnTo>
                  <a:lnTo>
                    <a:pt x="2" y="100"/>
                  </a:lnTo>
                  <a:lnTo>
                    <a:pt x="2" y="100"/>
                  </a:lnTo>
                  <a:lnTo>
                    <a:pt x="0" y="101"/>
                  </a:lnTo>
                  <a:lnTo>
                    <a:pt x="0" y="103"/>
                  </a:lnTo>
                  <a:lnTo>
                    <a:pt x="0" y="105"/>
                  </a:lnTo>
                  <a:lnTo>
                    <a:pt x="0" y="106"/>
                  </a:lnTo>
                  <a:lnTo>
                    <a:pt x="1" y="108"/>
                  </a:lnTo>
                  <a:lnTo>
                    <a:pt x="3" y="108"/>
                  </a:lnTo>
                  <a:lnTo>
                    <a:pt x="5" y="109"/>
                  </a:lnTo>
                  <a:lnTo>
                    <a:pt x="7" y="108"/>
                  </a:lnTo>
                  <a:lnTo>
                    <a:pt x="7" y="108"/>
                  </a:lnTo>
                  <a:lnTo>
                    <a:pt x="9" y="106"/>
                  </a:lnTo>
                  <a:lnTo>
                    <a:pt x="11" y="102"/>
                  </a:lnTo>
                  <a:lnTo>
                    <a:pt x="12" y="97"/>
                  </a:lnTo>
                  <a:lnTo>
                    <a:pt x="13" y="91"/>
                  </a:lnTo>
                  <a:lnTo>
                    <a:pt x="13" y="81"/>
                  </a:lnTo>
                  <a:lnTo>
                    <a:pt x="13" y="73"/>
                  </a:lnTo>
                  <a:lnTo>
                    <a:pt x="13" y="7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19" name="Freeform 848"/>
            <p:cNvSpPr/>
            <p:nvPr>
              <p:custDataLst>
                <p:tags r:id="rId50"/>
              </p:custDataLst>
            </p:nvPr>
          </p:nvSpPr>
          <p:spPr bwMode="auto">
            <a:xfrm>
              <a:off x="2665413" y="1757363"/>
              <a:ext cx="19050" cy="52388"/>
            </a:xfrm>
            <a:custGeom>
              <a:avLst/>
              <a:gdLst/>
              <a:ahLst/>
              <a:cxnLst>
                <a:cxn ang="0">
                  <a:pos x="28" y="4"/>
                </a:cxn>
                <a:cxn ang="0">
                  <a:pos x="28" y="4"/>
                </a:cxn>
                <a:cxn ang="0">
                  <a:pos x="27" y="14"/>
                </a:cxn>
                <a:cxn ang="0">
                  <a:pos x="24" y="24"/>
                </a:cxn>
                <a:cxn ang="0">
                  <a:pos x="20" y="33"/>
                </a:cxn>
                <a:cxn ang="0">
                  <a:pos x="17" y="42"/>
                </a:cxn>
                <a:cxn ang="0">
                  <a:pos x="17" y="42"/>
                </a:cxn>
                <a:cxn ang="0">
                  <a:pos x="13" y="56"/>
                </a:cxn>
                <a:cxn ang="0">
                  <a:pos x="8" y="68"/>
                </a:cxn>
                <a:cxn ang="0">
                  <a:pos x="4" y="81"/>
                </a:cxn>
                <a:cxn ang="0">
                  <a:pos x="0" y="93"/>
                </a:cxn>
                <a:cxn ang="0">
                  <a:pos x="0" y="93"/>
                </a:cxn>
                <a:cxn ang="0">
                  <a:pos x="0" y="95"/>
                </a:cxn>
                <a:cxn ang="0">
                  <a:pos x="0" y="97"/>
                </a:cxn>
                <a:cxn ang="0">
                  <a:pos x="1" y="98"/>
                </a:cxn>
                <a:cxn ang="0">
                  <a:pos x="3" y="99"/>
                </a:cxn>
                <a:cxn ang="0">
                  <a:pos x="5" y="99"/>
                </a:cxn>
                <a:cxn ang="0">
                  <a:pos x="6" y="99"/>
                </a:cxn>
                <a:cxn ang="0">
                  <a:pos x="8" y="98"/>
                </a:cxn>
                <a:cxn ang="0">
                  <a:pos x="9" y="96"/>
                </a:cxn>
                <a:cxn ang="0">
                  <a:pos x="9" y="96"/>
                </a:cxn>
                <a:cxn ang="0">
                  <a:pos x="13" y="85"/>
                </a:cxn>
                <a:cxn ang="0">
                  <a:pos x="17" y="73"/>
                </a:cxn>
                <a:cxn ang="0">
                  <a:pos x="26" y="51"/>
                </a:cxn>
                <a:cxn ang="0">
                  <a:pos x="30" y="39"/>
                </a:cxn>
                <a:cxn ang="0">
                  <a:pos x="33" y="28"/>
                </a:cxn>
                <a:cxn ang="0">
                  <a:pos x="36" y="16"/>
                </a:cxn>
                <a:cxn ang="0">
                  <a:pos x="37" y="4"/>
                </a:cxn>
                <a:cxn ang="0">
                  <a:pos x="37" y="4"/>
                </a:cxn>
                <a:cxn ang="0">
                  <a:pos x="37" y="2"/>
                </a:cxn>
                <a:cxn ang="0">
                  <a:pos x="36" y="1"/>
                </a:cxn>
                <a:cxn ang="0">
                  <a:pos x="35" y="0"/>
                </a:cxn>
                <a:cxn ang="0">
                  <a:pos x="33" y="0"/>
                </a:cxn>
                <a:cxn ang="0">
                  <a:pos x="31" y="0"/>
                </a:cxn>
                <a:cxn ang="0">
                  <a:pos x="30" y="1"/>
                </a:cxn>
                <a:cxn ang="0">
                  <a:pos x="29" y="2"/>
                </a:cxn>
                <a:cxn ang="0">
                  <a:pos x="28" y="4"/>
                </a:cxn>
                <a:cxn ang="0">
                  <a:pos x="28" y="4"/>
                </a:cxn>
              </a:cxnLst>
              <a:rect l="0" t="0" r="r" b="b"/>
              <a:pathLst>
                <a:path w="37" h="99">
                  <a:moveTo>
                    <a:pt x="28" y="4"/>
                  </a:moveTo>
                  <a:lnTo>
                    <a:pt x="28" y="4"/>
                  </a:lnTo>
                  <a:lnTo>
                    <a:pt x="27" y="14"/>
                  </a:lnTo>
                  <a:lnTo>
                    <a:pt x="24" y="24"/>
                  </a:lnTo>
                  <a:lnTo>
                    <a:pt x="20" y="33"/>
                  </a:lnTo>
                  <a:lnTo>
                    <a:pt x="17" y="42"/>
                  </a:lnTo>
                  <a:lnTo>
                    <a:pt x="17" y="42"/>
                  </a:lnTo>
                  <a:lnTo>
                    <a:pt x="13" y="56"/>
                  </a:lnTo>
                  <a:lnTo>
                    <a:pt x="8" y="68"/>
                  </a:lnTo>
                  <a:lnTo>
                    <a:pt x="4" y="81"/>
                  </a:lnTo>
                  <a:lnTo>
                    <a:pt x="0" y="93"/>
                  </a:lnTo>
                  <a:lnTo>
                    <a:pt x="0" y="93"/>
                  </a:lnTo>
                  <a:lnTo>
                    <a:pt x="0" y="95"/>
                  </a:lnTo>
                  <a:lnTo>
                    <a:pt x="0" y="97"/>
                  </a:lnTo>
                  <a:lnTo>
                    <a:pt x="1" y="98"/>
                  </a:lnTo>
                  <a:lnTo>
                    <a:pt x="3" y="99"/>
                  </a:lnTo>
                  <a:lnTo>
                    <a:pt x="5" y="99"/>
                  </a:lnTo>
                  <a:lnTo>
                    <a:pt x="6" y="99"/>
                  </a:lnTo>
                  <a:lnTo>
                    <a:pt x="8" y="98"/>
                  </a:lnTo>
                  <a:lnTo>
                    <a:pt x="9" y="96"/>
                  </a:lnTo>
                  <a:lnTo>
                    <a:pt x="9" y="96"/>
                  </a:lnTo>
                  <a:lnTo>
                    <a:pt x="13" y="85"/>
                  </a:lnTo>
                  <a:lnTo>
                    <a:pt x="17" y="73"/>
                  </a:lnTo>
                  <a:lnTo>
                    <a:pt x="26" y="51"/>
                  </a:lnTo>
                  <a:lnTo>
                    <a:pt x="30" y="39"/>
                  </a:lnTo>
                  <a:lnTo>
                    <a:pt x="33" y="28"/>
                  </a:lnTo>
                  <a:lnTo>
                    <a:pt x="36" y="16"/>
                  </a:lnTo>
                  <a:lnTo>
                    <a:pt x="37" y="4"/>
                  </a:lnTo>
                  <a:lnTo>
                    <a:pt x="37" y="4"/>
                  </a:lnTo>
                  <a:lnTo>
                    <a:pt x="37" y="2"/>
                  </a:lnTo>
                  <a:lnTo>
                    <a:pt x="36" y="1"/>
                  </a:lnTo>
                  <a:lnTo>
                    <a:pt x="35" y="0"/>
                  </a:lnTo>
                  <a:lnTo>
                    <a:pt x="33" y="0"/>
                  </a:lnTo>
                  <a:lnTo>
                    <a:pt x="31" y="0"/>
                  </a:lnTo>
                  <a:lnTo>
                    <a:pt x="30" y="1"/>
                  </a:lnTo>
                  <a:lnTo>
                    <a:pt x="29" y="2"/>
                  </a:lnTo>
                  <a:lnTo>
                    <a:pt x="28" y="4"/>
                  </a:lnTo>
                  <a:lnTo>
                    <a:pt x="28"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0" name="Freeform 849"/>
            <p:cNvSpPr/>
            <p:nvPr>
              <p:custDataLst>
                <p:tags r:id="rId51"/>
              </p:custDataLst>
            </p:nvPr>
          </p:nvSpPr>
          <p:spPr bwMode="auto">
            <a:xfrm>
              <a:off x="2697163" y="1725613"/>
              <a:ext cx="15875" cy="52388"/>
            </a:xfrm>
            <a:custGeom>
              <a:avLst/>
              <a:gdLst/>
              <a:ahLst/>
              <a:cxnLst>
                <a:cxn ang="0">
                  <a:pos x="15" y="91"/>
                </a:cxn>
                <a:cxn ang="0">
                  <a:pos x="15" y="91"/>
                </a:cxn>
                <a:cxn ang="0">
                  <a:pos x="20" y="82"/>
                </a:cxn>
                <a:cxn ang="0">
                  <a:pos x="24" y="71"/>
                </a:cxn>
                <a:cxn ang="0">
                  <a:pos x="27" y="61"/>
                </a:cxn>
                <a:cxn ang="0">
                  <a:pos x="28" y="50"/>
                </a:cxn>
                <a:cxn ang="0">
                  <a:pos x="29" y="38"/>
                </a:cxn>
                <a:cxn ang="0">
                  <a:pos x="29" y="27"/>
                </a:cxn>
                <a:cxn ang="0">
                  <a:pos x="29" y="5"/>
                </a:cxn>
                <a:cxn ang="0">
                  <a:pos x="29" y="5"/>
                </a:cxn>
                <a:cxn ang="0">
                  <a:pos x="28" y="3"/>
                </a:cxn>
                <a:cxn ang="0">
                  <a:pos x="27" y="1"/>
                </a:cxn>
                <a:cxn ang="0">
                  <a:pos x="26" y="1"/>
                </a:cxn>
                <a:cxn ang="0">
                  <a:pos x="24" y="0"/>
                </a:cxn>
                <a:cxn ang="0">
                  <a:pos x="22" y="1"/>
                </a:cxn>
                <a:cxn ang="0">
                  <a:pos x="21" y="1"/>
                </a:cxn>
                <a:cxn ang="0">
                  <a:pos x="20" y="3"/>
                </a:cxn>
                <a:cxn ang="0">
                  <a:pos x="20" y="5"/>
                </a:cxn>
                <a:cxn ang="0">
                  <a:pos x="20" y="5"/>
                </a:cxn>
                <a:cxn ang="0">
                  <a:pos x="20" y="26"/>
                </a:cxn>
                <a:cxn ang="0">
                  <a:pos x="19" y="47"/>
                </a:cxn>
                <a:cxn ang="0">
                  <a:pos x="18" y="58"/>
                </a:cxn>
                <a:cxn ang="0">
                  <a:pos x="16" y="67"/>
                </a:cxn>
                <a:cxn ang="0">
                  <a:pos x="11" y="76"/>
                </a:cxn>
                <a:cxn ang="0">
                  <a:pos x="6" y="86"/>
                </a:cxn>
                <a:cxn ang="0">
                  <a:pos x="6" y="86"/>
                </a:cxn>
                <a:cxn ang="0">
                  <a:pos x="3" y="87"/>
                </a:cxn>
                <a:cxn ang="0">
                  <a:pos x="2" y="89"/>
                </a:cxn>
                <a:cxn ang="0">
                  <a:pos x="1" y="91"/>
                </a:cxn>
                <a:cxn ang="0">
                  <a:pos x="0" y="95"/>
                </a:cxn>
                <a:cxn ang="0">
                  <a:pos x="0" y="95"/>
                </a:cxn>
                <a:cxn ang="0">
                  <a:pos x="1" y="97"/>
                </a:cxn>
                <a:cxn ang="0">
                  <a:pos x="3" y="99"/>
                </a:cxn>
                <a:cxn ang="0">
                  <a:pos x="6" y="99"/>
                </a:cxn>
                <a:cxn ang="0">
                  <a:pos x="8" y="98"/>
                </a:cxn>
                <a:cxn ang="0">
                  <a:pos x="8" y="98"/>
                </a:cxn>
                <a:cxn ang="0">
                  <a:pos x="11" y="94"/>
                </a:cxn>
                <a:cxn ang="0">
                  <a:pos x="11" y="94"/>
                </a:cxn>
                <a:cxn ang="0">
                  <a:pos x="14" y="93"/>
                </a:cxn>
                <a:cxn ang="0">
                  <a:pos x="15" y="91"/>
                </a:cxn>
                <a:cxn ang="0">
                  <a:pos x="15" y="91"/>
                </a:cxn>
              </a:cxnLst>
              <a:rect l="0" t="0" r="r" b="b"/>
              <a:pathLst>
                <a:path w="29" h="99">
                  <a:moveTo>
                    <a:pt x="15" y="91"/>
                  </a:moveTo>
                  <a:lnTo>
                    <a:pt x="15" y="91"/>
                  </a:lnTo>
                  <a:lnTo>
                    <a:pt x="20" y="82"/>
                  </a:lnTo>
                  <a:lnTo>
                    <a:pt x="24" y="71"/>
                  </a:lnTo>
                  <a:lnTo>
                    <a:pt x="27" y="61"/>
                  </a:lnTo>
                  <a:lnTo>
                    <a:pt x="28" y="50"/>
                  </a:lnTo>
                  <a:lnTo>
                    <a:pt x="29" y="38"/>
                  </a:lnTo>
                  <a:lnTo>
                    <a:pt x="29" y="27"/>
                  </a:lnTo>
                  <a:lnTo>
                    <a:pt x="29" y="5"/>
                  </a:lnTo>
                  <a:lnTo>
                    <a:pt x="29" y="5"/>
                  </a:lnTo>
                  <a:lnTo>
                    <a:pt x="28" y="3"/>
                  </a:lnTo>
                  <a:lnTo>
                    <a:pt x="27" y="1"/>
                  </a:lnTo>
                  <a:lnTo>
                    <a:pt x="26" y="1"/>
                  </a:lnTo>
                  <a:lnTo>
                    <a:pt x="24" y="0"/>
                  </a:lnTo>
                  <a:lnTo>
                    <a:pt x="22" y="1"/>
                  </a:lnTo>
                  <a:lnTo>
                    <a:pt x="21" y="1"/>
                  </a:lnTo>
                  <a:lnTo>
                    <a:pt x="20" y="3"/>
                  </a:lnTo>
                  <a:lnTo>
                    <a:pt x="20" y="5"/>
                  </a:lnTo>
                  <a:lnTo>
                    <a:pt x="20" y="5"/>
                  </a:lnTo>
                  <a:lnTo>
                    <a:pt x="20" y="26"/>
                  </a:lnTo>
                  <a:lnTo>
                    <a:pt x="19" y="47"/>
                  </a:lnTo>
                  <a:lnTo>
                    <a:pt x="18" y="58"/>
                  </a:lnTo>
                  <a:lnTo>
                    <a:pt x="16" y="67"/>
                  </a:lnTo>
                  <a:lnTo>
                    <a:pt x="11" y="76"/>
                  </a:lnTo>
                  <a:lnTo>
                    <a:pt x="6" y="86"/>
                  </a:lnTo>
                  <a:lnTo>
                    <a:pt x="6" y="86"/>
                  </a:lnTo>
                  <a:lnTo>
                    <a:pt x="3" y="87"/>
                  </a:lnTo>
                  <a:lnTo>
                    <a:pt x="2" y="89"/>
                  </a:lnTo>
                  <a:lnTo>
                    <a:pt x="1" y="91"/>
                  </a:lnTo>
                  <a:lnTo>
                    <a:pt x="0" y="95"/>
                  </a:lnTo>
                  <a:lnTo>
                    <a:pt x="0" y="95"/>
                  </a:lnTo>
                  <a:lnTo>
                    <a:pt x="1" y="97"/>
                  </a:lnTo>
                  <a:lnTo>
                    <a:pt x="3" y="99"/>
                  </a:lnTo>
                  <a:lnTo>
                    <a:pt x="6" y="99"/>
                  </a:lnTo>
                  <a:lnTo>
                    <a:pt x="8" y="98"/>
                  </a:lnTo>
                  <a:lnTo>
                    <a:pt x="8" y="98"/>
                  </a:lnTo>
                  <a:lnTo>
                    <a:pt x="11" y="94"/>
                  </a:lnTo>
                  <a:lnTo>
                    <a:pt x="11" y="94"/>
                  </a:lnTo>
                  <a:lnTo>
                    <a:pt x="14" y="93"/>
                  </a:lnTo>
                  <a:lnTo>
                    <a:pt x="15" y="91"/>
                  </a:lnTo>
                  <a:lnTo>
                    <a:pt x="15" y="91"/>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1" name="Freeform 850"/>
            <p:cNvSpPr/>
            <p:nvPr>
              <p:custDataLst>
                <p:tags r:id="rId52"/>
              </p:custDataLst>
            </p:nvPr>
          </p:nvSpPr>
          <p:spPr bwMode="auto">
            <a:xfrm>
              <a:off x="2732088" y="1708150"/>
              <a:ext cx="11113" cy="53975"/>
            </a:xfrm>
            <a:custGeom>
              <a:avLst/>
              <a:gdLst/>
              <a:ahLst/>
              <a:cxnLst>
                <a:cxn ang="0">
                  <a:pos x="20" y="5"/>
                </a:cxn>
                <a:cxn ang="0">
                  <a:pos x="20" y="5"/>
                </a:cxn>
                <a:cxn ang="0">
                  <a:pos x="19" y="3"/>
                </a:cxn>
                <a:cxn ang="0">
                  <a:pos x="18" y="1"/>
                </a:cxn>
                <a:cxn ang="0">
                  <a:pos x="17" y="0"/>
                </a:cxn>
                <a:cxn ang="0">
                  <a:pos x="15" y="0"/>
                </a:cxn>
                <a:cxn ang="0">
                  <a:pos x="14" y="0"/>
                </a:cxn>
                <a:cxn ang="0">
                  <a:pos x="12" y="1"/>
                </a:cxn>
                <a:cxn ang="0">
                  <a:pos x="11" y="3"/>
                </a:cxn>
                <a:cxn ang="0">
                  <a:pos x="11" y="5"/>
                </a:cxn>
                <a:cxn ang="0">
                  <a:pos x="11" y="5"/>
                </a:cxn>
                <a:cxn ang="0">
                  <a:pos x="12" y="28"/>
                </a:cxn>
                <a:cxn ang="0">
                  <a:pos x="13" y="53"/>
                </a:cxn>
                <a:cxn ang="0">
                  <a:pos x="13" y="64"/>
                </a:cxn>
                <a:cxn ang="0">
                  <a:pos x="11" y="75"/>
                </a:cxn>
                <a:cxn ang="0">
                  <a:pos x="7" y="87"/>
                </a:cxn>
                <a:cxn ang="0">
                  <a:pos x="4" y="92"/>
                </a:cxn>
                <a:cxn ang="0">
                  <a:pos x="1" y="97"/>
                </a:cxn>
                <a:cxn ang="0">
                  <a:pos x="1" y="97"/>
                </a:cxn>
                <a:cxn ang="0">
                  <a:pos x="0" y="99"/>
                </a:cxn>
                <a:cxn ang="0">
                  <a:pos x="0" y="100"/>
                </a:cxn>
                <a:cxn ang="0">
                  <a:pos x="1" y="102"/>
                </a:cxn>
                <a:cxn ang="0">
                  <a:pos x="3" y="103"/>
                </a:cxn>
                <a:cxn ang="0">
                  <a:pos x="6" y="104"/>
                </a:cxn>
                <a:cxn ang="0">
                  <a:pos x="8" y="103"/>
                </a:cxn>
                <a:cxn ang="0">
                  <a:pos x="10" y="102"/>
                </a:cxn>
                <a:cxn ang="0">
                  <a:pos x="10" y="102"/>
                </a:cxn>
                <a:cxn ang="0">
                  <a:pos x="13" y="96"/>
                </a:cxn>
                <a:cxn ang="0">
                  <a:pos x="16" y="91"/>
                </a:cxn>
                <a:cxn ang="0">
                  <a:pos x="20" y="79"/>
                </a:cxn>
                <a:cxn ang="0">
                  <a:pos x="22" y="67"/>
                </a:cxn>
                <a:cxn ang="0">
                  <a:pos x="22" y="55"/>
                </a:cxn>
                <a:cxn ang="0">
                  <a:pos x="22" y="42"/>
                </a:cxn>
                <a:cxn ang="0">
                  <a:pos x="21" y="29"/>
                </a:cxn>
                <a:cxn ang="0">
                  <a:pos x="20" y="5"/>
                </a:cxn>
                <a:cxn ang="0">
                  <a:pos x="20" y="5"/>
                </a:cxn>
              </a:cxnLst>
              <a:rect l="0" t="0" r="r" b="b"/>
              <a:pathLst>
                <a:path w="22" h="104">
                  <a:moveTo>
                    <a:pt x="20" y="5"/>
                  </a:moveTo>
                  <a:lnTo>
                    <a:pt x="20" y="5"/>
                  </a:lnTo>
                  <a:lnTo>
                    <a:pt x="19" y="3"/>
                  </a:lnTo>
                  <a:lnTo>
                    <a:pt x="18" y="1"/>
                  </a:lnTo>
                  <a:lnTo>
                    <a:pt x="17" y="0"/>
                  </a:lnTo>
                  <a:lnTo>
                    <a:pt x="15" y="0"/>
                  </a:lnTo>
                  <a:lnTo>
                    <a:pt x="14" y="0"/>
                  </a:lnTo>
                  <a:lnTo>
                    <a:pt x="12" y="1"/>
                  </a:lnTo>
                  <a:lnTo>
                    <a:pt x="11" y="3"/>
                  </a:lnTo>
                  <a:lnTo>
                    <a:pt x="11" y="5"/>
                  </a:lnTo>
                  <a:lnTo>
                    <a:pt x="11" y="5"/>
                  </a:lnTo>
                  <a:lnTo>
                    <a:pt x="12" y="28"/>
                  </a:lnTo>
                  <a:lnTo>
                    <a:pt x="13" y="53"/>
                  </a:lnTo>
                  <a:lnTo>
                    <a:pt x="13" y="64"/>
                  </a:lnTo>
                  <a:lnTo>
                    <a:pt x="11" y="75"/>
                  </a:lnTo>
                  <a:lnTo>
                    <a:pt x="7" y="87"/>
                  </a:lnTo>
                  <a:lnTo>
                    <a:pt x="4" y="92"/>
                  </a:lnTo>
                  <a:lnTo>
                    <a:pt x="1" y="97"/>
                  </a:lnTo>
                  <a:lnTo>
                    <a:pt x="1" y="97"/>
                  </a:lnTo>
                  <a:lnTo>
                    <a:pt x="0" y="99"/>
                  </a:lnTo>
                  <a:lnTo>
                    <a:pt x="0" y="100"/>
                  </a:lnTo>
                  <a:lnTo>
                    <a:pt x="1" y="102"/>
                  </a:lnTo>
                  <a:lnTo>
                    <a:pt x="3" y="103"/>
                  </a:lnTo>
                  <a:lnTo>
                    <a:pt x="6" y="104"/>
                  </a:lnTo>
                  <a:lnTo>
                    <a:pt x="8" y="103"/>
                  </a:lnTo>
                  <a:lnTo>
                    <a:pt x="10" y="102"/>
                  </a:lnTo>
                  <a:lnTo>
                    <a:pt x="10" y="102"/>
                  </a:lnTo>
                  <a:lnTo>
                    <a:pt x="13" y="96"/>
                  </a:lnTo>
                  <a:lnTo>
                    <a:pt x="16" y="91"/>
                  </a:lnTo>
                  <a:lnTo>
                    <a:pt x="20" y="79"/>
                  </a:lnTo>
                  <a:lnTo>
                    <a:pt x="22" y="67"/>
                  </a:lnTo>
                  <a:lnTo>
                    <a:pt x="22" y="55"/>
                  </a:lnTo>
                  <a:lnTo>
                    <a:pt x="22" y="42"/>
                  </a:lnTo>
                  <a:lnTo>
                    <a:pt x="21" y="29"/>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2" name="Freeform 851"/>
            <p:cNvSpPr/>
            <p:nvPr>
              <p:custDataLst>
                <p:tags r:id="rId53"/>
              </p:custDataLst>
            </p:nvPr>
          </p:nvSpPr>
          <p:spPr bwMode="auto">
            <a:xfrm>
              <a:off x="2765425" y="1674813"/>
              <a:ext cx="7938" cy="55563"/>
            </a:xfrm>
            <a:custGeom>
              <a:avLst/>
              <a:gdLst/>
              <a:ahLst/>
              <a:cxnLst>
                <a:cxn ang="0">
                  <a:pos x="15" y="94"/>
                </a:cxn>
                <a:cxn ang="0">
                  <a:pos x="15" y="94"/>
                </a:cxn>
                <a:cxn ang="0">
                  <a:pos x="14" y="72"/>
                </a:cxn>
                <a:cxn ang="0">
                  <a:pos x="12" y="50"/>
                </a:cxn>
                <a:cxn ang="0">
                  <a:pos x="11" y="27"/>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 ang="0">
                  <a:pos x="1" y="29"/>
                </a:cxn>
                <a:cxn ang="0">
                  <a:pos x="2" y="53"/>
                </a:cxn>
                <a:cxn ang="0">
                  <a:pos x="4" y="76"/>
                </a:cxn>
                <a:cxn ang="0">
                  <a:pos x="5" y="100"/>
                </a:cxn>
                <a:cxn ang="0">
                  <a:pos x="5" y="100"/>
                </a:cxn>
                <a:cxn ang="0">
                  <a:pos x="5" y="102"/>
                </a:cxn>
                <a:cxn ang="0">
                  <a:pos x="6" y="103"/>
                </a:cxn>
                <a:cxn ang="0">
                  <a:pos x="8" y="104"/>
                </a:cxn>
                <a:cxn ang="0">
                  <a:pos x="9" y="104"/>
                </a:cxn>
                <a:cxn ang="0">
                  <a:pos x="12" y="104"/>
                </a:cxn>
                <a:cxn ang="0">
                  <a:pos x="13" y="103"/>
                </a:cxn>
                <a:cxn ang="0">
                  <a:pos x="15" y="102"/>
                </a:cxn>
                <a:cxn ang="0">
                  <a:pos x="15" y="100"/>
                </a:cxn>
                <a:cxn ang="0">
                  <a:pos x="15" y="95"/>
                </a:cxn>
                <a:cxn ang="0">
                  <a:pos x="15" y="95"/>
                </a:cxn>
                <a:cxn ang="0">
                  <a:pos x="15" y="94"/>
                </a:cxn>
                <a:cxn ang="0">
                  <a:pos x="15" y="94"/>
                </a:cxn>
              </a:cxnLst>
              <a:rect l="0" t="0" r="r" b="b"/>
              <a:pathLst>
                <a:path w="15" h="104">
                  <a:moveTo>
                    <a:pt x="15" y="94"/>
                  </a:moveTo>
                  <a:lnTo>
                    <a:pt x="15" y="94"/>
                  </a:lnTo>
                  <a:lnTo>
                    <a:pt x="14" y="72"/>
                  </a:lnTo>
                  <a:lnTo>
                    <a:pt x="12" y="50"/>
                  </a:lnTo>
                  <a:lnTo>
                    <a:pt x="11" y="27"/>
                  </a:lnTo>
                  <a:lnTo>
                    <a:pt x="9" y="5"/>
                  </a:lnTo>
                  <a:lnTo>
                    <a:pt x="9" y="5"/>
                  </a:lnTo>
                  <a:lnTo>
                    <a:pt x="9" y="3"/>
                  </a:lnTo>
                  <a:lnTo>
                    <a:pt x="8" y="2"/>
                  </a:lnTo>
                  <a:lnTo>
                    <a:pt x="6" y="1"/>
                  </a:lnTo>
                  <a:lnTo>
                    <a:pt x="5" y="0"/>
                  </a:lnTo>
                  <a:lnTo>
                    <a:pt x="3" y="1"/>
                  </a:lnTo>
                  <a:lnTo>
                    <a:pt x="2" y="2"/>
                  </a:lnTo>
                  <a:lnTo>
                    <a:pt x="1" y="3"/>
                  </a:lnTo>
                  <a:lnTo>
                    <a:pt x="0" y="5"/>
                  </a:lnTo>
                  <a:lnTo>
                    <a:pt x="0" y="5"/>
                  </a:lnTo>
                  <a:lnTo>
                    <a:pt x="1" y="29"/>
                  </a:lnTo>
                  <a:lnTo>
                    <a:pt x="2" y="53"/>
                  </a:lnTo>
                  <a:lnTo>
                    <a:pt x="4" y="76"/>
                  </a:lnTo>
                  <a:lnTo>
                    <a:pt x="5" y="100"/>
                  </a:lnTo>
                  <a:lnTo>
                    <a:pt x="5" y="100"/>
                  </a:lnTo>
                  <a:lnTo>
                    <a:pt x="5" y="102"/>
                  </a:lnTo>
                  <a:lnTo>
                    <a:pt x="6" y="103"/>
                  </a:lnTo>
                  <a:lnTo>
                    <a:pt x="8" y="104"/>
                  </a:lnTo>
                  <a:lnTo>
                    <a:pt x="9" y="104"/>
                  </a:lnTo>
                  <a:lnTo>
                    <a:pt x="12" y="104"/>
                  </a:lnTo>
                  <a:lnTo>
                    <a:pt x="13" y="103"/>
                  </a:lnTo>
                  <a:lnTo>
                    <a:pt x="15" y="102"/>
                  </a:lnTo>
                  <a:lnTo>
                    <a:pt x="15" y="100"/>
                  </a:lnTo>
                  <a:lnTo>
                    <a:pt x="15" y="95"/>
                  </a:lnTo>
                  <a:lnTo>
                    <a:pt x="15" y="95"/>
                  </a:lnTo>
                  <a:lnTo>
                    <a:pt x="15" y="94"/>
                  </a:lnTo>
                  <a:lnTo>
                    <a:pt x="15" y="9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3" name="Freeform 852"/>
            <p:cNvSpPr/>
            <p:nvPr>
              <p:custDataLst>
                <p:tags r:id="rId54"/>
              </p:custDataLst>
            </p:nvPr>
          </p:nvSpPr>
          <p:spPr bwMode="auto">
            <a:xfrm>
              <a:off x="2792413" y="1638300"/>
              <a:ext cx="7938" cy="53975"/>
            </a:xfrm>
            <a:custGeom>
              <a:avLst/>
              <a:gdLst/>
              <a:ahLst/>
              <a:cxnLst>
                <a:cxn ang="0">
                  <a:pos x="13" y="4"/>
                </a:cxn>
                <a:cxn ang="0">
                  <a:pos x="13" y="4"/>
                </a:cxn>
                <a:cxn ang="0">
                  <a:pos x="13" y="2"/>
                </a:cxn>
                <a:cxn ang="0">
                  <a:pos x="12" y="1"/>
                </a:cxn>
                <a:cxn ang="0">
                  <a:pos x="10" y="0"/>
                </a:cxn>
                <a:cxn ang="0">
                  <a:pos x="9" y="0"/>
                </a:cxn>
                <a:cxn ang="0">
                  <a:pos x="7" y="0"/>
                </a:cxn>
                <a:cxn ang="0">
                  <a:pos x="6" y="1"/>
                </a:cxn>
                <a:cxn ang="0">
                  <a:pos x="5" y="2"/>
                </a:cxn>
                <a:cxn ang="0">
                  <a:pos x="4" y="4"/>
                </a:cxn>
                <a:cxn ang="0">
                  <a:pos x="4" y="4"/>
                </a:cxn>
                <a:cxn ang="0">
                  <a:pos x="5" y="28"/>
                </a:cxn>
                <a:cxn ang="0">
                  <a:pos x="5" y="51"/>
                </a:cxn>
                <a:cxn ang="0">
                  <a:pos x="5" y="63"/>
                </a:cxn>
                <a:cxn ang="0">
                  <a:pos x="4" y="74"/>
                </a:cxn>
                <a:cxn ang="0">
                  <a:pos x="3" y="85"/>
                </a:cxn>
                <a:cxn ang="0">
                  <a:pos x="0" y="98"/>
                </a:cxn>
                <a:cxn ang="0">
                  <a:pos x="0" y="98"/>
                </a:cxn>
                <a:cxn ang="0">
                  <a:pos x="0" y="100"/>
                </a:cxn>
                <a:cxn ang="0">
                  <a:pos x="0" y="101"/>
                </a:cxn>
                <a:cxn ang="0">
                  <a:pos x="1" y="102"/>
                </a:cxn>
                <a:cxn ang="0">
                  <a:pos x="3" y="103"/>
                </a:cxn>
                <a:cxn ang="0">
                  <a:pos x="5" y="103"/>
                </a:cxn>
                <a:cxn ang="0">
                  <a:pos x="6" y="103"/>
                </a:cxn>
                <a:cxn ang="0">
                  <a:pos x="8" y="102"/>
                </a:cxn>
                <a:cxn ang="0">
                  <a:pos x="9" y="100"/>
                </a:cxn>
                <a:cxn ang="0">
                  <a:pos x="9" y="100"/>
                </a:cxn>
                <a:cxn ang="0">
                  <a:pos x="11" y="89"/>
                </a:cxn>
                <a:cxn ang="0">
                  <a:pos x="13" y="76"/>
                </a:cxn>
                <a:cxn ang="0">
                  <a:pos x="14" y="64"/>
                </a:cxn>
                <a:cxn ang="0">
                  <a:pos x="15" y="52"/>
                </a:cxn>
                <a:cxn ang="0">
                  <a:pos x="14" y="28"/>
                </a:cxn>
                <a:cxn ang="0">
                  <a:pos x="13" y="4"/>
                </a:cxn>
                <a:cxn ang="0">
                  <a:pos x="13" y="4"/>
                </a:cxn>
              </a:cxnLst>
              <a:rect l="0" t="0" r="r" b="b"/>
              <a:pathLst>
                <a:path w="15" h="103">
                  <a:moveTo>
                    <a:pt x="13" y="4"/>
                  </a:moveTo>
                  <a:lnTo>
                    <a:pt x="13" y="4"/>
                  </a:lnTo>
                  <a:lnTo>
                    <a:pt x="13" y="2"/>
                  </a:lnTo>
                  <a:lnTo>
                    <a:pt x="12" y="1"/>
                  </a:lnTo>
                  <a:lnTo>
                    <a:pt x="10" y="0"/>
                  </a:lnTo>
                  <a:lnTo>
                    <a:pt x="9" y="0"/>
                  </a:lnTo>
                  <a:lnTo>
                    <a:pt x="7" y="0"/>
                  </a:lnTo>
                  <a:lnTo>
                    <a:pt x="6" y="1"/>
                  </a:lnTo>
                  <a:lnTo>
                    <a:pt x="5" y="2"/>
                  </a:lnTo>
                  <a:lnTo>
                    <a:pt x="4" y="4"/>
                  </a:lnTo>
                  <a:lnTo>
                    <a:pt x="4" y="4"/>
                  </a:lnTo>
                  <a:lnTo>
                    <a:pt x="5" y="28"/>
                  </a:lnTo>
                  <a:lnTo>
                    <a:pt x="5" y="51"/>
                  </a:lnTo>
                  <a:lnTo>
                    <a:pt x="5" y="63"/>
                  </a:lnTo>
                  <a:lnTo>
                    <a:pt x="4" y="74"/>
                  </a:lnTo>
                  <a:lnTo>
                    <a:pt x="3" y="85"/>
                  </a:lnTo>
                  <a:lnTo>
                    <a:pt x="0" y="98"/>
                  </a:lnTo>
                  <a:lnTo>
                    <a:pt x="0" y="98"/>
                  </a:lnTo>
                  <a:lnTo>
                    <a:pt x="0" y="100"/>
                  </a:lnTo>
                  <a:lnTo>
                    <a:pt x="0" y="101"/>
                  </a:lnTo>
                  <a:lnTo>
                    <a:pt x="1" y="102"/>
                  </a:lnTo>
                  <a:lnTo>
                    <a:pt x="3" y="103"/>
                  </a:lnTo>
                  <a:lnTo>
                    <a:pt x="5" y="103"/>
                  </a:lnTo>
                  <a:lnTo>
                    <a:pt x="6" y="103"/>
                  </a:lnTo>
                  <a:lnTo>
                    <a:pt x="8" y="102"/>
                  </a:lnTo>
                  <a:lnTo>
                    <a:pt x="9" y="100"/>
                  </a:lnTo>
                  <a:lnTo>
                    <a:pt x="9" y="100"/>
                  </a:lnTo>
                  <a:lnTo>
                    <a:pt x="11" y="89"/>
                  </a:lnTo>
                  <a:lnTo>
                    <a:pt x="13" y="76"/>
                  </a:lnTo>
                  <a:lnTo>
                    <a:pt x="14" y="64"/>
                  </a:lnTo>
                  <a:lnTo>
                    <a:pt x="15" y="52"/>
                  </a:lnTo>
                  <a:lnTo>
                    <a:pt x="14" y="28"/>
                  </a:lnTo>
                  <a:lnTo>
                    <a:pt x="13" y="4"/>
                  </a:lnTo>
                  <a:lnTo>
                    <a:pt x="13"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4" name="Freeform 853"/>
            <p:cNvSpPr/>
            <p:nvPr>
              <p:custDataLst>
                <p:tags r:id="rId55"/>
              </p:custDataLst>
            </p:nvPr>
          </p:nvSpPr>
          <p:spPr bwMode="auto">
            <a:xfrm>
              <a:off x="2817813" y="1609725"/>
              <a:ext cx="7938" cy="42863"/>
            </a:xfrm>
            <a:custGeom>
              <a:avLst/>
              <a:gdLst/>
              <a:ahLst/>
              <a:cxnLst>
                <a:cxn ang="0">
                  <a:pos x="10" y="5"/>
                </a:cxn>
                <a:cxn ang="0">
                  <a:pos x="10" y="5"/>
                </a:cxn>
                <a:cxn ang="0">
                  <a:pos x="9" y="3"/>
                </a:cxn>
                <a:cxn ang="0">
                  <a:pos x="8" y="1"/>
                </a:cxn>
                <a:cxn ang="0">
                  <a:pos x="7" y="0"/>
                </a:cxn>
                <a:cxn ang="0">
                  <a:pos x="5" y="0"/>
                </a:cxn>
                <a:cxn ang="0">
                  <a:pos x="2" y="0"/>
                </a:cxn>
                <a:cxn ang="0">
                  <a:pos x="1" y="1"/>
                </a:cxn>
                <a:cxn ang="0">
                  <a:pos x="0" y="3"/>
                </a:cxn>
                <a:cxn ang="0">
                  <a:pos x="0" y="5"/>
                </a:cxn>
                <a:cxn ang="0">
                  <a:pos x="0" y="5"/>
                </a:cxn>
                <a:cxn ang="0">
                  <a:pos x="0" y="14"/>
                </a:cxn>
                <a:cxn ang="0">
                  <a:pos x="2" y="24"/>
                </a:cxn>
                <a:cxn ang="0">
                  <a:pos x="3" y="33"/>
                </a:cxn>
                <a:cxn ang="0">
                  <a:pos x="5" y="42"/>
                </a:cxn>
                <a:cxn ang="0">
                  <a:pos x="5" y="42"/>
                </a:cxn>
                <a:cxn ang="0">
                  <a:pos x="5" y="59"/>
                </a:cxn>
                <a:cxn ang="0">
                  <a:pos x="5" y="75"/>
                </a:cxn>
                <a:cxn ang="0">
                  <a:pos x="5" y="75"/>
                </a:cxn>
                <a:cxn ang="0">
                  <a:pos x="6" y="77"/>
                </a:cxn>
                <a:cxn ang="0">
                  <a:pos x="7" y="80"/>
                </a:cxn>
                <a:cxn ang="0">
                  <a:pos x="8" y="81"/>
                </a:cxn>
                <a:cxn ang="0">
                  <a:pos x="10" y="81"/>
                </a:cxn>
                <a:cxn ang="0">
                  <a:pos x="11" y="81"/>
                </a:cxn>
                <a:cxn ang="0">
                  <a:pos x="13" y="80"/>
                </a:cxn>
                <a:cxn ang="0">
                  <a:pos x="14" y="77"/>
                </a:cxn>
                <a:cxn ang="0">
                  <a:pos x="14" y="75"/>
                </a:cxn>
                <a:cxn ang="0">
                  <a:pos x="14" y="42"/>
                </a:cxn>
                <a:cxn ang="0">
                  <a:pos x="14" y="42"/>
                </a:cxn>
                <a:cxn ang="0">
                  <a:pos x="14" y="33"/>
                </a:cxn>
                <a:cxn ang="0">
                  <a:pos x="12" y="24"/>
                </a:cxn>
                <a:cxn ang="0">
                  <a:pos x="11" y="14"/>
                </a:cxn>
                <a:cxn ang="0">
                  <a:pos x="10" y="5"/>
                </a:cxn>
                <a:cxn ang="0">
                  <a:pos x="10" y="5"/>
                </a:cxn>
              </a:cxnLst>
              <a:rect l="0" t="0" r="r" b="b"/>
              <a:pathLst>
                <a:path w="14" h="81">
                  <a:moveTo>
                    <a:pt x="10" y="5"/>
                  </a:moveTo>
                  <a:lnTo>
                    <a:pt x="10" y="5"/>
                  </a:lnTo>
                  <a:lnTo>
                    <a:pt x="9" y="3"/>
                  </a:lnTo>
                  <a:lnTo>
                    <a:pt x="8" y="1"/>
                  </a:lnTo>
                  <a:lnTo>
                    <a:pt x="7" y="0"/>
                  </a:lnTo>
                  <a:lnTo>
                    <a:pt x="5" y="0"/>
                  </a:lnTo>
                  <a:lnTo>
                    <a:pt x="2" y="0"/>
                  </a:lnTo>
                  <a:lnTo>
                    <a:pt x="1" y="1"/>
                  </a:lnTo>
                  <a:lnTo>
                    <a:pt x="0" y="3"/>
                  </a:lnTo>
                  <a:lnTo>
                    <a:pt x="0" y="5"/>
                  </a:lnTo>
                  <a:lnTo>
                    <a:pt x="0" y="5"/>
                  </a:lnTo>
                  <a:lnTo>
                    <a:pt x="0" y="14"/>
                  </a:lnTo>
                  <a:lnTo>
                    <a:pt x="2" y="24"/>
                  </a:lnTo>
                  <a:lnTo>
                    <a:pt x="3" y="33"/>
                  </a:lnTo>
                  <a:lnTo>
                    <a:pt x="5" y="42"/>
                  </a:lnTo>
                  <a:lnTo>
                    <a:pt x="5" y="42"/>
                  </a:lnTo>
                  <a:lnTo>
                    <a:pt x="5" y="59"/>
                  </a:lnTo>
                  <a:lnTo>
                    <a:pt x="5" y="75"/>
                  </a:lnTo>
                  <a:lnTo>
                    <a:pt x="5" y="75"/>
                  </a:lnTo>
                  <a:lnTo>
                    <a:pt x="6" y="77"/>
                  </a:lnTo>
                  <a:lnTo>
                    <a:pt x="7" y="80"/>
                  </a:lnTo>
                  <a:lnTo>
                    <a:pt x="8" y="81"/>
                  </a:lnTo>
                  <a:lnTo>
                    <a:pt x="10" y="81"/>
                  </a:lnTo>
                  <a:lnTo>
                    <a:pt x="11" y="81"/>
                  </a:lnTo>
                  <a:lnTo>
                    <a:pt x="13" y="80"/>
                  </a:lnTo>
                  <a:lnTo>
                    <a:pt x="14" y="77"/>
                  </a:lnTo>
                  <a:lnTo>
                    <a:pt x="14" y="75"/>
                  </a:lnTo>
                  <a:lnTo>
                    <a:pt x="14" y="42"/>
                  </a:lnTo>
                  <a:lnTo>
                    <a:pt x="14" y="42"/>
                  </a:lnTo>
                  <a:lnTo>
                    <a:pt x="14" y="33"/>
                  </a:lnTo>
                  <a:lnTo>
                    <a:pt x="12" y="24"/>
                  </a:lnTo>
                  <a:lnTo>
                    <a:pt x="11" y="14"/>
                  </a:lnTo>
                  <a:lnTo>
                    <a:pt x="10" y="5"/>
                  </a:lnTo>
                  <a:lnTo>
                    <a:pt x="1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5" name="Freeform 854"/>
            <p:cNvSpPr/>
            <p:nvPr>
              <p:custDataLst>
                <p:tags r:id="rId56"/>
              </p:custDataLst>
            </p:nvPr>
          </p:nvSpPr>
          <p:spPr bwMode="auto">
            <a:xfrm>
              <a:off x="2847975" y="1576388"/>
              <a:ext cx="7938" cy="33338"/>
            </a:xfrm>
            <a:custGeom>
              <a:avLst/>
              <a:gdLst/>
              <a:ahLst/>
              <a:cxnLst>
                <a:cxn ang="0">
                  <a:pos x="9" y="5"/>
                </a:cxn>
                <a:cxn ang="0">
                  <a:pos x="9" y="5"/>
                </a:cxn>
                <a:cxn ang="0">
                  <a:pos x="8" y="3"/>
                </a:cxn>
                <a:cxn ang="0">
                  <a:pos x="7" y="2"/>
                </a:cxn>
                <a:cxn ang="0">
                  <a:pos x="6" y="1"/>
                </a:cxn>
                <a:cxn ang="0">
                  <a:pos x="4" y="0"/>
                </a:cxn>
                <a:cxn ang="0">
                  <a:pos x="2" y="1"/>
                </a:cxn>
                <a:cxn ang="0">
                  <a:pos x="1" y="2"/>
                </a:cxn>
                <a:cxn ang="0">
                  <a:pos x="0" y="3"/>
                </a:cxn>
                <a:cxn ang="0">
                  <a:pos x="0" y="5"/>
                </a:cxn>
                <a:cxn ang="0">
                  <a:pos x="0" y="5"/>
                </a:cxn>
                <a:cxn ang="0">
                  <a:pos x="0" y="19"/>
                </a:cxn>
                <a:cxn ang="0">
                  <a:pos x="2" y="31"/>
                </a:cxn>
                <a:cxn ang="0">
                  <a:pos x="3" y="44"/>
                </a:cxn>
                <a:cxn ang="0">
                  <a:pos x="4" y="57"/>
                </a:cxn>
                <a:cxn ang="0">
                  <a:pos x="4" y="57"/>
                </a:cxn>
                <a:cxn ang="0">
                  <a:pos x="5" y="59"/>
                </a:cxn>
                <a:cxn ang="0">
                  <a:pos x="6" y="61"/>
                </a:cxn>
                <a:cxn ang="0">
                  <a:pos x="7" y="62"/>
                </a:cxn>
                <a:cxn ang="0">
                  <a:pos x="9" y="62"/>
                </a:cxn>
                <a:cxn ang="0">
                  <a:pos x="12" y="62"/>
                </a:cxn>
                <a:cxn ang="0">
                  <a:pos x="13" y="61"/>
                </a:cxn>
                <a:cxn ang="0">
                  <a:pos x="14" y="59"/>
                </a:cxn>
                <a:cxn ang="0">
                  <a:pos x="14" y="57"/>
                </a:cxn>
                <a:cxn ang="0">
                  <a:pos x="14" y="57"/>
                </a:cxn>
                <a:cxn ang="0">
                  <a:pos x="14" y="44"/>
                </a:cxn>
                <a:cxn ang="0">
                  <a:pos x="12" y="31"/>
                </a:cxn>
                <a:cxn ang="0">
                  <a:pos x="11" y="19"/>
                </a:cxn>
                <a:cxn ang="0">
                  <a:pos x="9" y="5"/>
                </a:cxn>
                <a:cxn ang="0">
                  <a:pos x="9" y="5"/>
                </a:cxn>
              </a:cxnLst>
              <a:rect l="0" t="0" r="r" b="b"/>
              <a:pathLst>
                <a:path w="14" h="62">
                  <a:moveTo>
                    <a:pt x="9" y="5"/>
                  </a:moveTo>
                  <a:lnTo>
                    <a:pt x="9" y="5"/>
                  </a:lnTo>
                  <a:lnTo>
                    <a:pt x="8" y="3"/>
                  </a:lnTo>
                  <a:lnTo>
                    <a:pt x="7" y="2"/>
                  </a:lnTo>
                  <a:lnTo>
                    <a:pt x="6" y="1"/>
                  </a:lnTo>
                  <a:lnTo>
                    <a:pt x="4" y="0"/>
                  </a:lnTo>
                  <a:lnTo>
                    <a:pt x="2" y="1"/>
                  </a:lnTo>
                  <a:lnTo>
                    <a:pt x="1" y="2"/>
                  </a:lnTo>
                  <a:lnTo>
                    <a:pt x="0" y="3"/>
                  </a:lnTo>
                  <a:lnTo>
                    <a:pt x="0" y="5"/>
                  </a:lnTo>
                  <a:lnTo>
                    <a:pt x="0" y="5"/>
                  </a:lnTo>
                  <a:lnTo>
                    <a:pt x="0" y="19"/>
                  </a:lnTo>
                  <a:lnTo>
                    <a:pt x="2" y="31"/>
                  </a:lnTo>
                  <a:lnTo>
                    <a:pt x="3" y="44"/>
                  </a:lnTo>
                  <a:lnTo>
                    <a:pt x="4" y="57"/>
                  </a:lnTo>
                  <a:lnTo>
                    <a:pt x="4" y="57"/>
                  </a:lnTo>
                  <a:lnTo>
                    <a:pt x="5" y="59"/>
                  </a:lnTo>
                  <a:lnTo>
                    <a:pt x="6" y="61"/>
                  </a:lnTo>
                  <a:lnTo>
                    <a:pt x="7" y="62"/>
                  </a:lnTo>
                  <a:lnTo>
                    <a:pt x="9" y="62"/>
                  </a:lnTo>
                  <a:lnTo>
                    <a:pt x="12" y="62"/>
                  </a:lnTo>
                  <a:lnTo>
                    <a:pt x="13" y="61"/>
                  </a:lnTo>
                  <a:lnTo>
                    <a:pt x="14" y="59"/>
                  </a:lnTo>
                  <a:lnTo>
                    <a:pt x="14" y="57"/>
                  </a:lnTo>
                  <a:lnTo>
                    <a:pt x="14" y="57"/>
                  </a:lnTo>
                  <a:lnTo>
                    <a:pt x="14" y="44"/>
                  </a:lnTo>
                  <a:lnTo>
                    <a:pt x="12" y="31"/>
                  </a:lnTo>
                  <a:lnTo>
                    <a:pt x="11" y="19"/>
                  </a:lnTo>
                  <a:lnTo>
                    <a:pt x="9" y="5"/>
                  </a:lnTo>
                  <a:lnTo>
                    <a:pt x="9"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6" name="Freeform 855"/>
            <p:cNvSpPr/>
            <p:nvPr>
              <p:custDataLst>
                <p:tags r:id="rId57"/>
              </p:custDataLst>
            </p:nvPr>
          </p:nvSpPr>
          <p:spPr bwMode="auto">
            <a:xfrm>
              <a:off x="2573338" y="1277938"/>
              <a:ext cx="25400" cy="68263"/>
            </a:xfrm>
            <a:custGeom>
              <a:avLst/>
              <a:gdLst/>
              <a:ahLst/>
              <a:cxnLst>
                <a:cxn ang="0">
                  <a:pos x="38" y="2"/>
                </a:cxn>
                <a:cxn ang="0">
                  <a:pos x="38" y="2"/>
                </a:cxn>
                <a:cxn ang="0">
                  <a:pos x="31" y="17"/>
                </a:cxn>
                <a:cxn ang="0">
                  <a:pos x="24" y="31"/>
                </a:cxn>
                <a:cxn ang="0">
                  <a:pos x="19" y="46"/>
                </a:cxn>
                <a:cxn ang="0">
                  <a:pos x="14" y="60"/>
                </a:cxn>
                <a:cxn ang="0">
                  <a:pos x="14" y="60"/>
                </a:cxn>
                <a:cxn ang="0">
                  <a:pos x="10" y="75"/>
                </a:cxn>
                <a:cxn ang="0">
                  <a:pos x="5" y="92"/>
                </a:cxn>
                <a:cxn ang="0">
                  <a:pos x="2" y="109"/>
                </a:cxn>
                <a:cxn ang="0">
                  <a:pos x="0" y="125"/>
                </a:cxn>
                <a:cxn ang="0">
                  <a:pos x="0" y="125"/>
                </a:cxn>
                <a:cxn ang="0">
                  <a:pos x="0" y="127"/>
                </a:cxn>
                <a:cxn ang="0">
                  <a:pos x="1" y="128"/>
                </a:cxn>
                <a:cxn ang="0">
                  <a:pos x="2" y="129"/>
                </a:cxn>
                <a:cxn ang="0">
                  <a:pos x="4" y="129"/>
                </a:cxn>
                <a:cxn ang="0">
                  <a:pos x="7" y="128"/>
                </a:cxn>
                <a:cxn ang="0">
                  <a:pos x="8" y="127"/>
                </a:cxn>
                <a:cxn ang="0">
                  <a:pos x="9" y="125"/>
                </a:cxn>
                <a:cxn ang="0">
                  <a:pos x="9" y="125"/>
                </a:cxn>
                <a:cxn ang="0">
                  <a:pos x="10" y="119"/>
                </a:cxn>
                <a:cxn ang="0">
                  <a:pos x="11" y="113"/>
                </a:cxn>
                <a:cxn ang="0">
                  <a:pos x="15" y="100"/>
                </a:cxn>
                <a:cxn ang="0">
                  <a:pos x="18" y="88"/>
                </a:cxn>
                <a:cxn ang="0">
                  <a:pos x="20" y="82"/>
                </a:cxn>
                <a:cxn ang="0">
                  <a:pos x="21" y="75"/>
                </a:cxn>
                <a:cxn ang="0">
                  <a:pos x="21" y="75"/>
                </a:cxn>
                <a:cxn ang="0">
                  <a:pos x="22" y="66"/>
                </a:cxn>
                <a:cxn ang="0">
                  <a:pos x="24" y="58"/>
                </a:cxn>
                <a:cxn ang="0">
                  <a:pos x="30" y="40"/>
                </a:cxn>
                <a:cxn ang="0">
                  <a:pos x="38" y="23"/>
                </a:cxn>
                <a:cxn ang="0">
                  <a:pos x="46" y="7"/>
                </a:cxn>
                <a:cxn ang="0">
                  <a:pos x="46" y="7"/>
                </a:cxn>
                <a:cxn ang="0">
                  <a:pos x="47" y="5"/>
                </a:cxn>
                <a:cxn ang="0">
                  <a:pos x="46" y="3"/>
                </a:cxn>
                <a:cxn ang="0">
                  <a:pos x="46" y="2"/>
                </a:cxn>
                <a:cxn ang="0">
                  <a:pos x="44" y="1"/>
                </a:cxn>
                <a:cxn ang="0">
                  <a:pos x="43" y="0"/>
                </a:cxn>
                <a:cxn ang="0">
                  <a:pos x="41" y="0"/>
                </a:cxn>
                <a:cxn ang="0">
                  <a:pos x="39" y="1"/>
                </a:cxn>
                <a:cxn ang="0">
                  <a:pos x="38" y="2"/>
                </a:cxn>
                <a:cxn ang="0">
                  <a:pos x="38" y="2"/>
                </a:cxn>
              </a:cxnLst>
              <a:rect l="0" t="0" r="r" b="b"/>
              <a:pathLst>
                <a:path w="47" h="129">
                  <a:moveTo>
                    <a:pt x="38" y="2"/>
                  </a:moveTo>
                  <a:lnTo>
                    <a:pt x="38" y="2"/>
                  </a:lnTo>
                  <a:lnTo>
                    <a:pt x="31" y="17"/>
                  </a:lnTo>
                  <a:lnTo>
                    <a:pt x="24" y="31"/>
                  </a:lnTo>
                  <a:lnTo>
                    <a:pt x="19" y="46"/>
                  </a:lnTo>
                  <a:lnTo>
                    <a:pt x="14" y="60"/>
                  </a:lnTo>
                  <a:lnTo>
                    <a:pt x="14" y="60"/>
                  </a:lnTo>
                  <a:lnTo>
                    <a:pt x="10" y="75"/>
                  </a:lnTo>
                  <a:lnTo>
                    <a:pt x="5" y="92"/>
                  </a:lnTo>
                  <a:lnTo>
                    <a:pt x="2" y="109"/>
                  </a:lnTo>
                  <a:lnTo>
                    <a:pt x="0" y="125"/>
                  </a:lnTo>
                  <a:lnTo>
                    <a:pt x="0" y="125"/>
                  </a:lnTo>
                  <a:lnTo>
                    <a:pt x="0" y="127"/>
                  </a:lnTo>
                  <a:lnTo>
                    <a:pt x="1" y="128"/>
                  </a:lnTo>
                  <a:lnTo>
                    <a:pt x="2" y="129"/>
                  </a:lnTo>
                  <a:lnTo>
                    <a:pt x="4" y="129"/>
                  </a:lnTo>
                  <a:lnTo>
                    <a:pt x="7" y="128"/>
                  </a:lnTo>
                  <a:lnTo>
                    <a:pt x="8" y="127"/>
                  </a:lnTo>
                  <a:lnTo>
                    <a:pt x="9" y="125"/>
                  </a:lnTo>
                  <a:lnTo>
                    <a:pt x="9" y="125"/>
                  </a:lnTo>
                  <a:lnTo>
                    <a:pt x="10" y="119"/>
                  </a:lnTo>
                  <a:lnTo>
                    <a:pt x="11" y="113"/>
                  </a:lnTo>
                  <a:lnTo>
                    <a:pt x="15" y="100"/>
                  </a:lnTo>
                  <a:lnTo>
                    <a:pt x="18" y="88"/>
                  </a:lnTo>
                  <a:lnTo>
                    <a:pt x="20" y="82"/>
                  </a:lnTo>
                  <a:lnTo>
                    <a:pt x="21" y="75"/>
                  </a:lnTo>
                  <a:lnTo>
                    <a:pt x="21" y="75"/>
                  </a:lnTo>
                  <a:lnTo>
                    <a:pt x="22" y="66"/>
                  </a:lnTo>
                  <a:lnTo>
                    <a:pt x="24" y="58"/>
                  </a:lnTo>
                  <a:lnTo>
                    <a:pt x="30" y="40"/>
                  </a:lnTo>
                  <a:lnTo>
                    <a:pt x="38" y="23"/>
                  </a:lnTo>
                  <a:lnTo>
                    <a:pt x="46" y="7"/>
                  </a:lnTo>
                  <a:lnTo>
                    <a:pt x="46" y="7"/>
                  </a:lnTo>
                  <a:lnTo>
                    <a:pt x="47" y="5"/>
                  </a:lnTo>
                  <a:lnTo>
                    <a:pt x="46" y="3"/>
                  </a:lnTo>
                  <a:lnTo>
                    <a:pt x="46" y="2"/>
                  </a:lnTo>
                  <a:lnTo>
                    <a:pt x="44" y="1"/>
                  </a:lnTo>
                  <a:lnTo>
                    <a:pt x="43" y="0"/>
                  </a:lnTo>
                  <a:lnTo>
                    <a:pt x="41" y="0"/>
                  </a:lnTo>
                  <a:lnTo>
                    <a:pt x="39" y="1"/>
                  </a:lnTo>
                  <a:lnTo>
                    <a:pt x="38" y="2"/>
                  </a:lnTo>
                  <a:lnTo>
                    <a:pt x="38"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7" name="Freeform 856"/>
            <p:cNvSpPr/>
            <p:nvPr>
              <p:custDataLst>
                <p:tags r:id="rId58"/>
              </p:custDataLst>
            </p:nvPr>
          </p:nvSpPr>
          <p:spPr bwMode="auto">
            <a:xfrm>
              <a:off x="2606675" y="1308100"/>
              <a:ext cx="22225" cy="34925"/>
            </a:xfrm>
            <a:custGeom>
              <a:avLst/>
              <a:gdLst/>
              <a:ahLst/>
              <a:cxnLst>
                <a:cxn ang="0">
                  <a:pos x="33" y="1"/>
                </a:cxn>
                <a:cxn ang="0">
                  <a:pos x="33" y="1"/>
                </a:cxn>
                <a:cxn ang="0">
                  <a:pos x="27" y="8"/>
                </a:cxn>
                <a:cxn ang="0">
                  <a:pos x="22" y="14"/>
                </a:cxn>
                <a:cxn ang="0">
                  <a:pos x="13" y="29"/>
                </a:cxn>
                <a:cxn ang="0">
                  <a:pos x="6" y="44"/>
                </a:cxn>
                <a:cxn ang="0">
                  <a:pos x="0" y="61"/>
                </a:cxn>
                <a:cxn ang="0">
                  <a:pos x="0" y="61"/>
                </a:cxn>
                <a:cxn ang="0">
                  <a:pos x="0" y="63"/>
                </a:cxn>
                <a:cxn ang="0">
                  <a:pos x="0" y="64"/>
                </a:cxn>
                <a:cxn ang="0">
                  <a:pos x="2" y="65"/>
                </a:cxn>
                <a:cxn ang="0">
                  <a:pos x="3" y="66"/>
                </a:cxn>
                <a:cxn ang="0">
                  <a:pos x="5" y="66"/>
                </a:cxn>
                <a:cxn ang="0">
                  <a:pos x="6" y="66"/>
                </a:cxn>
                <a:cxn ang="0">
                  <a:pos x="8" y="65"/>
                </a:cxn>
                <a:cxn ang="0">
                  <a:pos x="9" y="63"/>
                </a:cxn>
                <a:cxn ang="0">
                  <a:pos x="9" y="63"/>
                </a:cxn>
                <a:cxn ang="0">
                  <a:pos x="14" y="48"/>
                </a:cxn>
                <a:cxn ang="0">
                  <a:pos x="21" y="34"/>
                </a:cxn>
                <a:cxn ang="0">
                  <a:pos x="30" y="21"/>
                </a:cxn>
                <a:cxn ang="0">
                  <a:pos x="34" y="14"/>
                </a:cxn>
                <a:cxn ang="0">
                  <a:pos x="39" y="8"/>
                </a:cxn>
                <a:cxn ang="0">
                  <a:pos x="39" y="8"/>
                </a:cxn>
                <a:cxn ang="0">
                  <a:pos x="40" y="6"/>
                </a:cxn>
                <a:cxn ang="0">
                  <a:pos x="41" y="5"/>
                </a:cxn>
                <a:cxn ang="0">
                  <a:pos x="40" y="3"/>
                </a:cxn>
                <a:cxn ang="0">
                  <a:pos x="39" y="2"/>
                </a:cxn>
                <a:cxn ang="0">
                  <a:pos x="38" y="1"/>
                </a:cxn>
                <a:cxn ang="0">
                  <a:pos x="36" y="0"/>
                </a:cxn>
                <a:cxn ang="0">
                  <a:pos x="34" y="0"/>
                </a:cxn>
                <a:cxn ang="0">
                  <a:pos x="33" y="1"/>
                </a:cxn>
                <a:cxn ang="0">
                  <a:pos x="33" y="1"/>
                </a:cxn>
              </a:cxnLst>
              <a:rect l="0" t="0" r="r" b="b"/>
              <a:pathLst>
                <a:path w="41" h="66">
                  <a:moveTo>
                    <a:pt x="33" y="1"/>
                  </a:moveTo>
                  <a:lnTo>
                    <a:pt x="33" y="1"/>
                  </a:lnTo>
                  <a:lnTo>
                    <a:pt x="27" y="8"/>
                  </a:lnTo>
                  <a:lnTo>
                    <a:pt x="22" y="14"/>
                  </a:lnTo>
                  <a:lnTo>
                    <a:pt x="13" y="29"/>
                  </a:lnTo>
                  <a:lnTo>
                    <a:pt x="6" y="44"/>
                  </a:lnTo>
                  <a:lnTo>
                    <a:pt x="0" y="61"/>
                  </a:lnTo>
                  <a:lnTo>
                    <a:pt x="0" y="61"/>
                  </a:lnTo>
                  <a:lnTo>
                    <a:pt x="0" y="63"/>
                  </a:lnTo>
                  <a:lnTo>
                    <a:pt x="0" y="64"/>
                  </a:lnTo>
                  <a:lnTo>
                    <a:pt x="2" y="65"/>
                  </a:lnTo>
                  <a:lnTo>
                    <a:pt x="3" y="66"/>
                  </a:lnTo>
                  <a:lnTo>
                    <a:pt x="5" y="66"/>
                  </a:lnTo>
                  <a:lnTo>
                    <a:pt x="6" y="66"/>
                  </a:lnTo>
                  <a:lnTo>
                    <a:pt x="8" y="65"/>
                  </a:lnTo>
                  <a:lnTo>
                    <a:pt x="9" y="63"/>
                  </a:lnTo>
                  <a:lnTo>
                    <a:pt x="9" y="63"/>
                  </a:lnTo>
                  <a:lnTo>
                    <a:pt x="14" y="48"/>
                  </a:lnTo>
                  <a:lnTo>
                    <a:pt x="21" y="34"/>
                  </a:lnTo>
                  <a:lnTo>
                    <a:pt x="30" y="21"/>
                  </a:lnTo>
                  <a:lnTo>
                    <a:pt x="34" y="14"/>
                  </a:lnTo>
                  <a:lnTo>
                    <a:pt x="39" y="8"/>
                  </a:lnTo>
                  <a:lnTo>
                    <a:pt x="39" y="8"/>
                  </a:lnTo>
                  <a:lnTo>
                    <a:pt x="40" y="6"/>
                  </a:lnTo>
                  <a:lnTo>
                    <a:pt x="41" y="5"/>
                  </a:lnTo>
                  <a:lnTo>
                    <a:pt x="40" y="3"/>
                  </a:lnTo>
                  <a:lnTo>
                    <a:pt x="39" y="2"/>
                  </a:lnTo>
                  <a:lnTo>
                    <a:pt x="38" y="1"/>
                  </a:lnTo>
                  <a:lnTo>
                    <a:pt x="36" y="0"/>
                  </a:lnTo>
                  <a:lnTo>
                    <a:pt x="34" y="0"/>
                  </a:lnTo>
                  <a:lnTo>
                    <a:pt x="33" y="1"/>
                  </a:lnTo>
                  <a:lnTo>
                    <a:pt x="33" y="1"/>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8" name="Freeform 857"/>
            <p:cNvSpPr/>
            <p:nvPr>
              <p:custDataLst>
                <p:tags r:id="rId59"/>
              </p:custDataLst>
            </p:nvPr>
          </p:nvSpPr>
          <p:spPr bwMode="auto">
            <a:xfrm>
              <a:off x="2646363" y="1443038"/>
              <a:ext cx="19050" cy="41275"/>
            </a:xfrm>
            <a:custGeom>
              <a:avLst/>
              <a:gdLst/>
              <a:ahLst/>
              <a:cxnLst>
                <a:cxn ang="0">
                  <a:pos x="26" y="2"/>
                </a:cxn>
                <a:cxn ang="0">
                  <a:pos x="26" y="2"/>
                </a:cxn>
                <a:cxn ang="0">
                  <a:pos x="18" y="20"/>
                </a:cxn>
                <a:cxn ang="0">
                  <a:pos x="9" y="37"/>
                </a:cxn>
                <a:cxn ang="0">
                  <a:pos x="6" y="45"/>
                </a:cxn>
                <a:cxn ang="0">
                  <a:pos x="3" y="55"/>
                </a:cxn>
                <a:cxn ang="0">
                  <a:pos x="1" y="64"/>
                </a:cxn>
                <a:cxn ang="0">
                  <a:pos x="0" y="74"/>
                </a:cxn>
                <a:cxn ang="0">
                  <a:pos x="0" y="74"/>
                </a:cxn>
                <a:cxn ang="0">
                  <a:pos x="1" y="76"/>
                </a:cxn>
                <a:cxn ang="0">
                  <a:pos x="2" y="77"/>
                </a:cxn>
                <a:cxn ang="0">
                  <a:pos x="3" y="78"/>
                </a:cxn>
                <a:cxn ang="0">
                  <a:pos x="5" y="78"/>
                </a:cxn>
                <a:cxn ang="0">
                  <a:pos x="7" y="78"/>
                </a:cxn>
                <a:cxn ang="0">
                  <a:pos x="8" y="77"/>
                </a:cxn>
                <a:cxn ang="0">
                  <a:pos x="9" y="76"/>
                </a:cxn>
                <a:cxn ang="0">
                  <a:pos x="10" y="74"/>
                </a:cxn>
                <a:cxn ang="0">
                  <a:pos x="10" y="74"/>
                </a:cxn>
                <a:cxn ang="0">
                  <a:pos x="10" y="65"/>
                </a:cxn>
                <a:cxn ang="0">
                  <a:pos x="12" y="56"/>
                </a:cxn>
                <a:cxn ang="0">
                  <a:pos x="16" y="47"/>
                </a:cxn>
                <a:cxn ang="0">
                  <a:pos x="19" y="39"/>
                </a:cxn>
                <a:cxn ang="0">
                  <a:pos x="26" y="23"/>
                </a:cxn>
                <a:cxn ang="0">
                  <a:pos x="34" y="7"/>
                </a:cxn>
                <a:cxn ang="0">
                  <a:pos x="34" y="7"/>
                </a:cxn>
                <a:cxn ang="0">
                  <a:pos x="35" y="5"/>
                </a:cxn>
                <a:cxn ang="0">
                  <a:pos x="35" y="3"/>
                </a:cxn>
                <a:cxn ang="0">
                  <a:pos x="34" y="2"/>
                </a:cxn>
                <a:cxn ang="0">
                  <a:pos x="32" y="1"/>
                </a:cxn>
                <a:cxn ang="0">
                  <a:pos x="31" y="0"/>
                </a:cxn>
                <a:cxn ang="0">
                  <a:pos x="29" y="0"/>
                </a:cxn>
                <a:cxn ang="0">
                  <a:pos x="28" y="1"/>
                </a:cxn>
                <a:cxn ang="0">
                  <a:pos x="26" y="2"/>
                </a:cxn>
                <a:cxn ang="0">
                  <a:pos x="26" y="2"/>
                </a:cxn>
              </a:cxnLst>
              <a:rect l="0" t="0" r="r" b="b"/>
              <a:pathLst>
                <a:path w="35" h="78">
                  <a:moveTo>
                    <a:pt x="26" y="2"/>
                  </a:moveTo>
                  <a:lnTo>
                    <a:pt x="26" y="2"/>
                  </a:lnTo>
                  <a:lnTo>
                    <a:pt x="18" y="20"/>
                  </a:lnTo>
                  <a:lnTo>
                    <a:pt x="9" y="37"/>
                  </a:lnTo>
                  <a:lnTo>
                    <a:pt x="6" y="45"/>
                  </a:lnTo>
                  <a:lnTo>
                    <a:pt x="3" y="55"/>
                  </a:lnTo>
                  <a:lnTo>
                    <a:pt x="1" y="64"/>
                  </a:lnTo>
                  <a:lnTo>
                    <a:pt x="0" y="74"/>
                  </a:lnTo>
                  <a:lnTo>
                    <a:pt x="0" y="74"/>
                  </a:lnTo>
                  <a:lnTo>
                    <a:pt x="1" y="76"/>
                  </a:lnTo>
                  <a:lnTo>
                    <a:pt x="2" y="77"/>
                  </a:lnTo>
                  <a:lnTo>
                    <a:pt x="3" y="78"/>
                  </a:lnTo>
                  <a:lnTo>
                    <a:pt x="5" y="78"/>
                  </a:lnTo>
                  <a:lnTo>
                    <a:pt x="7" y="78"/>
                  </a:lnTo>
                  <a:lnTo>
                    <a:pt x="8" y="77"/>
                  </a:lnTo>
                  <a:lnTo>
                    <a:pt x="9" y="76"/>
                  </a:lnTo>
                  <a:lnTo>
                    <a:pt x="10" y="74"/>
                  </a:lnTo>
                  <a:lnTo>
                    <a:pt x="10" y="74"/>
                  </a:lnTo>
                  <a:lnTo>
                    <a:pt x="10" y="65"/>
                  </a:lnTo>
                  <a:lnTo>
                    <a:pt x="12" y="56"/>
                  </a:lnTo>
                  <a:lnTo>
                    <a:pt x="16" y="47"/>
                  </a:lnTo>
                  <a:lnTo>
                    <a:pt x="19" y="39"/>
                  </a:lnTo>
                  <a:lnTo>
                    <a:pt x="26" y="23"/>
                  </a:lnTo>
                  <a:lnTo>
                    <a:pt x="34" y="7"/>
                  </a:lnTo>
                  <a:lnTo>
                    <a:pt x="34" y="7"/>
                  </a:lnTo>
                  <a:lnTo>
                    <a:pt x="35" y="5"/>
                  </a:lnTo>
                  <a:lnTo>
                    <a:pt x="35" y="3"/>
                  </a:lnTo>
                  <a:lnTo>
                    <a:pt x="34" y="2"/>
                  </a:lnTo>
                  <a:lnTo>
                    <a:pt x="32" y="1"/>
                  </a:lnTo>
                  <a:lnTo>
                    <a:pt x="31" y="0"/>
                  </a:lnTo>
                  <a:lnTo>
                    <a:pt x="29" y="0"/>
                  </a:lnTo>
                  <a:lnTo>
                    <a:pt x="28" y="1"/>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29" name="Freeform 858"/>
            <p:cNvSpPr/>
            <p:nvPr>
              <p:custDataLst>
                <p:tags r:id="rId60"/>
              </p:custDataLst>
            </p:nvPr>
          </p:nvSpPr>
          <p:spPr bwMode="auto">
            <a:xfrm>
              <a:off x="2684463" y="1452563"/>
              <a:ext cx="17463" cy="34925"/>
            </a:xfrm>
            <a:custGeom>
              <a:avLst/>
              <a:gdLst/>
              <a:ahLst/>
              <a:cxnLst>
                <a:cxn ang="0">
                  <a:pos x="26" y="2"/>
                </a:cxn>
                <a:cxn ang="0">
                  <a:pos x="26" y="2"/>
                </a:cxn>
                <a:cxn ang="0">
                  <a:pos x="17" y="15"/>
                </a:cxn>
                <a:cxn ang="0">
                  <a:pos x="9" y="30"/>
                </a:cxn>
                <a:cxn ang="0">
                  <a:pos x="5" y="37"/>
                </a:cxn>
                <a:cxn ang="0">
                  <a:pos x="2" y="44"/>
                </a:cxn>
                <a:cxn ang="0">
                  <a:pos x="1" y="52"/>
                </a:cxn>
                <a:cxn ang="0">
                  <a:pos x="0" y="61"/>
                </a:cxn>
                <a:cxn ang="0">
                  <a:pos x="0" y="61"/>
                </a:cxn>
                <a:cxn ang="0">
                  <a:pos x="0" y="63"/>
                </a:cxn>
                <a:cxn ang="0">
                  <a:pos x="1" y="64"/>
                </a:cxn>
                <a:cxn ang="0">
                  <a:pos x="2" y="65"/>
                </a:cxn>
                <a:cxn ang="0">
                  <a:pos x="4" y="65"/>
                </a:cxn>
                <a:cxn ang="0">
                  <a:pos x="7" y="65"/>
                </a:cxn>
                <a:cxn ang="0">
                  <a:pos x="8" y="64"/>
                </a:cxn>
                <a:cxn ang="0">
                  <a:pos x="9" y="63"/>
                </a:cxn>
                <a:cxn ang="0">
                  <a:pos x="10" y="61"/>
                </a:cxn>
                <a:cxn ang="0">
                  <a:pos x="10" y="61"/>
                </a:cxn>
                <a:cxn ang="0">
                  <a:pos x="11" y="53"/>
                </a:cxn>
                <a:cxn ang="0">
                  <a:pos x="12" y="46"/>
                </a:cxn>
                <a:cxn ang="0">
                  <a:pos x="15" y="39"/>
                </a:cxn>
                <a:cxn ang="0">
                  <a:pos x="18" y="32"/>
                </a:cxn>
                <a:cxn ang="0">
                  <a:pos x="26" y="18"/>
                </a:cxn>
                <a:cxn ang="0">
                  <a:pos x="34" y="6"/>
                </a:cxn>
                <a:cxn ang="0">
                  <a:pos x="34" y="6"/>
                </a:cxn>
                <a:cxn ang="0">
                  <a:pos x="34" y="4"/>
                </a:cxn>
                <a:cxn ang="0">
                  <a:pos x="34" y="3"/>
                </a:cxn>
                <a:cxn ang="0">
                  <a:pos x="34" y="1"/>
                </a:cxn>
                <a:cxn ang="0">
                  <a:pos x="32" y="0"/>
                </a:cxn>
                <a:cxn ang="0">
                  <a:pos x="31" y="0"/>
                </a:cxn>
                <a:cxn ang="0">
                  <a:pos x="29" y="0"/>
                </a:cxn>
                <a:cxn ang="0">
                  <a:pos x="27" y="0"/>
                </a:cxn>
                <a:cxn ang="0">
                  <a:pos x="26" y="2"/>
                </a:cxn>
                <a:cxn ang="0">
                  <a:pos x="26" y="2"/>
                </a:cxn>
              </a:cxnLst>
              <a:rect l="0" t="0" r="r" b="b"/>
              <a:pathLst>
                <a:path w="34" h="65">
                  <a:moveTo>
                    <a:pt x="26" y="2"/>
                  </a:moveTo>
                  <a:lnTo>
                    <a:pt x="26" y="2"/>
                  </a:lnTo>
                  <a:lnTo>
                    <a:pt x="17" y="15"/>
                  </a:lnTo>
                  <a:lnTo>
                    <a:pt x="9" y="30"/>
                  </a:lnTo>
                  <a:lnTo>
                    <a:pt x="5" y="37"/>
                  </a:lnTo>
                  <a:lnTo>
                    <a:pt x="2" y="44"/>
                  </a:lnTo>
                  <a:lnTo>
                    <a:pt x="1" y="52"/>
                  </a:lnTo>
                  <a:lnTo>
                    <a:pt x="0" y="61"/>
                  </a:lnTo>
                  <a:lnTo>
                    <a:pt x="0" y="61"/>
                  </a:lnTo>
                  <a:lnTo>
                    <a:pt x="0" y="63"/>
                  </a:lnTo>
                  <a:lnTo>
                    <a:pt x="1" y="64"/>
                  </a:lnTo>
                  <a:lnTo>
                    <a:pt x="2" y="65"/>
                  </a:lnTo>
                  <a:lnTo>
                    <a:pt x="4" y="65"/>
                  </a:lnTo>
                  <a:lnTo>
                    <a:pt x="7" y="65"/>
                  </a:lnTo>
                  <a:lnTo>
                    <a:pt x="8" y="64"/>
                  </a:lnTo>
                  <a:lnTo>
                    <a:pt x="9" y="63"/>
                  </a:lnTo>
                  <a:lnTo>
                    <a:pt x="10" y="61"/>
                  </a:lnTo>
                  <a:lnTo>
                    <a:pt x="10" y="61"/>
                  </a:lnTo>
                  <a:lnTo>
                    <a:pt x="11" y="53"/>
                  </a:lnTo>
                  <a:lnTo>
                    <a:pt x="12" y="46"/>
                  </a:lnTo>
                  <a:lnTo>
                    <a:pt x="15" y="39"/>
                  </a:lnTo>
                  <a:lnTo>
                    <a:pt x="18" y="32"/>
                  </a:lnTo>
                  <a:lnTo>
                    <a:pt x="26" y="18"/>
                  </a:lnTo>
                  <a:lnTo>
                    <a:pt x="34" y="6"/>
                  </a:lnTo>
                  <a:lnTo>
                    <a:pt x="34" y="6"/>
                  </a:lnTo>
                  <a:lnTo>
                    <a:pt x="34" y="4"/>
                  </a:lnTo>
                  <a:lnTo>
                    <a:pt x="34" y="3"/>
                  </a:lnTo>
                  <a:lnTo>
                    <a:pt x="34" y="1"/>
                  </a:lnTo>
                  <a:lnTo>
                    <a:pt x="32" y="0"/>
                  </a:lnTo>
                  <a:lnTo>
                    <a:pt x="31" y="0"/>
                  </a:lnTo>
                  <a:lnTo>
                    <a:pt x="29" y="0"/>
                  </a:lnTo>
                  <a:lnTo>
                    <a:pt x="27" y="0"/>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30" name="Freeform 859"/>
            <p:cNvSpPr/>
            <p:nvPr>
              <p:custDataLst>
                <p:tags r:id="rId61"/>
              </p:custDataLst>
            </p:nvPr>
          </p:nvSpPr>
          <p:spPr bwMode="auto">
            <a:xfrm>
              <a:off x="2724150" y="1473200"/>
              <a:ext cx="4763" cy="11113"/>
            </a:xfrm>
            <a:custGeom>
              <a:avLst/>
              <a:gdLst/>
              <a:ahLst/>
              <a:cxnLst>
                <a:cxn ang="0">
                  <a:pos x="0" y="5"/>
                </a:cxn>
                <a:cxn ang="0">
                  <a:pos x="0" y="17"/>
                </a:cxn>
                <a:cxn ang="0">
                  <a:pos x="0" y="17"/>
                </a:cxn>
                <a:cxn ang="0">
                  <a:pos x="1" y="19"/>
                </a:cxn>
                <a:cxn ang="0">
                  <a:pos x="2" y="20"/>
                </a:cxn>
                <a:cxn ang="0">
                  <a:pos x="3" y="21"/>
                </a:cxn>
                <a:cxn ang="0">
                  <a:pos x="5" y="21"/>
                </a:cxn>
                <a:cxn ang="0">
                  <a:pos x="6" y="21"/>
                </a:cxn>
                <a:cxn ang="0">
                  <a:pos x="8" y="20"/>
                </a:cxn>
                <a:cxn ang="0">
                  <a:pos x="9" y="19"/>
                </a:cxn>
                <a:cxn ang="0">
                  <a:pos x="9" y="17"/>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Lst>
              <a:rect l="0" t="0" r="r" b="b"/>
              <a:pathLst>
                <a:path w="9" h="21">
                  <a:moveTo>
                    <a:pt x="0" y="5"/>
                  </a:moveTo>
                  <a:lnTo>
                    <a:pt x="0" y="17"/>
                  </a:lnTo>
                  <a:lnTo>
                    <a:pt x="0" y="17"/>
                  </a:lnTo>
                  <a:lnTo>
                    <a:pt x="1" y="19"/>
                  </a:lnTo>
                  <a:lnTo>
                    <a:pt x="2" y="20"/>
                  </a:lnTo>
                  <a:lnTo>
                    <a:pt x="3" y="21"/>
                  </a:lnTo>
                  <a:lnTo>
                    <a:pt x="5" y="21"/>
                  </a:lnTo>
                  <a:lnTo>
                    <a:pt x="6" y="21"/>
                  </a:lnTo>
                  <a:lnTo>
                    <a:pt x="8" y="20"/>
                  </a:lnTo>
                  <a:lnTo>
                    <a:pt x="9" y="19"/>
                  </a:lnTo>
                  <a:lnTo>
                    <a:pt x="9" y="17"/>
                  </a:lnTo>
                  <a:lnTo>
                    <a:pt x="9" y="5"/>
                  </a:lnTo>
                  <a:lnTo>
                    <a:pt x="9" y="5"/>
                  </a:lnTo>
                  <a:lnTo>
                    <a:pt x="9" y="3"/>
                  </a:lnTo>
                  <a:lnTo>
                    <a:pt x="8" y="1"/>
                  </a:lnTo>
                  <a:lnTo>
                    <a:pt x="6" y="0"/>
                  </a:lnTo>
                  <a:lnTo>
                    <a:pt x="5" y="0"/>
                  </a:lnTo>
                  <a:lnTo>
                    <a:pt x="3" y="0"/>
                  </a:lnTo>
                  <a:lnTo>
                    <a:pt x="2" y="1"/>
                  </a:lnTo>
                  <a:lnTo>
                    <a:pt x="1" y="3"/>
                  </a:lnTo>
                  <a:lnTo>
                    <a:pt x="0" y="5"/>
                  </a:lnTo>
                  <a:lnTo>
                    <a:pt x="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31" name="Freeform 860"/>
            <p:cNvSpPr/>
            <p:nvPr>
              <p:custDataLst>
                <p:tags r:id="rId62"/>
              </p:custDataLst>
            </p:nvPr>
          </p:nvSpPr>
          <p:spPr bwMode="auto">
            <a:xfrm>
              <a:off x="2386013" y="1473200"/>
              <a:ext cx="15875" cy="47625"/>
            </a:xfrm>
            <a:custGeom>
              <a:avLst/>
              <a:gdLst/>
              <a:ahLst/>
              <a:cxnLst>
                <a:cxn ang="0">
                  <a:pos x="19" y="5"/>
                </a:cxn>
                <a:cxn ang="0">
                  <a:pos x="19" y="5"/>
                </a:cxn>
                <a:cxn ang="0">
                  <a:pos x="18" y="15"/>
                </a:cxn>
                <a:cxn ang="0">
                  <a:pos x="16" y="26"/>
                </a:cxn>
                <a:cxn ang="0">
                  <a:pos x="10" y="45"/>
                </a:cxn>
                <a:cxn ang="0">
                  <a:pos x="3" y="66"/>
                </a:cxn>
                <a:cxn ang="0">
                  <a:pos x="1" y="76"/>
                </a:cxn>
                <a:cxn ang="0">
                  <a:pos x="0" y="87"/>
                </a:cxn>
                <a:cxn ang="0">
                  <a:pos x="0" y="87"/>
                </a:cxn>
                <a:cxn ang="0">
                  <a:pos x="0" y="89"/>
                </a:cxn>
                <a:cxn ang="0">
                  <a:pos x="1" y="91"/>
                </a:cxn>
                <a:cxn ang="0">
                  <a:pos x="3" y="91"/>
                </a:cxn>
                <a:cxn ang="0">
                  <a:pos x="5" y="92"/>
                </a:cxn>
                <a:cxn ang="0">
                  <a:pos x="7" y="91"/>
                </a:cxn>
                <a:cxn ang="0">
                  <a:pos x="9" y="91"/>
                </a:cxn>
                <a:cxn ang="0">
                  <a:pos x="10" y="89"/>
                </a:cxn>
                <a:cxn ang="0">
                  <a:pos x="10" y="87"/>
                </a:cxn>
                <a:cxn ang="0">
                  <a:pos x="10" y="87"/>
                </a:cxn>
                <a:cxn ang="0">
                  <a:pos x="11" y="76"/>
                </a:cxn>
                <a:cxn ang="0">
                  <a:pos x="13" y="66"/>
                </a:cxn>
                <a:cxn ang="0">
                  <a:pos x="19" y="45"/>
                </a:cxn>
                <a:cxn ang="0">
                  <a:pos x="25" y="26"/>
                </a:cxn>
                <a:cxn ang="0">
                  <a:pos x="27" y="15"/>
                </a:cxn>
                <a:cxn ang="0">
                  <a:pos x="29" y="5"/>
                </a:cxn>
                <a:cxn ang="0">
                  <a:pos x="29" y="5"/>
                </a:cxn>
                <a:cxn ang="0">
                  <a:pos x="28" y="3"/>
                </a:cxn>
                <a:cxn ang="0">
                  <a:pos x="27" y="1"/>
                </a:cxn>
                <a:cxn ang="0">
                  <a:pos x="26" y="0"/>
                </a:cxn>
                <a:cxn ang="0">
                  <a:pos x="24" y="0"/>
                </a:cxn>
                <a:cxn ang="0">
                  <a:pos x="22" y="0"/>
                </a:cxn>
                <a:cxn ang="0">
                  <a:pos x="21" y="1"/>
                </a:cxn>
                <a:cxn ang="0">
                  <a:pos x="20" y="3"/>
                </a:cxn>
                <a:cxn ang="0">
                  <a:pos x="19" y="5"/>
                </a:cxn>
                <a:cxn ang="0">
                  <a:pos x="19" y="5"/>
                </a:cxn>
              </a:cxnLst>
              <a:rect l="0" t="0" r="r" b="b"/>
              <a:pathLst>
                <a:path w="29" h="92">
                  <a:moveTo>
                    <a:pt x="19" y="5"/>
                  </a:moveTo>
                  <a:lnTo>
                    <a:pt x="19" y="5"/>
                  </a:lnTo>
                  <a:lnTo>
                    <a:pt x="18" y="15"/>
                  </a:lnTo>
                  <a:lnTo>
                    <a:pt x="16" y="26"/>
                  </a:lnTo>
                  <a:lnTo>
                    <a:pt x="10" y="45"/>
                  </a:lnTo>
                  <a:lnTo>
                    <a:pt x="3" y="66"/>
                  </a:lnTo>
                  <a:lnTo>
                    <a:pt x="1" y="76"/>
                  </a:lnTo>
                  <a:lnTo>
                    <a:pt x="0" y="87"/>
                  </a:lnTo>
                  <a:lnTo>
                    <a:pt x="0" y="87"/>
                  </a:lnTo>
                  <a:lnTo>
                    <a:pt x="0" y="89"/>
                  </a:lnTo>
                  <a:lnTo>
                    <a:pt x="1" y="91"/>
                  </a:lnTo>
                  <a:lnTo>
                    <a:pt x="3" y="91"/>
                  </a:lnTo>
                  <a:lnTo>
                    <a:pt x="5" y="92"/>
                  </a:lnTo>
                  <a:lnTo>
                    <a:pt x="7" y="91"/>
                  </a:lnTo>
                  <a:lnTo>
                    <a:pt x="9" y="91"/>
                  </a:lnTo>
                  <a:lnTo>
                    <a:pt x="10" y="89"/>
                  </a:lnTo>
                  <a:lnTo>
                    <a:pt x="10" y="87"/>
                  </a:lnTo>
                  <a:lnTo>
                    <a:pt x="10" y="87"/>
                  </a:lnTo>
                  <a:lnTo>
                    <a:pt x="11" y="76"/>
                  </a:lnTo>
                  <a:lnTo>
                    <a:pt x="13" y="66"/>
                  </a:lnTo>
                  <a:lnTo>
                    <a:pt x="19" y="45"/>
                  </a:lnTo>
                  <a:lnTo>
                    <a:pt x="25" y="26"/>
                  </a:lnTo>
                  <a:lnTo>
                    <a:pt x="27" y="15"/>
                  </a:lnTo>
                  <a:lnTo>
                    <a:pt x="29" y="5"/>
                  </a:lnTo>
                  <a:lnTo>
                    <a:pt x="29" y="5"/>
                  </a:lnTo>
                  <a:lnTo>
                    <a:pt x="28" y="3"/>
                  </a:lnTo>
                  <a:lnTo>
                    <a:pt x="27" y="1"/>
                  </a:lnTo>
                  <a:lnTo>
                    <a:pt x="26" y="0"/>
                  </a:lnTo>
                  <a:lnTo>
                    <a:pt x="24" y="0"/>
                  </a:lnTo>
                  <a:lnTo>
                    <a:pt x="22" y="0"/>
                  </a:lnTo>
                  <a:lnTo>
                    <a:pt x="21" y="1"/>
                  </a:lnTo>
                  <a:lnTo>
                    <a:pt x="20"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32" name="Freeform 861"/>
            <p:cNvSpPr/>
            <p:nvPr>
              <p:custDataLst>
                <p:tags r:id="rId63"/>
              </p:custDataLst>
            </p:nvPr>
          </p:nvSpPr>
          <p:spPr bwMode="auto">
            <a:xfrm>
              <a:off x="2422525" y="1492250"/>
              <a:ext cx="12700" cy="31750"/>
            </a:xfrm>
            <a:custGeom>
              <a:avLst/>
              <a:gdLst/>
              <a:ahLst/>
              <a:cxnLst>
                <a:cxn ang="0">
                  <a:pos x="13" y="3"/>
                </a:cxn>
                <a:cxn ang="0">
                  <a:pos x="13" y="3"/>
                </a:cxn>
                <a:cxn ang="0">
                  <a:pos x="5" y="29"/>
                </a:cxn>
                <a:cxn ang="0">
                  <a:pos x="2" y="41"/>
                </a:cxn>
                <a:cxn ang="0">
                  <a:pos x="0" y="55"/>
                </a:cxn>
                <a:cxn ang="0">
                  <a:pos x="0" y="55"/>
                </a:cxn>
                <a:cxn ang="0">
                  <a:pos x="1" y="57"/>
                </a:cxn>
                <a:cxn ang="0">
                  <a:pos x="2" y="59"/>
                </a:cxn>
                <a:cxn ang="0">
                  <a:pos x="3" y="59"/>
                </a:cxn>
                <a:cxn ang="0">
                  <a:pos x="5" y="60"/>
                </a:cxn>
                <a:cxn ang="0">
                  <a:pos x="6" y="59"/>
                </a:cxn>
                <a:cxn ang="0">
                  <a:pos x="8" y="59"/>
                </a:cxn>
                <a:cxn ang="0">
                  <a:pos x="9" y="57"/>
                </a:cxn>
                <a:cxn ang="0">
                  <a:pos x="9" y="55"/>
                </a:cxn>
                <a:cxn ang="0">
                  <a:pos x="9" y="55"/>
                </a:cxn>
                <a:cxn ang="0">
                  <a:pos x="11" y="42"/>
                </a:cxn>
                <a:cxn ang="0">
                  <a:pos x="14" y="30"/>
                </a:cxn>
                <a:cxn ang="0">
                  <a:pos x="22" y="6"/>
                </a:cxn>
                <a:cxn ang="0">
                  <a:pos x="22" y="6"/>
                </a:cxn>
                <a:cxn ang="0">
                  <a:pos x="22" y="4"/>
                </a:cxn>
                <a:cxn ang="0">
                  <a:pos x="21" y="2"/>
                </a:cxn>
                <a:cxn ang="0">
                  <a:pos x="20" y="1"/>
                </a:cxn>
                <a:cxn ang="0">
                  <a:pos x="19" y="0"/>
                </a:cxn>
                <a:cxn ang="0">
                  <a:pos x="17" y="0"/>
                </a:cxn>
                <a:cxn ang="0">
                  <a:pos x="15" y="0"/>
                </a:cxn>
                <a:cxn ang="0">
                  <a:pos x="14" y="1"/>
                </a:cxn>
                <a:cxn ang="0">
                  <a:pos x="13" y="3"/>
                </a:cxn>
                <a:cxn ang="0">
                  <a:pos x="13" y="3"/>
                </a:cxn>
              </a:cxnLst>
              <a:rect l="0" t="0" r="r" b="b"/>
              <a:pathLst>
                <a:path w="22" h="60">
                  <a:moveTo>
                    <a:pt x="13" y="3"/>
                  </a:moveTo>
                  <a:lnTo>
                    <a:pt x="13" y="3"/>
                  </a:lnTo>
                  <a:lnTo>
                    <a:pt x="5" y="29"/>
                  </a:lnTo>
                  <a:lnTo>
                    <a:pt x="2" y="41"/>
                  </a:lnTo>
                  <a:lnTo>
                    <a:pt x="0" y="55"/>
                  </a:lnTo>
                  <a:lnTo>
                    <a:pt x="0" y="55"/>
                  </a:lnTo>
                  <a:lnTo>
                    <a:pt x="1" y="57"/>
                  </a:lnTo>
                  <a:lnTo>
                    <a:pt x="2" y="59"/>
                  </a:lnTo>
                  <a:lnTo>
                    <a:pt x="3" y="59"/>
                  </a:lnTo>
                  <a:lnTo>
                    <a:pt x="5" y="60"/>
                  </a:lnTo>
                  <a:lnTo>
                    <a:pt x="6" y="59"/>
                  </a:lnTo>
                  <a:lnTo>
                    <a:pt x="8" y="59"/>
                  </a:lnTo>
                  <a:lnTo>
                    <a:pt x="9" y="57"/>
                  </a:lnTo>
                  <a:lnTo>
                    <a:pt x="9" y="55"/>
                  </a:lnTo>
                  <a:lnTo>
                    <a:pt x="9" y="55"/>
                  </a:lnTo>
                  <a:lnTo>
                    <a:pt x="11" y="42"/>
                  </a:lnTo>
                  <a:lnTo>
                    <a:pt x="14" y="30"/>
                  </a:lnTo>
                  <a:lnTo>
                    <a:pt x="22" y="6"/>
                  </a:lnTo>
                  <a:lnTo>
                    <a:pt x="22" y="6"/>
                  </a:lnTo>
                  <a:lnTo>
                    <a:pt x="22" y="4"/>
                  </a:lnTo>
                  <a:lnTo>
                    <a:pt x="21" y="2"/>
                  </a:lnTo>
                  <a:lnTo>
                    <a:pt x="20" y="1"/>
                  </a:lnTo>
                  <a:lnTo>
                    <a:pt x="19" y="0"/>
                  </a:lnTo>
                  <a:lnTo>
                    <a:pt x="17" y="0"/>
                  </a:lnTo>
                  <a:lnTo>
                    <a:pt x="15" y="0"/>
                  </a:lnTo>
                  <a:lnTo>
                    <a:pt x="14" y="1"/>
                  </a:lnTo>
                  <a:lnTo>
                    <a:pt x="13" y="3"/>
                  </a:lnTo>
                  <a:lnTo>
                    <a:pt x="13"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33" name="Freeform 862"/>
            <p:cNvSpPr/>
            <p:nvPr>
              <p:custDataLst>
                <p:tags r:id="rId64"/>
              </p:custDataLst>
            </p:nvPr>
          </p:nvSpPr>
          <p:spPr bwMode="auto">
            <a:xfrm>
              <a:off x="2322513" y="1298575"/>
              <a:ext cx="19050" cy="47625"/>
            </a:xfrm>
            <a:custGeom>
              <a:avLst/>
              <a:gdLst/>
              <a:ahLst/>
              <a:cxnLst>
                <a:cxn ang="0">
                  <a:pos x="24" y="4"/>
                </a:cxn>
                <a:cxn ang="0">
                  <a:pos x="24" y="4"/>
                </a:cxn>
                <a:cxn ang="0">
                  <a:pos x="23" y="16"/>
                </a:cxn>
                <a:cxn ang="0">
                  <a:pos x="20" y="26"/>
                </a:cxn>
                <a:cxn ang="0">
                  <a:pos x="16" y="35"/>
                </a:cxn>
                <a:cxn ang="0">
                  <a:pos x="12" y="46"/>
                </a:cxn>
                <a:cxn ang="0">
                  <a:pos x="7" y="55"/>
                </a:cxn>
                <a:cxn ang="0">
                  <a:pos x="4" y="65"/>
                </a:cxn>
                <a:cxn ang="0">
                  <a:pos x="1" y="76"/>
                </a:cxn>
                <a:cxn ang="0">
                  <a:pos x="0" y="87"/>
                </a:cxn>
                <a:cxn ang="0">
                  <a:pos x="0" y="87"/>
                </a:cxn>
                <a:cxn ang="0">
                  <a:pos x="0" y="89"/>
                </a:cxn>
                <a:cxn ang="0">
                  <a:pos x="1" y="90"/>
                </a:cxn>
                <a:cxn ang="0">
                  <a:pos x="2" y="91"/>
                </a:cxn>
                <a:cxn ang="0">
                  <a:pos x="4" y="91"/>
                </a:cxn>
                <a:cxn ang="0">
                  <a:pos x="6" y="91"/>
                </a:cxn>
                <a:cxn ang="0">
                  <a:pos x="7" y="90"/>
                </a:cxn>
                <a:cxn ang="0">
                  <a:pos x="8" y="89"/>
                </a:cxn>
                <a:cxn ang="0">
                  <a:pos x="9" y="87"/>
                </a:cxn>
                <a:cxn ang="0">
                  <a:pos x="9" y="87"/>
                </a:cxn>
                <a:cxn ang="0">
                  <a:pos x="10" y="76"/>
                </a:cxn>
                <a:cxn ang="0">
                  <a:pos x="13" y="65"/>
                </a:cxn>
                <a:cxn ang="0">
                  <a:pos x="17" y="55"/>
                </a:cxn>
                <a:cxn ang="0">
                  <a:pos x="21" y="46"/>
                </a:cxn>
                <a:cxn ang="0">
                  <a:pos x="25" y="35"/>
                </a:cxn>
                <a:cxn ang="0">
                  <a:pos x="30" y="26"/>
                </a:cxn>
                <a:cxn ang="0">
                  <a:pos x="33" y="16"/>
                </a:cxn>
                <a:cxn ang="0">
                  <a:pos x="34" y="4"/>
                </a:cxn>
                <a:cxn ang="0">
                  <a:pos x="34" y="4"/>
                </a:cxn>
                <a:cxn ang="0">
                  <a:pos x="34" y="2"/>
                </a:cxn>
                <a:cxn ang="0">
                  <a:pos x="33" y="1"/>
                </a:cxn>
                <a:cxn ang="0">
                  <a:pos x="32" y="0"/>
                </a:cxn>
                <a:cxn ang="0">
                  <a:pos x="30" y="0"/>
                </a:cxn>
                <a:cxn ang="0">
                  <a:pos x="27" y="0"/>
                </a:cxn>
                <a:cxn ang="0">
                  <a:pos x="26" y="1"/>
                </a:cxn>
                <a:cxn ang="0">
                  <a:pos x="25" y="2"/>
                </a:cxn>
                <a:cxn ang="0">
                  <a:pos x="24" y="4"/>
                </a:cxn>
                <a:cxn ang="0">
                  <a:pos x="24" y="4"/>
                </a:cxn>
              </a:cxnLst>
              <a:rect l="0" t="0" r="r" b="b"/>
              <a:pathLst>
                <a:path w="34" h="91">
                  <a:moveTo>
                    <a:pt x="24" y="4"/>
                  </a:moveTo>
                  <a:lnTo>
                    <a:pt x="24" y="4"/>
                  </a:lnTo>
                  <a:lnTo>
                    <a:pt x="23" y="16"/>
                  </a:lnTo>
                  <a:lnTo>
                    <a:pt x="20" y="26"/>
                  </a:lnTo>
                  <a:lnTo>
                    <a:pt x="16" y="35"/>
                  </a:lnTo>
                  <a:lnTo>
                    <a:pt x="12" y="46"/>
                  </a:lnTo>
                  <a:lnTo>
                    <a:pt x="7" y="55"/>
                  </a:lnTo>
                  <a:lnTo>
                    <a:pt x="4" y="65"/>
                  </a:lnTo>
                  <a:lnTo>
                    <a:pt x="1" y="76"/>
                  </a:lnTo>
                  <a:lnTo>
                    <a:pt x="0" y="87"/>
                  </a:lnTo>
                  <a:lnTo>
                    <a:pt x="0" y="87"/>
                  </a:lnTo>
                  <a:lnTo>
                    <a:pt x="0" y="89"/>
                  </a:lnTo>
                  <a:lnTo>
                    <a:pt x="1" y="90"/>
                  </a:lnTo>
                  <a:lnTo>
                    <a:pt x="2" y="91"/>
                  </a:lnTo>
                  <a:lnTo>
                    <a:pt x="4" y="91"/>
                  </a:lnTo>
                  <a:lnTo>
                    <a:pt x="6" y="91"/>
                  </a:lnTo>
                  <a:lnTo>
                    <a:pt x="7" y="90"/>
                  </a:lnTo>
                  <a:lnTo>
                    <a:pt x="8" y="89"/>
                  </a:lnTo>
                  <a:lnTo>
                    <a:pt x="9" y="87"/>
                  </a:lnTo>
                  <a:lnTo>
                    <a:pt x="9" y="87"/>
                  </a:lnTo>
                  <a:lnTo>
                    <a:pt x="10" y="76"/>
                  </a:lnTo>
                  <a:lnTo>
                    <a:pt x="13" y="65"/>
                  </a:lnTo>
                  <a:lnTo>
                    <a:pt x="17" y="55"/>
                  </a:lnTo>
                  <a:lnTo>
                    <a:pt x="21" y="46"/>
                  </a:lnTo>
                  <a:lnTo>
                    <a:pt x="25" y="35"/>
                  </a:lnTo>
                  <a:lnTo>
                    <a:pt x="30" y="26"/>
                  </a:lnTo>
                  <a:lnTo>
                    <a:pt x="33" y="16"/>
                  </a:lnTo>
                  <a:lnTo>
                    <a:pt x="34" y="4"/>
                  </a:lnTo>
                  <a:lnTo>
                    <a:pt x="34" y="4"/>
                  </a:lnTo>
                  <a:lnTo>
                    <a:pt x="34" y="2"/>
                  </a:lnTo>
                  <a:lnTo>
                    <a:pt x="33" y="1"/>
                  </a:lnTo>
                  <a:lnTo>
                    <a:pt x="32" y="0"/>
                  </a:lnTo>
                  <a:lnTo>
                    <a:pt x="30" y="0"/>
                  </a:lnTo>
                  <a:lnTo>
                    <a:pt x="27" y="0"/>
                  </a:lnTo>
                  <a:lnTo>
                    <a:pt x="26" y="1"/>
                  </a:lnTo>
                  <a:lnTo>
                    <a:pt x="25" y="2"/>
                  </a:lnTo>
                  <a:lnTo>
                    <a:pt x="24" y="4"/>
                  </a:lnTo>
                  <a:lnTo>
                    <a:pt x="24"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34" name="Freeform 863"/>
            <p:cNvSpPr/>
            <p:nvPr>
              <p:custDataLst>
                <p:tags r:id="rId65"/>
              </p:custDataLst>
            </p:nvPr>
          </p:nvSpPr>
          <p:spPr bwMode="auto">
            <a:xfrm>
              <a:off x="2355850" y="1304925"/>
              <a:ext cx="22225" cy="34925"/>
            </a:xfrm>
            <a:custGeom>
              <a:avLst/>
              <a:gdLst/>
              <a:ahLst/>
              <a:cxnLst>
                <a:cxn ang="0">
                  <a:pos x="32" y="2"/>
                </a:cxn>
                <a:cxn ang="0">
                  <a:pos x="32" y="2"/>
                </a:cxn>
                <a:cxn ang="0">
                  <a:pos x="21" y="16"/>
                </a:cxn>
                <a:cxn ang="0">
                  <a:pos x="11" y="30"/>
                </a:cxn>
                <a:cxn ang="0">
                  <a:pos x="7" y="37"/>
                </a:cxn>
                <a:cxn ang="0">
                  <a:pos x="4" y="45"/>
                </a:cxn>
                <a:cxn ang="0">
                  <a:pos x="1" y="52"/>
                </a:cxn>
                <a:cxn ang="0">
                  <a:pos x="0" y="62"/>
                </a:cxn>
                <a:cxn ang="0">
                  <a:pos x="0" y="62"/>
                </a:cxn>
                <a:cxn ang="0">
                  <a:pos x="0" y="64"/>
                </a:cxn>
                <a:cxn ang="0">
                  <a:pos x="1" y="65"/>
                </a:cxn>
                <a:cxn ang="0">
                  <a:pos x="3" y="66"/>
                </a:cxn>
                <a:cxn ang="0">
                  <a:pos x="4" y="66"/>
                </a:cxn>
                <a:cxn ang="0">
                  <a:pos x="6" y="66"/>
                </a:cxn>
                <a:cxn ang="0">
                  <a:pos x="7" y="65"/>
                </a:cxn>
                <a:cxn ang="0">
                  <a:pos x="9" y="64"/>
                </a:cxn>
                <a:cxn ang="0">
                  <a:pos x="9" y="62"/>
                </a:cxn>
                <a:cxn ang="0">
                  <a:pos x="9" y="62"/>
                </a:cxn>
                <a:cxn ang="0">
                  <a:pos x="10" y="53"/>
                </a:cxn>
                <a:cxn ang="0">
                  <a:pos x="13" y="46"/>
                </a:cxn>
                <a:cxn ang="0">
                  <a:pos x="16" y="39"/>
                </a:cxn>
                <a:cxn ang="0">
                  <a:pos x="20" y="33"/>
                </a:cxn>
                <a:cxn ang="0">
                  <a:pos x="31" y="19"/>
                </a:cxn>
                <a:cxn ang="0">
                  <a:pos x="40" y="7"/>
                </a:cxn>
                <a:cxn ang="0">
                  <a:pos x="40" y="7"/>
                </a:cxn>
                <a:cxn ang="0">
                  <a:pos x="41" y="5"/>
                </a:cxn>
                <a:cxn ang="0">
                  <a:pos x="41" y="3"/>
                </a:cxn>
                <a:cxn ang="0">
                  <a:pos x="40" y="2"/>
                </a:cxn>
                <a:cxn ang="0">
                  <a:pos x="39" y="1"/>
                </a:cxn>
                <a:cxn ang="0">
                  <a:pos x="37" y="0"/>
                </a:cxn>
                <a:cxn ang="0">
                  <a:pos x="35" y="0"/>
                </a:cxn>
                <a:cxn ang="0">
                  <a:pos x="34" y="1"/>
                </a:cxn>
                <a:cxn ang="0">
                  <a:pos x="32" y="2"/>
                </a:cxn>
                <a:cxn ang="0">
                  <a:pos x="32" y="2"/>
                </a:cxn>
              </a:cxnLst>
              <a:rect l="0" t="0" r="r" b="b"/>
              <a:pathLst>
                <a:path w="41" h="66">
                  <a:moveTo>
                    <a:pt x="32" y="2"/>
                  </a:moveTo>
                  <a:lnTo>
                    <a:pt x="32" y="2"/>
                  </a:lnTo>
                  <a:lnTo>
                    <a:pt x="21" y="16"/>
                  </a:lnTo>
                  <a:lnTo>
                    <a:pt x="11" y="30"/>
                  </a:lnTo>
                  <a:lnTo>
                    <a:pt x="7" y="37"/>
                  </a:lnTo>
                  <a:lnTo>
                    <a:pt x="4" y="45"/>
                  </a:lnTo>
                  <a:lnTo>
                    <a:pt x="1" y="52"/>
                  </a:lnTo>
                  <a:lnTo>
                    <a:pt x="0" y="62"/>
                  </a:lnTo>
                  <a:lnTo>
                    <a:pt x="0" y="62"/>
                  </a:lnTo>
                  <a:lnTo>
                    <a:pt x="0" y="64"/>
                  </a:lnTo>
                  <a:lnTo>
                    <a:pt x="1" y="65"/>
                  </a:lnTo>
                  <a:lnTo>
                    <a:pt x="3" y="66"/>
                  </a:lnTo>
                  <a:lnTo>
                    <a:pt x="4" y="66"/>
                  </a:lnTo>
                  <a:lnTo>
                    <a:pt x="6" y="66"/>
                  </a:lnTo>
                  <a:lnTo>
                    <a:pt x="7" y="65"/>
                  </a:lnTo>
                  <a:lnTo>
                    <a:pt x="9" y="64"/>
                  </a:lnTo>
                  <a:lnTo>
                    <a:pt x="9" y="62"/>
                  </a:lnTo>
                  <a:lnTo>
                    <a:pt x="9" y="62"/>
                  </a:lnTo>
                  <a:lnTo>
                    <a:pt x="10" y="53"/>
                  </a:lnTo>
                  <a:lnTo>
                    <a:pt x="13" y="46"/>
                  </a:lnTo>
                  <a:lnTo>
                    <a:pt x="16" y="39"/>
                  </a:lnTo>
                  <a:lnTo>
                    <a:pt x="20" y="33"/>
                  </a:lnTo>
                  <a:lnTo>
                    <a:pt x="31" y="19"/>
                  </a:lnTo>
                  <a:lnTo>
                    <a:pt x="40" y="7"/>
                  </a:lnTo>
                  <a:lnTo>
                    <a:pt x="40" y="7"/>
                  </a:lnTo>
                  <a:lnTo>
                    <a:pt x="41" y="5"/>
                  </a:lnTo>
                  <a:lnTo>
                    <a:pt x="41" y="3"/>
                  </a:lnTo>
                  <a:lnTo>
                    <a:pt x="40" y="2"/>
                  </a:lnTo>
                  <a:lnTo>
                    <a:pt x="39" y="1"/>
                  </a:lnTo>
                  <a:lnTo>
                    <a:pt x="37" y="0"/>
                  </a:lnTo>
                  <a:lnTo>
                    <a:pt x="35" y="0"/>
                  </a:lnTo>
                  <a:lnTo>
                    <a:pt x="34" y="1"/>
                  </a:lnTo>
                  <a:lnTo>
                    <a:pt x="32" y="2"/>
                  </a:lnTo>
                  <a:lnTo>
                    <a:pt x="32"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35" name="Freeform 864"/>
            <p:cNvSpPr/>
            <p:nvPr>
              <p:custDataLst>
                <p:tags r:id="rId66"/>
              </p:custDataLst>
            </p:nvPr>
          </p:nvSpPr>
          <p:spPr bwMode="auto">
            <a:xfrm>
              <a:off x="2382838" y="1314450"/>
              <a:ext cx="22225" cy="42863"/>
            </a:xfrm>
            <a:custGeom>
              <a:avLst/>
              <a:gdLst/>
              <a:ahLst/>
              <a:cxnLst>
                <a:cxn ang="0">
                  <a:pos x="40" y="4"/>
                </a:cxn>
                <a:cxn ang="0">
                  <a:pos x="40" y="4"/>
                </a:cxn>
                <a:cxn ang="0">
                  <a:pos x="40" y="2"/>
                </a:cxn>
                <a:cxn ang="0">
                  <a:pos x="39" y="1"/>
                </a:cxn>
                <a:cxn ang="0">
                  <a:pos x="37" y="0"/>
                </a:cxn>
                <a:cxn ang="0">
                  <a:pos x="35" y="1"/>
                </a:cxn>
                <a:cxn ang="0">
                  <a:pos x="32" y="3"/>
                </a:cxn>
                <a:cxn ang="0">
                  <a:pos x="32" y="4"/>
                </a:cxn>
                <a:cxn ang="0">
                  <a:pos x="32" y="6"/>
                </a:cxn>
                <a:cxn ang="0">
                  <a:pos x="32" y="6"/>
                </a:cxn>
                <a:cxn ang="0">
                  <a:pos x="32" y="12"/>
                </a:cxn>
                <a:cxn ang="0">
                  <a:pos x="31" y="18"/>
                </a:cxn>
                <a:cxn ang="0">
                  <a:pos x="29" y="22"/>
                </a:cxn>
                <a:cxn ang="0">
                  <a:pos x="27" y="27"/>
                </a:cxn>
                <a:cxn ang="0">
                  <a:pos x="20" y="36"/>
                </a:cxn>
                <a:cxn ang="0">
                  <a:pos x="14" y="45"/>
                </a:cxn>
                <a:cxn ang="0">
                  <a:pos x="14" y="45"/>
                </a:cxn>
                <a:cxn ang="0">
                  <a:pos x="8" y="52"/>
                </a:cxn>
                <a:cxn ang="0">
                  <a:pos x="4" y="59"/>
                </a:cxn>
                <a:cxn ang="0">
                  <a:pos x="1" y="66"/>
                </a:cxn>
                <a:cxn ang="0">
                  <a:pos x="0" y="75"/>
                </a:cxn>
                <a:cxn ang="0">
                  <a:pos x="0" y="75"/>
                </a:cxn>
                <a:cxn ang="0">
                  <a:pos x="0" y="77"/>
                </a:cxn>
                <a:cxn ang="0">
                  <a:pos x="1" y="79"/>
                </a:cxn>
                <a:cxn ang="0">
                  <a:pos x="3" y="79"/>
                </a:cxn>
                <a:cxn ang="0">
                  <a:pos x="4" y="80"/>
                </a:cxn>
                <a:cxn ang="0">
                  <a:pos x="6" y="79"/>
                </a:cxn>
                <a:cxn ang="0">
                  <a:pos x="7" y="79"/>
                </a:cxn>
                <a:cxn ang="0">
                  <a:pos x="9" y="77"/>
                </a:cxn>
                <a:cxn ang="0">
                  <a:pos x="9" y="75"/>
                </a:cxn>
                <a:cxn ang="0">
                  <a:pos x="9" y="75"/>
                </a:cxn>
                <a:cxn ang="0">
                  <a:pos x="11" y="69"/>
                </a:cxn>
                <a:cxn ang="0">
                  <a:pos x="12" y="65"/>
                </a:cxn>
                <a:cxn ang="0">
                  <a:pos x="16" y="56"/>
                </a:cxn>
                <a:cxn ang="0">
                  <a:pos x="22" y="49"/>
                </a:cxn>
                <a:cxn ang="0">
                  <a:pos x="28" y="41"/>
                </a:cxn>
                <a:cxn ang="0">
                  <a:pos x="34" y="32"/>
                </a:cxn>
                <a:cxn ang="0">
                  <a:pos x="38" y="24"/>
                </a:cxn>
                <a:cxn ang="0">
                  <a:pos x="40" y="20"/>
                </a:cxn>
                <a:cxn ang="0">
                  <a:pos x="42" y="15"/>
                </a:cxn>
                <a:cxn ang="0">
                  <a:pos x="42" y="10"/>
                </a:cxn>
                <a:cxn ang="0">
                  <a:pos x="40" y="4"/>
                </a:cxn>
                <a:cxn ang="0">
                  <a:pos x="40" y="4"/>
                </a:cxn>
              </a:cxnLst>
              <a:rect l="0" t="0" r="r" b="b"/>
              <a:pathLst>
                <a:path w="42" h="80">
                  <a:moveTo>
                    <a:pt x="40" y="4"/>
                  </a:moveTo>
                  <a:lnTo>
                    <a:pt x="40" y="4"/>
                  </a:lnTo>
                  <a:lnTo>
                    <a:pt x="40" y="2"/>
                  </a:lnTo>
                  <a:lnTo>
                    <a:pt x="39" y="1"/>
                  </a:lnTo>
                  <a:lnTo>
                    <a:pt x="37" y="0"/>
                  </a:lnTo>
                  <a:lnTo>
                    <a:pt x="35" y="1"/>
                  </a:lnTo>
                  <a:lnTo>
                    <a:pt x="32" y="3"/>
                  </a:lnTo>
                  <a:lnTo>
                    <a:pt x="32" y="4"/>
                  </a:lnTo>
                  <a:lnTo>
                    <a:pt x="32" y="6"/>
                  </a:lnTo>
                  <a:lnTo>
                    <a:pt x="32" y="6"/>
                  </a:lnTo>
                  <a:lnTo>
                    <a:pt x="32" y="12"/>
                  </a:lnTo>
                  <a:lnTo>
                    <a:pt x="31" y="18"/>
                  </a:lnTo>
                  <a:lnTo>
                    <a:pt x="29" y="22"/>
                  </a:lnTo>
                  <a:lnTo>
                    <a:pt x="27" y="27"/>
                  </a:lnTo>
                  <a:lnTo>
                    <a:pt x="20" y="36"/>
                  </a:lnTo>
                  <a:lnTo>
                    <a:pt x="14" y="45"/>
                  </a:lnTo>
                  <a:lnTo>
                    <a:pt x="14" y="45"/>
                  </a:lnTo>
                  <a:lnTo>
                    <a:pt x="8" y="52"/>
                  </a:lnTo>
                  <a:lnTo>
                    <a:pt x="4" y="59"/>
                  </a:lnTo>
                  <a:lnTo>
                    <a:pt x="1" y="66"/>
                  </a:lnTo>
                  <a:lnTo>
                    <a:pt x="0" y="75"/>
                  </a:lnTo>
                  <a:lnTo>
                    <a:pt x="0" y="75"/>
                  </a:lnTo>
                  <a:lnTo>
                    <a:pt x="0" y="77"/>
                  </a:lnTo>
                  <a:lnTo>
                    <a:pt x="1" y="79"/>
                  </a:lnTo>
                  <a:lnTo>
                    <a:pt x="3" y="79"/>
                  </a:lnTo>
                  <a:lnTo>
                    <a:pt x="4" y="80"/>
                  </a:lnTo>
                  <a:lnTo>
                    <a:pt x="6" y="79"/>
                  </a:lnTo>
                  <a:lnTo>
                    <a:pt x="7" y="79"/>
                  </a:lnTo>
                  <a:lnTo>
                    <a:pt x="9" y="77"/>
                  </a:lnTo>
                  <a:lnTo>
                    <a:pt x="9" y="75"/>
                  </a:lnTo>
                  <a:lnTo>
                    <a:pt x="9" y="75"/>
                  </a:lnTo>
                  <a:lnTo>
                    <a:pt x="11" y="69"/>
                  </a:lnTo>
                  <a:lnTo>
                    <a:pt x="12" y="65"/>
                  </a:lnTo>
                  <a:lnTo>
                    <a:pt x="16" y="56"/>
                  </a:lnTo>
                  <a:lnTo>
                    <a:pt x="22" y="49"/>
                  </a:lnTo>
                  <a:lnTo>
                    <a:pt x="28" y="41"/>
                  </a:lnTo>
                  <a:lnTo>
                    <a:pt x="34" y="32"/>
                  </a:lnTo>
                  <a:lnTo>
                    <a:pt x="38" y="24"/>
                  </a:lnTo>
                  <a:lnTo>
                    <a:pt x="40" y="20"/>
                  </a:lnTo>
                  <a:lnTo>
                    <a:pt x="42" y="15"/>
                  </a:lnTo>
                  <a:lnTo>
                    <a:pt x="42" y="10"/>
                  </a:lnTo>
                  <a:lnTo>
                    <a:pt x="40" y="4"/>
                  </a:lnTo>
                  <a:lnTo>
                    <a:pt x="40"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36" name="Freeform 865"/>
            <p:cNvSpPr>
              <a:spLocks noEditPoints="1"/>
            </p:cNvSpPr>
            <p:nvPr>
              <p:custDataLst>
                <p:tags r:id="rId67"/>
              </p:custDataLst>
            </p:nvPr>
          </p:nvSpPr>
          <p:spPr bwMode="auto">
            <a:xfrm>
              <a:off x="2159000" y="1141413"/>
              <a:ext cx="739775" cy="723900"/>
            </a:xfrm>
            <a:custGeom>
              <a:avLst/>
              <a:gdLst/>
              <a:ahLst/>
              <a:cxnLst>
                <a:cxn ang="0">
                  <a:pos x="761" y="1352"/>
                </a:cxn>
                <a:cxn ang="0">
                  <a:pos x="683" y="1296"/>
                </a:cxn>
                <a:cxn ang="0">
                  <a:pos x="639" y="1242"/>
                </a:cxn>
                <a:cxn ang="0">
                  <a:pos x="406" y="1019"/>
                </a:cxn>
                <a:cxn ang="0">
                  <a:pos x="260" y="865"/>
                </a:cxn>
                <a:cxn ang="0">
                  <a:pos x="75" y="672"/>
                </a:cxn>
                <a:cxn ang="0">
                  <a:pos x="27" y="609"/>
                </a:cxn>
                <a:cxn ang="0">
                  <a:pos x="0" y="518"/>
                </a:cxn>
                <a:cxn ang="0">
                  <a:pos x="17" y="455"/>
                </a:cxn>
                <a:cxn ang="0">
                  <a:pos x="61" y="408"/>
                </a:cxn>
                <a:cxn ang="0">
                  <a:pos x="168" y="302"/>
                </a:cxn>
                <a:cxn ang="0">
                  <a:pos x="410" y="87"/>
                </a:cxn>
                <a:cxn ang="0">
                  <a:pos x="502" y="26"/>
                </a:cxn>
                <a:cxn ang="0">
                  <a:pos x="539" y="10"/>
                </a:cxn>
                <a:cxn ang="0">
                  <a:pos x="629" y="2"/>
                </a:cxn>
                <a:cxn ang="0">
                  <a:pos x="689" y="28"/>
                </a:cxn>
                <a:cxn ang="0">
                  <a:pos x="702" y="36"/>
                </a:cxn>
                <a:cxn ang="0">
                  <a:pos x="755" y="111"/>
                </a:cxn>
                <a:cxn ang="0">
                  <a:pos x="937" y="297"/>
                </a:cxn>
                <a:cxn ang="0">
                  <a:pos x="1223" y="573"/>
                </a:cxn>
                <a:cxn ang="0">
                  <a:pos x="1358" y="690"/>
                </a:cxn>
                <a:cxn ang="0">
                  <a:pos x="1386" y="724"/>
                </a:cxn>
                <a:cxn ang="0">
                  <a:pos x="1395" y="808"/>
                </a:cxn>
                <a:cxn ang="0">
                  <a:pos x="1359" y="882"/>
                </a:cxn>
                <a:cxn ang="0">
                  <a:pos x="1337" y="913"/>
                </a:cxn>
                <a:cxn ang="0">
                  <a:pos x="1217" y="1073"/>
                </a:cxn>
                <a:cxn ang="0">
                  <a:pos x="1134" y="1163"/>
                </a:cxn>
                <a:cxn ang="0">
                  <a:pos x="1026" y="1243"/>
                </a:cxn>
                <a:cxn ang="0">
                  <a:pos x="1018" y="1257"/>
                </a:cxn>
                <a:cxn ang="0">
                  <a:pos x="997" y="1285"/>
                </a:cxn>
                <a:cxn ang="0">
                  <a:pos x="980" y="1304"/>
                </a:cxn>
                <a:cxn ang="0">
                  <a:pos x="937" y="1331"/>
                </a:cxn>
                <a:cxn ang="0">
                  <a:pos x="850" y="1366"/>
                </a:cxn>
                <a:cxn ang="0">
                  <a:pos x="601" y="41"/>
                </a:cxn>
                <a:cxn ang="0">
                  <a:pos x="532" y="57"/>
                </a:cxn>
                <a:cxn ang="0">
                  <a:pos x="355" y="185"/>
                </a:cxn>
                <a:cxn ang="0">
                  <a:pos x="95" y="433"/>
                </a:cxn>
                <a:cxn ang="0">
                  <a:pos x="82" y="444"/>
                </a:cxn>
                <a:cxn ang="0">
                  <a:pos x="49" y="479"/>
                </a:cxn>
                <a:cxn ang="0">
                  <a:pos x="41" y="529"/>
                </a:cxn>
                <a:cxn ang="0">
                  <a:pos x="66" y="595"/>
                </a:cxn>
                <a:cxn ang="0">
                  <a:pos x="127" y="658"/>
                </a:cxn>
                <a:cxn ang="0">
                  <a:pos x="136" y="677"/>
                </a:cxn>
                <a:cxn ang="0">
                  <a:pos x="390" y="944"/>
                </a:cxn>
                <a:cxn ang="0">
                  <a:pos x="574" y="1119"/>
                </a:cxn>
                <a:cxn ang="0">
                  <a:pos x="714" y="1263"/>
                </a:cxn>
                <a:cxn ang="0">
                  <a:pos x="748" y="1294"/>
                </a:cxn>
                <a:cxn ang="0">
                  <a:pos x="829" y="1321"/>
                </a:cxn>
                <a:cxn ang="0">
                  <a:pos x="918" y="1290"/>
                </a:cxn>
                <a:cxn ang="0">
                  <a:pos x="991" y="1224"/>
                </a:cxn>
                <a:cxn ang="0">
                  <a:pos x="1081" y="1153"/>
                </a:cxn>
                <a:cxn ang="0">
                  <a:pos x="1195" y="1033"/>
                </a:cxn>
                <a:cxn ang="0">
                  <a:pos x="1286" y="908"/>
                </a:cxn>
                <a:cxn ang="0">
                  <a:pos x="1295" y="888"/>
                </a:cxn>
                <a:cxn ang="0">
                  <a:pos x="1336" y="843"/>
                </a:cxn>
                <a:cxn ang="0">
                  <a:pos x="1358" y="782"/>
                </a:cxn>
                <a:cxn ang="0">
                  <a:pos x="1344" y="735"/>
                </a:cxn>
                <a:cxn ang="0">
                  <a:pos x="1233" y="639"/>
                </a:cxn>
                <a:cxn ang="0">
                  <a:pos x="949" y="365"/>
                </a:cxn>
                <a:cxn ang="0">
                  <a:pos x="782" y="204"/>
                </a:cxn>
                <a:cxn ang="0">
                  <a:pos x="676" y="75"/>
                </a:cxn>
                <a:cxn ang="0">
                  <a:pos x="649" y="52"/>
                </a:cxn>
                <a:cxn ang="0">
                  <a:pos x="601" y="41"/>
                </a:cxn>
              </a:cxnLst>
              <a:rect l="0" t="0" r="r" b="b"/>
              <a:pathLst>
                <a:path w="1398" h="1368">
                  <a:moveTo>
                    <a:pt x="829" y="1368"/>
                  </a:moveTo>
                  <a:lnTo>
                    <a:pt x="829" y="1368"/>
                  </a:lnTo>
                  <a:lnTo>
                    <a:pt x="813" y="1367"/>
                  </a:lnTo>
                  <a:lnTo>
                    <a:pt x="796" y="1364"/>
                  </a:lnTo>
                  <a:lnTo>
                    <a:pt x="779" y="1359"/>
                  </a:lnTo>
                  <a:lnTo>
                    <a:pt x="761" y="1352"/>
                  </a:lnTo>
                  <a:lnTo>
                    <a:pt x="743" y="1343"/>
                  </a:lnTo>
                  <a:lnTo>
                    <a:pt x="726" y="1330"/>
                  </a:lnTo>
                  <a:lnTo>
                    <a:pt x="707" y="1317"/>
                  </a:lnTo>
                  <a:lnTo>
                    <a:pt x="688" y="1300"/>
                  </a:lnTo>
                  <a:lnTo>
                    <a:pt x="688" y="1300"/>
                  </a:lnTo>
                  <a:lnTo>
                    <a:pt x="683" y="1296"/>
                  </a:lnTo>
                  <a:lnTo>
                    <a:pt x="681" y="1291"/>
                  </a:lnTo>
                  <a:lnTo>
                    <a:pt x="681" y="1288"/>
                  </a:lnTo>
                  <a:lnTo>
                    <a:pt x="679" y="1286"/>
                  </a:lnTo>
                  <a:lnTo>
                    <a:pt x="679" y="1286"/>
                  </a:lnTo>
                  <a:lnTo>
                    <a:pt x="659" y="1264"/>
                  </a:lnTo>
                  <a:lnTo>
                    <a:pt x="639" y="1242"/>
                  </a:lnTo>
                  <a:lnTo>
                    <a:pt x="597" y="1201"/>
                  </a:lnTo>
                  <a:lnTo>
                    <a:pt x="554" y="1161"/>
                  </a:lnTo>
                  <a:lnTo>
                    <a:pt x="512" y="1122"/>
                  </a:lnTo>
                  <a:lnTo>
                    <a:pt x="512" y="1122"/>
                  </a:lnTo>
                  <a:lnTo>
                    <a:pt x="441" y="1054"/>
                  </a:lnTo>
                  <a:lnTo>
                    <a:pt x="406" y="1019"/>
                  </a:lnTo>
                  <a:lnTo>
                    <a:pt x="372" y="984"/>
                  </a:lnTo>
                  <a:lnTo>
                    <a:pt x="372" y="984"/>
                  </a:lnTo>
                  <a:lnTo>
                    <a:pt x="322" y="930"/>
                  </a:lnTo>
                  <a:lnTo>
                    <a:pt x="318" y="926"/>
                  </a:lnTo>
                  <a:lnTo>
                    <a:pt x="318" y="926"/>
                  </a:lnTo>
                  <a:lnTo>
                    <a:pt x="260" y="865"/>
                  </a:lnTo>
                  <a:lnTo>
                    <a:pt x="201" y="803"/>
                  </a:lnTo>
                  <a:lnTo>
                    <a:pt x="142" y="742"/>
                  </a:lnTo>
                  <a:lnTo>
                    <a:pt x="81" y="683"/>
                  </a:lnTo>
                  <a:lnTo>
                    <a:pt x="81" y="683"/>
                  </a:lnTo>
                  <a:lnTo>
                    <a:pt x="77" y="677"/>
                  </a:lnTo>
                  <a:lnTo>
                    <a:pt x="75" y="672"/>
                  </a:lnTo>
                  <a:lnTo>
                    <a:pt x="74" y="669"/>
                  </a:lnTo>
                  <a:lnTo>
                    <a:pt x="72" y="666"/>
                  </a:lnTo>
                  <a:lnTo>
                    <a:pt x="72" y="666"/>
                  </a:lnTo>
                  <a:lnTo>
                    <a:pt x="54" y="647"/>
                  </a:lnTo>
                  <a:lnTo>
                    <a:pt x="40" y="629"/>
                  </a:lnTo>
                  <a:lnTo>
                    <a:pt x="27" y="609"/>
                  </a:lnTo>
                  <a:lnTo>
                    <a:pt x="16" y="589"/>
                  </a:lnTo>
                  <a:lnTo>
                    <a:pt x="9" y="569"/>
                  </a:lnTo>
                  <a:lnTo>
                    <a:pt x="3" y="548"/>
                  </a:lnTo>
                  <a:lnTo>
                    <a:pt x="2" y="538"/>
                  </a:lnTo>
                  <a:lnTo>
                    <a:pt x="1" y="528"/>
                  </a:lnTo>
                  <a:lnTo>
                    <a:pt x="0" y="518"/>
                  </a:lnTo>
                  <a:lnTo>
                    <a:pt x="1" y="508"/>
                  </a:lnTo>
                  <a:lnTo>
                    <a:pt x="1" y="508"/>
                  </a:lnTo>
                  <a:lnTo>
                    <a:pt x="2" y="495"/>
                  </a:lnTo>
                  <a:lnTo>
                    <a:pt x="6" y="480"/>
                  </a:lnTo>
                  <a:lnTo>
                    <a:pt x="10" y="468"/>
                  </a:lnTo>
                  <a:lnTo>
                    <a:pt x="17" y="455"/>
                  </a:lnTo>
                  <a:lnTo>
                    <a:pt x="24" y="443"/>
                  </a:lnTo>
                  <a:lnTo>
                    <a:pt x="34" y="432"/>
                  </a:lnTo>
                  <a:lnTo>
                    <a:pt x="45" y="421"/>
                  </a:lnTo>
                  <a:lnTo>
                    <a:pt x="58" y="411"/>
                  </a:lnTo>
                  <a:lnTo>
                    <a:pt x="60" y="410"/>
                  </a:lnTo>
                  <a:lnTo>
                    <a:pt x="61" y="408"/>
                  </a:lnTo>
                  <a:lnTo>
                    <a:pt x="61" y="408"/>
                  </a:lnTo>
                  <a:lnTo>
                    <a:pt x="65" y="403"/>
                  </a:lnTo>
                  <a:lnTo>
                    <a:pt x="65" y="403"/>
                  </a:lnTo>
                  <a:lnTo>
                    <a:pt x="116" y="353"/>
                  </a:lnTo>
                  <a:lnTo>
                    <a:pt x="168" y="303"/>
                  </a:lnTo>
                  <a:lnTo>
                    <a:pt x="168" y="302"/>
                  </a:lnTo>
                  <a:lnTo>
                    <a:pt x="168" y="302"/>
                  </a:lnTo>
                  <a:lnTo>
                    <a:pt x="246" y="228"/>
                  </a:lnTo>
                  <a:lnTo>
                    <a:pt x="286" y="191"/>
                  </a:lnTo>
                  <a:lnTo>
                    <a:pt x="326" y="155"/>
                  </a:lnTo>
                  <a:lnTo>
                    <a:pt x="367" y="120"/>
                  </a:lnTo>
                  <a:lnTo>
                    <a:pt x="410" y="87"/>
                  </a:lnTo>
                  <a:lnTo>
                    <a:pt x="432" y="71"/>
                  </a:lnTo>
                  <a:lnTo>
                    <a:pt x="454" y="56"/>
                  </a:lnTo>
                  <a:lnTo>
                    <a:pt x="477" y="40"/>
                  </a:lnTo>
                  <a:lnTo>
                    <a:pt x="500" y="27"/>
                  </a:lnTo>
                  <a:lnTo>
                    <a:pt x="501" y="26"/>
                  </a:lnTo>
                  <a:lnTo>
                    <a:pt x="502" y="26"/>
                  </a:lnTo>
                  <a:lnTo>
                    <a:pt x="502" y="26"/>
                  </a:lnTo>
                  <a:lnTo>
                    <a:pt x="508" y="21"/>
                  </a:lnTo>
                  <a:lnTo>
                    <a:pt x="508" y="21"/>
                  </a:lnTo>
                  <a:lnTo>
                    <a:pt x="515" y="18"/>
                  </a:lnTo>
                  <a:lnTo>
                    <a:pt x="515" y="18"/>
                  </a:lnTo>
                  <a:lnTo>
                    <a:pt x="539" y="10"/>
                  </a:lnTo>
                  <a:lnTo>
                    <a:pt x="562" y="5"/>
                  </a:lnTo>
                  <a:lnTo>
                    <a:pt x="583" y="1"/>
                  </a:lnTo>
                  <a:lnTo>
                    <a:pt x="605" y="0"/>
                  </a:lnTo>
                  <a:lnTo>
                    <a:pt x="605" y="0"/>
                  </a:lnTo>
                  <a:lnTo>
                    <a:pt x="617" y="0"/>
                  </a:lnTo>
                  <a:lnTo>
                    <a:pt x="629" y="2"/>
                  </a:lnTo>
                  <a:lnTo>
                    <a:pt x="640" y="4"/>
                  </a:lnTo>
                  <a:lnTo>
                    <a:pt x="650" y="7"/>
                  </a:lnTo>
                  <a:lnTo>
                    <a:pt x="661" y="11"/>
                  </a:lnTo>
                  <a:lnTo>
                    <a:pt x="671" y="15"/>
                  </a:lnTo>
                  <a:lnTo>
                    <a:pt x="679" y="21"/>
                  </a:lnTo>
                  <a:lnTo>
                    <a:pt x="689" y="28"/>
                  </a:lnTo>
                  <a:lnTo>
                    <a:pt x="691" y="30"/>
                  </a:lnTo>
                  <a:lnTo>
                    <a:pt x="693" y="31"/>
                  </a:lnTo>
                  <a:lnTo>
                    <a:pt x="693" y="31"/>
                  </a:lnTo>
                  <a:lnTo>
                    <a:pt x="697" y="32"/>
                  </a:lnTo>
                  <a:lnTo>
                    <a:pt x="700" y="34"/>
                  </a:lnTo>
                  <a:lnTo>
                    <a:pt x="702" y="36"/>
                  </a:lnTo>
                  <a:lnTo>
                    <a:pt x="705" y="40"/>
                  </a:lnTo>
                  <a:lnTo>
                    <a:pt x="705" y="40"/>
                  </a:lnTo>
                  <a:lnTo>
                    <a:pt x="717" y="58"/>
                  </a:lnTo>
                  <a:lnTo>
                    <a:pt x="729" y="76"/>
                  </a:lnTo>
                  <a:lnTo>
                    <a:pt x="741" y="94"/>
                  </a:lnTo>
                  <a:lnTo>
                    <a:pt x="755" y="111"/>
                  </a:lnTo>
                  <a:lnTo>
                    <a:pt x="783" y="144"/>
                  </a:lnTo>
                  <a:lnTo>
                    <a:pt x="812" y="176"/>
                  </a:lnTo>
                  <a:lnTo>
                    <a:pt x="842" y="208"/>
                  </a:lnTo>
                  <a:lnTo>
                    <a:pt x="874" y="238"/>
                  </a:lnTo>
                  <a:lnTo>
                    <a:pt x="937" y="297"/>
                  </a:lnTo>
                  <a:lnTo>
                    <a:pt x="937" y="297"/>
                  </a:lnTo>
                  <a:lnTo>
                    <a:pt x="983" y="341"/>
                  </a:lnTo>
                  <a:lnTo>
                    <a:pt x="1030" y="385"/>
                  </a:lnTo>
                  <a:lnTo>
                    <a:pt x="1030" y="385"/>
                  </a:lnTo>
                  <a:lnTo>
                    <a:pt x="1103" y="458"/>
                  </a:lnTo>
                  <a:lnTo>
                    <a:pt x="1182" y="535"/>
                  </a:lnTo>
                  <a:lnTo>
                    <a:pt x="1223" y="573"/>
                  </a:lnTo>
                  <a:lnTo>
                    <a:pt x="1265" y="612"/>
                  </a:lnTo>
                  <a:lnTo>
                    <a:pt x="1307" y="650"/>
                  </a:lnTo>
                  <a:lnTo>
                    <a:pt x="1351" y="688"/>
                  </a:lnTo>
                  <a:lnTo>
                    <a:pt x="1354" y="690"/>
                  </a:lnTo>
                  <a:lnTo>
                    <a:pt x="1358" y="690"/>
                  </a:lnTo>
                  <a:lnTo>
                    <a:pt x="1358" y="690"/>
                  </a:lnTo>
                  <a:lnTo>
                    <a:pt x="1361" y="691"/>
                  </a:lnTo>
                  <a:lnTo>
                    <a:pt x="1363" y="692"/>
                  </a:lnTo>
                  <a:lnTo>
                    <a:pt x="1368" y="697"/>
                  </a:lnTo>
                  <a:lnTo>
                    <a:pt x="1368" y="697"/>
                  </a:lnTo>
                  <a:lnTo>
                    <a:pt x="1379" y="710"/>
                  </a:lnTo>
                  <a:lnTo>
                    <a:pt x="1386" y="724"/>
                  </a:lnTo>
                  <a:lnTo>
                    <a:pt x="1392" y="738"/>
                  </a:lnTo>
                  <a:lnTo>
                    <a:pt x="1395" y="752"/>
                  </a:lnTo>
                  <a:lnTo>
                    <a:pt x="1398" y="766"/>
                  </a:lnTo>
                  <a:lnTo>
                    <a:pt x="1398" y="780"/>
                  </a:lnTo>
                  <a:lnTo>
                    <a:pt x="1397" y="794"/>
                  </a:lnTo>
                  <a:lnTo>
                    <a:pt x="1395" y="808"/>
                  </a:lnTo>
                  <a:lnTo>
                    <a:pt x="1391" y="821"/>
                  </a:lnTo>
                  <a:lnTo>
                    <a:pt x="1387" y="833"/>
                  </a:lnTo>
                  <a:lnTo>
                    <a:pt x="1381" y="847"/>
                  </a:lnTo>
                  <a:lnTo>
                    <a:pt x="1375" y="859"/>
                  </a:lnTo>
                  <a:lnTo>
                    <a:pt x="1367" y="871"/>
                  </a:lnTo>
                  <a:lnTo>
                    <a:pt x="1359" y="882"/>
                  </a:lnTo>
                  <a:lnTo>
                    <a:pt x="1351" y="892"/>
                  </a:lnTo>
                  <a:lnTo>
                    <a:pt x="1341" y="902"/>
                  </a:lnTo>
                  <a:lnTo>
                    <a:pt x="1339" y="905"/>
                  </a:lnTo>
                  <a:lnTo>
                    <a:pt x="1338" y="909"/>
                  </a:lnTo>
                  <a:lnTo>
                    <a:pt x="1338" y="909"/>
                  </a:lnTo>
                  <a:lnTo>
                    <a:pt x="1337" y="913"/>
                  </a:lnTo>
                  <a:lnTo>
                    <a:pt x="1334" y="917"/>
                  </a:lnTo>
                  <a:lnTo>
                    <a:pt x="1334" y="917"/>
                  </a:lnTo>
                  <a:lnTo>
                    <a:pt x="1287" y="981"/>
                  </a:lnTo>
                  <a:lnTo>
                    <a:pt x="1287" y="981"/>
                  </a:lnTo>
                  <a:lnTo>
                    <a:pt x="1253" y="1028"/>
                  </a:lnTo>
                  <a:lnTo>
                    <a:pt x="1217" y="1073"/>
                  </a:lnTo>
                  <a:lnTo>
                    <a:pt x="1200" y="1095"/>
                  </a:lnTo>
                  <a:lnTo>
                    <a:pt x="1181" y="1115"/>
                  </a:lnTo>
                  <a:lnTo>
                    <a:pt x="1162" y="1136"/>
                  </a:lnTo>
                  <a:lnTo>
                    <a:pt x="1141" y="1156"/>
                  </a:lnTo>
                  <a:lnTo>
                    <a:pt x="1141" y="1156"/>
                  </a:lnTo>
                  <a:lnTo>
                    <a:pt x="1134" y="1163"/>
                  </a:lnTo>
                  <a:lnTo>
                    <a:pt x="1122" y="1171"/>
                  </a:lnTo>
                  <a:lnTo>
                    <a:pt x="1096" y="1191"/>
                  </a:lnTo>
                  <a:lnTo>
                    <a:pt x="1096" y="1191"/>
                  </a:lnTo>
                  <a:lnTo>
                    <a:pt x="1059" y="1217"/>
                  </a:lnTo>
                  <a:lnTo>
                    <a:pt x="1042" y="1231"/>
                  </a:lnTo>
                  <a:lnTo>
                    <a:pt x="1026" y="1243"/>
                  </a:lnTo>
                  <a:lnTo>
                    <a:pt x="1024" y="1246"/>
                  </a:lnTo>
                  <a:lnTo>
                    <a:pt x="1023" y="1249"/>
                  </a:lnTo>
                  <a:lnTo>
                    <a:pt x="1023" y="1249"/>
                  </a:lnTo>
                  <a:lnTo>
                    <a:pt x="1021" y="1253"/>
                  </a:lnTo>
                  <a:lnTo>
                    <a:pt x="1018" y="1257"/>
                  </a:lnTo>
                  <a:lnTo>
                    <a:pt x="1018" y="1257"/>
                  </a:lnTo>
                  <a:lnTo>
                    <a:pt x="1002" y="1275"/>
                  </a:lnTo>
                  <a:lnTo>
                    <a:pt x="999" y="1278"/>
                  </a:lnTo>
                  <a:lnTo>
                    <a:pt x="999" y="1281"/>
                  </a:lnTo>
                  <a:lnTo>
                    <a:pt x="999" y="1281"/>
                  </a:lnTo>
                  <a:lnTo>
                    <a:pt x="997" y="1285"/>
                  </a:lnTo>
                  <a:lnTo>
                    <a:pt x="997" y="1285"/>
                  </a:lnTo>
                  <a:lnTo>
                    <a:pt x="996" y="1290"/>
                  </a:lnTo>
                  <a:lnTo>
                    <a:pt x="994" y="1295"/>
                  </a:lnTo>
                  <a:lnTo>
                    <a:pt x="991" y="1298"/>
                  </a:lnTo>
                  <a:lnTo>
                    <a:pt x="988" y="1301"/>
                  </a:lnTo>
                  <a:lnTo>
                    <a:pt x="984" y="1303"/>
                  </a:lnTo>
                  <a:lnTo>
                    <a:pt x="980" y="1304"/>
                  </a:lnTo>
                  <a:lnTo>
                    <a:pt x="974" y="1305"/>
                  </a:lnTo>
                  <a:lnTo>
                    <a:pt x="969" y="1305"/>
                  </a:lnTo>
                  <a:lnTo>
                    <a:pt x="965" y="1309"/>
                  </a:lnTo>
                  <a:lnTo>
                    <a:pt x="965" y="1309"/>
                  </a:lnTo>
                  <a:lnTo>
                    <a:pt x="951" y="1321"/>
                  </a:lnTo>
                  <a:lnTo>
                    <a:pt x="937" y="1331"/>
                  </a:lnTo>
                  <a:lnTo>
                    <a:pt x="922" y="1341"/>
                  </a:lnTo>
                  <a:lnTo>
                    <a:pt x="908" y="1348"/>
                  </a:lnTo>
                  <a:lnTo>
                    <a:pt x="893" y="1355"/>
                  </a:lnTo>
                  <a:lnTo>
                    <a:pt x="879" y="1360"/>
                  </a:lnTo>
                  <a:lnTo>
                    <a:pt x="864" y="1364"/>
                  </a:lnTo>
                  <a:lnTo>
                    <a:pt x="850" y="1366"/>
                  </a:lnTo>
                  <a:lnTo>
                    <a:pt x="850" y="1366"/>
                  </a:lnTo>
                  <a:lnTo>
                    <a:pt x="839" y="1367"/>
                  </a:lnTo>
                  <a:lnTo>
                    <a:pt x="829" y="1368"/>
                  </a:lnTo>
                  <a:lnTo>
                    <a:pt x="829" y="1368"/>
                  </a:lnTo>
                  <a:close/>
                  <a:moveTo>
                    <a:pt x="601" y="41"/>
                  </a:moveTo>
                  <a:lnTo>
                    <a:pt x="601" y="41"/>
                  </a:lnTo>
                  <a:lnTo>
                    <a:pt x="591" y="41"/>
                  </a:lnTo>
                  <a:lnTo>
                    <a:pt x="581" y="42"/>
                  </a:lnTo>
                  <a:lnTo>
                    <a:pt x="563" y="46"/>
                  </a:lnTo>
                  <a:lnTo>
                    <a:pt x="545" y="51"/>
                  </a:lnTo>
                  <a:lnTo>
                    <a:pt x="532" y="57"/>
                  </a:lnTo>
                  <a:lnTo>
                    <a:pt x="532" y="57"/>
                  </a:lnTo>
                  <a:lnTo>
                    <a:pt x="508" y="71"/>
                  </a:lnTo>
                  <a:lnTo>
                    <a:pt x="485" y="86"/>
                  </a:lnTo>
                  <a:lnTo>
                    <a:pt x="462" y="101"/>
                  </a:lnTo>
                  <a:lnTo>
                    <a:pt x="440" y="117"/>
                  </a:lnTo>
                  <a:lnTo>
                    <a:pt x="396" y="150"/>
                  </a:lnTo>
                  <a:lnTo>
                    <a:pt x="355" y="185"/>
                  </a:lnTo>
                  <a:lnTo>
                    <a:pt x="315" y="221"/>
                  </a:lnTo>
                  <a:lnTo>
                    <a:pt x="275" y="258"/>
                  </a:lnTo>
                  <a:lnTo>
                    <a:pt x="198" y="332"/>
                  </a:lnTo>
                  <a:lnTo>
                    <a:pt x="198" y="332"/>
                  </a:lnTo>
                  <a:lnTo>
                    <a:pt x="147" y="383"/>
                  </a:lnTo>
                  <a:lnTo>
                    <a:pt x="95" y="433"/>
                  </a:lnTo>
                  <a:lnTo>
                    <a:pt x="95" y="433"/>
                  </a:lnTo>
                  <a:lnTo>
                    <a:pt x="90" y="436"/>
                  </a:lnTo>
                  <a:lnTo>
                    <a:pt x="86" y="438"/>
                  </a:lnTo>
                  <a:lnTo>
                    <a:pt x="84" y="441"/>
                  </a:lnTo>
                  <a:lnTo>
                    <a:pt x="84" y="441"/>
                  </a:lnTo>
                  <a:lnTo>
                    <a:pt x="82" y="444"/>
                  </a:lnTo>
                  <a:lnTo>
                    <a:pt x="78" y="447"/>
                  </a:lnTo>
                  <a:lnTo>
                    <a:pt x="78" y="447"/>
                  </a:lnTo>
                  <a:lnTo>
                    <a:pt x="69" y="454"/>
                  </a:lnTo>
                  <a:lnTo>
                    <a:pt x="62" y="463"/>
                  </a:lnTo>
                  <a:lnTo>
                    <a:pt x="55" y="471"/>
                  </a:lnTo>
                  <a:lnTo>
                    <a:pt x="49" y="479"/>
                  </a:lnTo>
                  <a:lnTo>
                    <a:pt x="45" y="488"/>
                  </a:lnTo>
                  <a:lnTo>
                    <a:pt x="42" y="498"/>
                  </a:lnTo>
                  <a:lnTo>
                    <a:pt x="41" y="508"/>
                  </a:lnTo>
                  <a:lnTo>
                    <a:pt x="40" y="519"/>
                  </a:lnTo>
                  <a:lnTo>
                    <a:pt x="40" y="519"/>
                  </a:lnTo>
                  <a:lnTo>
                    <a:pt x="41" y="529"/>
                  </a:lnTo>
                  <a:lnTo>
                    <a:pt x="42" y="538"/>
                  </a:lnTo>
                  <a:lnTo>
                    <a:pt x="44" y="548"/>
                  </a:lnTo>
                  <a:lnTo>
                    <a:pt x="47" y="558"/>
                  </a:lnTo>
                  <a:lnTo>
                    <a:pt x="51" y="567"/>
                  </a:lnTo>
                  <a:lnTo>
                    <a:pt x="55" y="576"/>
                  </a:lnTo>
                  <a:lnTo>
                    <a:pt x="66" y="595"/>
                  </a:lnTo>
                  <a:lnTo>
                    <a:pt x="78" y="612"/>
                  </a:lnTo>
                  <a:lnTo>
                    <a:pt x="93" y="629"/>
                  </a:lnTo>
                  <a:lnTo>
                    <a:pt x="107" y="642"/>
                  </a:lnTo>
                  <a:lnTo>
                    <a:pt x="123" y="655"/>
                  </a:lnTo>
                  <a:lnTo>
                    <a:pt x="123" y="655"/>
                  </a:lnTo>
                  <a:lnTo>
                    <a:pt x="127" y="658"/>
                  </a:lnTo>
                  <a:lnTo>
                    <a:pt x="129" y="662"/>
                  </a:lnTo>
                  <a:lnTo>
                    <a:pt x="131" y="666"/>
                  </a:lnTo>
                  <a:lnTo>
                    <a:pt x="132" y="670"/>
                  </a:lnTo>
                  <a:lnTo>
                    <a:pt x="133" y="674"/>
                  </a:lnTo>
                  <a:lnTo>
                    <a:pt x="136" y="677"/>
                  </a:lnTo>
                  <a:lnTo>
                    <a:pt x="136" y="677"/>
                  </a:lnTo>
                  <a:lnTo>
                    <a:pt x="172" y="715"/>
                  </a:lnTo>
                  <a:lnTo>
                    <a:pt x="207" y="752"/>
                  </a:lnTo>
                  <a:lnTo>
                    <a:pt x="278" y="825"/>
                  </a:lnTo>
                  <a:lnTo>
                    <a:pt x="278" y="825"/>
                  </a:lnTo>
                  <a:lnTo>
                    <a:pt x="352" y="905"/>
                  </a:lnTo>
                  <a:lnTo>
                    <a:pt x="390" y="944"/>
                  </a:lnTo>
                  <a:lnTo>
                    <a:pt x="428" y="982"/>
                  </a:lnTo>
                  <a:lnTo>
                    <a:pt x="428" y="982"/>
                  </a:lnTo>
                  <a:lnTo>
                    <a:pt x="478" y="1030"/>
                  </a:lnTo>
                  <a:lnTo>
                    <a:pt x="526" y="1075"/>
                  </a:lnTo>
                  <a:lnTo>
                    <a:pt x="526" y="1075"/>
                  </a:lnTo>
                  <a:lnTo>
                    <a:pt x="574" y="1119"/>
                  </a:lnTo>
                  <a:lnTo>
                    <a:pt x="622" y="1165"/>
                  </a:lnTo>
                  <a:lnTo>
                    <a:pt x="668" y="1211"/>
                  </a:lnTo>
                  <a:lnTo>
                    <a:pt x="690" y="1235"/>
                  </a:lnTo>
                  <a:lnTo>
                    <a:pt x="712" y="1259"/>
                  </a:lnTo>
                  <a:lnTo>
                    <a:pt x="712" y="1259"/>
                  </a:lnTo>
                  <a:lnTo>
                    <a:pt x="714" y="1263"/>
                  </a:lnTo>
                  <a:lnTo>
                    <a:pt x="717" y="1267"/>
                  </a:lnTo>
                  <a:lnTo>
                    <a:pt x="718" y="1271"/>
                  </a:lnTo>
                  <a:lnTo>
                    <a:pt x="721" y="1273"/>
                  </a:lnTo>
                  <a:lnTo>
                    <a:pt x="721" y="1273"/>
                  </a:lnTo>
                  <a:lnTo>
                    <a:pt x="734" y="1285"/>
                  </a:lnTo>
                  <a:lnTo>
                    <a:pt x="748" y="1294"/>
                  </a:lnTo>
                  <a:lnTo>
                    <a:pt x="761" y="1302"/>
                  </a:lnTo>
                  <a:lnTo>
                    <a:pt x="774" y="1310"/>
                  </a:lnTo>
                  <a:lnTo>
                    <a:pt x="789" y="1315"/>
                  </a:lnTo>
                  <a:lnTo>
                    <a:pt x="802" y="1318"/>
                  </a:lnTo>
                  <a:lnTo>
                    <a:pt x="816" y="1320"/>
                  </a:lnTo>
                  <a:lnTo>
                    <a:pt x="829" y="1321"/>
                  </a:lnTo>
                  <a:lnTo>
                    <a:pt x="829" y="1321"/>
                  </a:lnTo>
                  <a:lnTo>
                    <a:pt x="847" y="1320"/>
                  </a:lnTo>
                  <a:lnTo>
                    <a:pt x="864" y="1316"/>
                  </a:lnTo>
                  <a:lnTo>
                    <a:pt x="882" y="1310"/>
                  </a:lnTo>
                  <a:lnTo>
                    <a:pt x="899" y="1301"/>
                  </a:lnTo>
                  <a:lnTo>
                    <a:pt x="918" y="1290"/>
                  </a:lnTo>
                  <a:lnTo>
                    <a:pt x="937" y="1277"/>
                  </a:lnTo>
                  <a:lnTo>
                    <a:pt x="955" y="1260"/>
                  </a:lnTo>
                  <a:lnTo>
                    <a:pt x="975" y="1241"/>
                  </a:lnTo>
                  <a:lnTo>
                    <a:pt x="975" y="1241"/>
                  </a:lnTo>
                  <a:lnTo>
                    <a:pt x="983" y="1232"/>
                  </a:lnTo>
                  <a:lnTo>
                    <a:pt x="991" y="1224"/>
                  </a:lnTo>
                  <a:lnTo>
                    <a:pt x="1010" y="1207"/>
                  </a:lnTo>
                  <a:lnTo>
                    <a:pt x="1030" y="1192"/>
                  </a:lnTo>
                  <a:lnTo>
                    <a:pt x="1049" y="1176"/>
                  </a:lnTo>
                  <a:lnTo>
                    <a:pt x="1049" y="1176"/>
                  </a:lnTo>
                  <a:lnTo>
                    <a:pt x="1067" y="1164"/>
                  </a:lnTo>
                  <a:lnTo>
                    <a:pt x="1081" y="1153"/>
                  </a:lnTo>
                  <a:lnTo>
                    <a:pt x="1081" y="1153"/>
                  </a:lnTo>
                  <a:lnTo>
                    <a:pt x="1107" y="1130"/>
                  </a:lnTo>
                  <a:lnTo>
                    <a:pt x="1131" y="1107"/>
                  </a:lnTo>
                  <a:lnTo>
                    <a:pt x="1153" y="1083"/>
                  </a:lnTo>
                  <a:lnTo>
                    <a:pt x="1174" y="1059"/>
                  </a:lnTo>
                  <a:lnTo>
                    <a:pt x="1195" y="1033"/>
                  </a:lnTo>
                  <a:lnTo>
                    <a:pt x="1215" y="1007"/>
                  </a:lnTo>
                  <a:lnTo>
                    <a:pt x="1254" y="955"/>
                  </a:lnTo>
                  <a:lnTo>
                    <a:pt x="1254" y="955"/>
                  </a:lnTo>
                  <a:lnTo>
                    <a:pt x="1284" y="916"/>
                  </a:lnTo>
                  <a:lnTo>
                    <a:pt x="1286" y="912"/>
                  </a:lnTo>
                  <a:lnTo>
                    <a:pt x="1286" y="908"/>
                  </a:lnTo>
                  <a:lnTo>
                    <a:pt x="1286" y="908"/>
                  </a:lnTo>
                  <a:lnTo>
                    <a:pt x="1286" y="903"/>
                  </a:lnTo>
                  <a:lnTo>
                    <a:pt x="1288" y="897"/>
                  </a:lnTo>
                  <a:lnTo>
                    <a:pt x="1291" y="892"/>
                  </a:lnTo>
                  <a:lnTo>
                    <a:pt x="1295" y="888"/>
                  </a:lnTo>
                  <a:lnTo>
                    <a:pt x="1295" y="888"/>
                  </a:lnTo>
                  <a:lnTo>
                    <a:pt x="1302" y="883"/>
                  </a:lnTo>
                  <a:lnTo>
                    <a:pt x="1309" y="876"/>
                  </a:lnTo>
                  <a:lnTo>
                    <a:pt x="1317" y="868"/>
                  </a:lnTo>
                  <a:lnTo>
                    <a:pt x="1324" y="860"/>
                  </a:lnTo>
                  <a:lnTo>
                    <a:pt x="1330" y="852"/>
                  </a:lnTo>
                  <a:lnTo>
                    <a:pt x="1336" y="843"/>
                  </a:lnTo>
                  <a:lnTo>
                    <a:pt x="1341" y="833"/>
                  </a:lnTo>
                  <a:lnTo>
                    <a:pt x="1347" y="823"/>
                  </a:lnTo>
                  <a:lnTo>
                    <a:pt x="1351" y="813"/>
                  </a:lnTo>
                  <a:lnTo>
                    <a:pt x="1354" y="802"/>
                  </a:lnTo>
                  <a:lnTo>
                    <a:pt x="1356" y="792"/>
                  </a:lnTo>
                  <a:lnTo>
                    <a:pt x="1358" y="782"/>
                  </a:lnTo>
                  <a:lnTo>
                    <a:pt x="1357" y="771"/>
                  </a:lnTo>
                  <a:lnTo>
                    <a:pt x="1356" y="760"/>
                  </a:lnTo>
                  <a:lnTo>
                    <a:pt x="1353" y="751"/>
                  </a:lnTo>
                  <a:lnTo>
                    <a:pt x="1349" y="740"/>
                  </a:lnTo>
                  <a:lnTo>
                    <a:pt x="1347" y="737"/>
                  </a:lnTo>
                  <a:lnTo>
                    <a:pt x="1344" y="735"/>
                  </a:lnTo>
                  <a:lnTo>
                    <a:pt x="1344" y="735"/>
                  </a:lnTo>
                  <a:lnTo>
                    <a:pt x="1338" y="732"/>
                  </a:lnTo>
                  <a:lnTo>
                    <a:pt x="1338" y="732"/>
                  </a:lnTo>
                  <a:lnTo>
                    <a:pt x="1303" y="702"/>
                  </a:lnTo>
                  <a:lnTo>
                    <a:pt x="1268" y="671"/>
                  </a:lnTo>
                  <a:lnTo>
                    <a:pt x="1233" y="639"/>
                  </a:lnTo>
                  <a:lnTo>
                    <a:pt x="1199" y="607"/>
                  </a:lnTo>
                  <a:lnTo>
                    <a:pt x="1131" y="542"/>
                  </a:lnTo>
                  <a:lnTo>
                    <a:pt x="1065" y="478"/>
                  </a:lnTo>
                  <a:lnTo>
                    <a:pt x="1065" y="478"/>
                  </a:lnTo>
                  <a:lnTo>
                    <a:pt x="1008" y="421"/>
                  </a:lnTo>
                  <a:lnTo>
                    <a:pt x="949" y="365"/>
                  </a:lnTo>
                  <a:lnTo>
                    <a:pt x="949" y="365"/>
                  </a:lnTo>
                  <a:lnTo>
                    <a:pt x="898" y="318"/>
                  </a:lnTo>
                  <a:lnTo>
                    <a:pt x="898" y="318"/>
                  </a:lnTo>
                  <a:lnTo>
                    <a:pt x="839" y="262"/>
                  </a:lnTo>
                  <a:lnTo>
                    <a:pt x="811" y="234"/>
                  </a:lnTo>
                  <a:lnTo>
                    <a:pt x="782" y="204"/>
                  </a:lnTo>
                  <a:lnTo>
                    <a:pt x="755" y="174"/>
                  </a:lnTo>
                  <a:lnTo>
                    <a:pt x="728" y="144"/>
                  </a:lnTo>
                  <a:lnTo>
                    <a:pt x="703" y="112"/>
                  </a:lnTo>
                  <a:lnTo>
                    <a:pt x="680" y="78"/>
                  </a:lnTo>
                  <a:lnTo>
                    <a:pt x="678" y="76"/>
                  </a:lnTo>
                  <a:lnTo>
                    <a:pt x="676" y="75"/>
                  </a:lnTo>
                  <a:lnTo>
                    <a:pt x="676" y="75"/>
                  </a:lnTo>
                  <a:lnTo>
                    <a:pt x="672" y="71"/>
                  </a:lnTo>
                  <a:lnTo>
                    <a:pt x="672" y="71"/>
                  </a:lnTo>
                  <a:lnTo>
                    <a:pt x="665" y="64"/>
                  </a:lnTo>
                  <a:lnTo>
                    <a:pt x="658" y="58"/>
                  </a:lnTo>
                  <a:lnTo>
                    <a:pt x="649" y="52"/>
                  </a:lnTo>
                  <a:lnTo>
                    <a:pt x="641" y="48"/>
                  </a:lnTo>
                  <a:lnTo>
                    <a:pt x="632" y="45"/>
                  </a:lnTo>
                  <a:lnTo>
                    <a:pt x="623" y="43"/>
                  </a:lnTo>
                  <a:lnTo>
                    <a:pt x="612" y="41"/>
                  </a:lnTo>
                  <a:lnTo>
                    <a:pt x="601" y="41"/>
                  </a:lnTo>
                  <a:lnTo>
                    <a:pt x="601" y="41"/>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37" name="Freeform 866"/>
            <p:cNvSpPr/>
            <p:nvPr>
              <p:custDataLst>
                <p:tags r:id="rId68"/>
              </p:custDataLst>
            </p:nvPr>
          </p:nvSpPr>
          <p:spPr bwMode="auto">
            <a:xfrm>
              <a:off x="2249488" y="1181100"/>
              <a:ext cx="595313" cy="604838"/>
            </a:xfrm>
            <a:custGeom>
              <a:avLst/>
              <a:gdLst/>
              <a:ahLst/>
              <a:cxnLst>
                <a:cxn ang="0">
                  <a:pos x="672" y="1142"/>
                </a:cxn>
                <a:cxn ang="0">
                  <a:pos x="660" y="1136"/>
                </a:cxn>
                <a:cxn ang="0">
                  <a:pos x="657" y="1130"/>
                </a:cxn>
                <a:cxn ang="0">
                  <a:pos x="656" y="1122"/>
                </a:cxn>
                <a:cxn ang="0">
                  <a:pos x="654" y="1020"/>
                </a:cxn>
                <a:cxn ang="0">
                  <a:pos x="641" y="850"/>
                </a:cxn>
                <a:cxn ang="0">
                  <a:pos x="629" y="701"/>
                </a:cxn>
                <a:cxn ang="0">
                  <a:pos x="568" y="686"/>
                </a:cxn>
                <a:cxn ang="0">
                  <a:pos x="451" y="680"/>
                </a:cxn>
                <a:cxn ang="0">
                  <a:pos x="439" y="675"/>
                </a:cxn>
                <a:cxn ang="0">
                  <a:pos x="434" y="663"/>
                </a:cxn>
                <a:cxn ang="0">
                  <a:pos x="429" y="586"/>
                </a:cxn>
                <a:cxn ang="0">
                  <a:pos x="406" y="496"/>
                </a:cxn>
                <a:cxn ang="0">
                  <a:pos x="399" y="497"/>
                </a:cxn>
                <a:cxn ang="0">
                  <a:pos x="316" y="494"/>
                </a:cxn>
                <a:cxn ang="0">
                  <a:pos x="144" y="483"/>
                </a:cxn>
                <a:cxn ang="0">
                  <a:pos x="52" y="481"/>
                </a:cxn>
                <a:cxn ang="0">
                  <a:pos x="19" y="481"/>
                </a:cxn>
                <a:cxn ang="0">
                  <a:pos x="6" y="476"/>
                </a:cxn>
                <a:cxn ang="0">
                  <a:pos x="1" y="468"/>
                </a:cxn>
                <a:cxn ang="0">
                  <a:pos x="1" y="454"/>
                </a:cxn>
                <a:cxn ang="0">
                  <a:pos x="6" y="443"/>
                </a:cxn>
                <a:cxn ang="0">
                  <a:pos x="21" y="438"/>
                </a:cxn>
                <a:cxn ang="0">
                  <a:pos x="53" y="438"/>
                </a:cxn>
                <a:cxn ang="0">
                  <a:pos x="234" y="446"/>
                </a:cxn>
                <a:cxn ang="0">
                  <a:pos x="357" y="454"/>
                </a:cxn>
                <a:cxn ang="0">
                  <a:pos x="403" y="456"/>
                </a:cxn>
                <a:cxn ang="0">
                  <a:pos x="418" y="442"/>
                </a:cxn>
                <a:cxn ang="0">
                  <a:pos x="406" y="231"/>
                </a:cxn>
                <a:cxn ang="0">
                  <a:pos x="404" y="72"/>
                </a:cxn>
                <a:cxn ang="0">
                  <a:pos x="406" y="15"/>
                </a:cxn>
                <a:cxn ang="0">
                  <a:pos x="413" y="4"/>
                </a:cxn>
                <a:cxn ang="0">
                  <a:pos x="428" y="0"/>
                </a:cxn>
                <a:cxn ang="0">
                  <a:pos x="436" y="1"/>
                </a:cxn>
                <a:cxn ang="0">
                  <a:pos x="443" y="5"/>
                </a:cxn>
                <a:cxn ang="0">
                  <a:pos x="447" y="15"/>
                </a:cxn>
                <a:cxn ang="0">
                  <a:pos x="445" y="78"/>
                </a:cxn>
                <a:cxn ang="0">
                  <a:pos x="448" y="255"/>
                </a:cxn>
                <a:cxn ang="0">
                  <a:pos x="464" y="488"/>
                </a:cxn>
                <a:cxn ang="0">
                  <a:pos x="474" y="640"/>
                </a:cxn>
                <a:cxn ang="0">
                  <a:pos x="564" y="644"/>
                </a:cxn>
                <a:cxn ang="0">
                  <a:pos x="834" y="658"/>
                </a:cxn>
                <a:cxn ang="0">
                  <a:pos x="1036" y="676"/>
                </a:cxn>
                <a:cxn ang="0">
                  <a:pos x="1110" y="684"/>
                </a:cxn>
                <a:cxn ang="0">
                  <a:pos x="1120" y="693"/>
                </a:cxn>
                <a:cxn ang="0">
                  <a:pos x="1125" y="706"/>
                </a:cxn>
                <a:cxn ang="0">
                  <a:pos x="1124" y="715"/>
                </a:cxn>
                <a:cxn ang="0">
                  <a:pos x="1118" y="724"/>
                </a:cxn>
                <a:cxn ang="0">
                  <a:pos x="1111" y="725"/>
                </a:cxn>
                <a:cxn ang="0">
                  <a:pos x="1053" y="719"/>
                </a:cxn>
                <a:cxn ang="0">
                  <a:pos x="786" y="697"/>
                </a:cxn>
                <a:cxn ang="0">
                  <a:pos x="672" y="705"/>
                </a:cxn>
                <a:cxn ang="0">
                  <a:pos x="683" y="852"/>
                </a:cxn>
                <a:cxn ang="0">
                  <a:pos x="694" y="987"/>
                </a:cxn>
                <a:cxn ang="0">
                  <a:pos x="698" y="1088"/>
                </a:cxn>
                <a:cxn ang="0">
                  <a:pos x="697" y="1127"/>
                </a:cxn>
                <a:cxn ang="0">
                  <a:pos x="690" y="1137"/>
                </a:cxn>
                <a:cxn ang="0">
                  <a:pos x="676" y="1142"/>
                </a:cxn>
              </a:cxnLst>
              <a:rect l="0" t="0" r="r" b="b"/>
              <a:pathLst>
                <a:path w="1125" h="1142">
                  <a:moveTo>
                    <a:pt x="676" y="1142"/>
                  </a:moveTo>
                  <a:lnTo>
                    <a:pt x="676" y="1142"/>
                  </a:lnTo>
                  <a:lnTo>
                    <a:pt x="672" y="1142"/>
                  </a:lnTo>
                  <a:lnTo>
                    <a:pt x="667" y="1141"/>
                  </a:lnTo>
                  <a:lnTo>
                    <a:pt x="663" y="1138"/>
                  </a:lnTo>
                  <a:lnTo>
                    <a:pt x="660" y="1136"/>
                  </a:lnTo>
                  <a:lnTo>
                    <a:pt x="660" y="1136"/>
                  </a:lnTo>
                  <a:lnTo>
                    <a:pt x="658" y="1133"/>
                  </a:lnTo>
                  <a:lnTo>
                    <a:pt x="657" y="1130"/>
                  </a:lnTo>
                  <a:lnTo>
                    <a:pt x="656" y="1126"/>
                  </a:lnTo>
                  <a:lnTo>
                    <a:pt x="656" y="1122"/>
                  </a:lnTo>
                  <a:lnTo>
                    <a:pt x="656" y="1122"/>
                  </a:lnTo>
                  <a:lnTo>
                    <a:pt x="656" y="1088"/>
                  </a:lnTo>
                  <a:lnTo>
                    <a:pt x="656" y="1054"/>
                  </a:lnTo>
                  <a:lnTo>
                    <a:pt x="654" y="1020"/>
                  </a:lnTo>
                  <a:lnTo>
                    <a:pt x="652" y="986"/>
                  </a:lnTo>
                  <a:lnTo>
                    <a:pt x="647" y="917"/>
                  </a:lnTo>
                  <a:lnTo>
                    <a:pt x="641" y="850"/>
                  </a:lnTo>
                  <a:lnTo>
                    <a:pt x="641" y="850"/>
                  </a:lnTo>
                  <a:lnTo>
                    <a:pt x="634" y="775"/>
                  </a:lnTo>
                  <a:lnTo>
                    <a:pt x="629" y="701"/>
                  </a:lnTo>
                  <a:lnTo>
                    <a:pt x="628" y="689"/>
                  </a:lnTo>
                  <a:lnTo>
                    <a:pt x="568" y="686"/>
                  </a:lnTo>
                  <a:lnTo>
                    <a:pt x="568" y="686"/>
                  </a:lnTo>
                  <a:lnTo>
                    <a:pt x="455" y="681"/>
                  </a:lnTo>
                  <a:lnTo>
                    <a:pt x="455" y="681"/>
                  </a:lnTo>
                  <a:lnTo>
                    <a:pt x="451" y="680"/>
                  </a:lnTo>
                  <a:lnTo>
                    <a:pt x="446" y="679"/>
                  </a:lnTo>
                  <a:lnTo>
                    <a:pt x="442" y="677"/>
                  </a:lnTo>
                  <a:lnTo>
                    <a:pt x="439" y="675"/>
                  </a:lnTo>
                  <a:lnTo>
                    <a:pt x="437" y="672"/>
                  </a:lnTo>
                  <a:lnTo>
                    <a:pt x="435" y="667"/>
                  </a:lnTo>
                  <a:lnTo>
                    <a:pt x="434" y="663"/>
                  </a:lnTo>
                  <a:lnTo>
                    <a:pt x="433" y="659"/>
                  </a:lnTo>
                  <a:lnTo>
                    <a:pt x="433" y="659"/>
                  </a:lnTo>
                  <a:lnTo>
                    <a:pt x="429" y="586"/>
                  </a:lnTo>
                  <a:lnTo>
                    <a:pt x="423" y="506"/>
                  </a:lnTo>
                  <a:lnTo>
                    <a:pt x="422" y="491"/>
                  </a:lnTo>
                  <a:lnTo>
                    <a:pt x="406" y="496"/>
                  </a:lnTo>
                  <a:lnTo>
                    <a:pt x="406" y="496"/>
                  </a:lnTo>
                  <a:lnTo>
                    <a:pt x="403" y="497"/>
                  </a:lnTo>
                  <a:lnTo>
                    <a:pt x="399" y="497"/>
                  </a:lnTo>
                  <a:lnTo>
                    <a:pt x="399" y="497"/>
                  </a:lnTo>
                  <a:lnTo>
                    <a:pt x="358" y="496"/>
                  </a:lnTo>
                  <a:lnTo>
                    <a:pt x="316" y="494"/>
                  </a:lnTo>
                  <a:lnTo>
                    <a:pt x="236" y="489"/>
                  </a:lnTo>
                  <a:lnTo>
                    <a:pt x="236" y="489"/>
                  </a:lnTo>
                  <a:lnTo>
                    <a:pt x="144" y="483"/>
                  </a:lnTo>
                  <a:lnTo>
                    <a:pt x="98" y="481"/>
                  </a:lnTo>
                  <a:lnTo>
                    <a:pt x="52" y="481"/>
                  </a:lnTo>
                  <a:lnTo>
                    <a:pt x="52" y="481"/>
                  </a:lnTo>
                  <a:lnTo>
                    <a:pt x="20" y="481"/>
                  </a:lnTo>
                  <a:lnTo>
                    <a:pt x="19" y="481"/>
                  </a:lnTo>
                  <a:lnTo>
                    <a:pt x="19" y="481"/>
                  </a:lnTo>
                  <a:lnTo>
                    <a:pt x="14" y="481"/>
                  </a:lnTo>
                  <a:lnTo>
                    <a:pt x="10" y="478"/>
                  </a:lnTo>
                  <a:lnTo>
                    <a:pt x="6" y="476"/>
                  </a:lnTo>
                  <a:lnTo>
                    <a:pt x="4" y="474"/>
                  </a:lnTo>
                  <a:lnTo>
                    <a:pt x="2" y="471"/>
                  </a:lnTo>
                  <a:lnTo>
                    <a:pt x="1" y="468"/>
                  </a:lnTo>
                  <a:lnTo>
                    <a:pt x="0" y="461"/>
                  </a:lnTo>
                  <a:lnTo>
                    <a:pt x="0" y="461"/>
                  </a:lnTo>
                  <a:lnTo>
                    <a:pt x="1" y="454"/>
                  </a:lnTo>
                  <a:lnTo>
                    <a:pt x="2" y="451"/>
                  </a:lnTo>
                  <a:lnTo>
                    <a:pt x="4" y="446"/>
                  </a:lnTo>
                  <a:lnTo>
                    <a:pt x="6" y="443"/>
                  </a:lnTo>
                  <a:lnTo>
                    <a:pt x="10" y="441"/>
                  </a:lnTo>
                  <a:lnTo>
                    <a:pt x="15" y="439"/>
                  </a:lnTo>
                  <a:lnTo>
                    <a:pt x="21" y="438"/>
                  </a:lnTo>
                  <a:lnTo>
                    <a:pt x="21" y="438"/>
                  </a:lnTo>
                  <a:lnTo>
                    <a:pt x="53" y="438"/>
                  </a:lnTo>
                  <a:lnTo>
                    <a:pt x="53" y="438"/>
                  </a:lnTo>
                  <a:lnTo>
                    <a:pt x="98" y="439"/>
                  </a:lnTo>
                  <a:lnTo>
                    <a:pt x="144" y="440"/>
                  </a:lnTo>
                  <a:lnTo>
                    <a:pt x="234" y="446"/>
                  </a:lnTo>
                  <a:lnTo>
                    <a:pt x="234" y="446"/>
                  </a:lnTo>
                  <a:lnTo>
                    <a:pt x="315" y="452"/>
                  </a:lnTo>
                  <a:lnTo>
                    <a:pt x="357" y="454"/>
                  </a:lnTo>
                  <a:lnTo>
                    <a:pt x="399" y="455"/>
                  </a:lnTo>
                  <a:lnTo>
                    <a:pt x="399" y="455"/>
                  </a:lnTo>
                  <a:lnTo>
                    <a:pt x="403" y="456"/>
                  </a:lnTo>
                  <a:lnTo>
                    <a:pt x="420" y="459"/>
                  </a:lnTo>
                  <a:lnTo>
                    <a:pt x="418" y="442"/>
                  </a:lnTo>
                  <a:lnTo>
                    <a:pt x="418" y="442"/>
                  </a:lnTo>
                  <a:lnTo>
                    <a:pt x="411" y="337"/>
                  </a:lnTo>
                  <a:lnTo>
                    <a:pt x="408" y="283"/>
                  </a:lnTo>
                  <a:lnTo>
                    <a:pt x="406" y="231"/>
                  </a:lnTo>
                  <a:lnTo>
                    <a:pt x="404" y="178"/>
                  </a:lnTo>
                  <a:lnTo>
                    <a:pt x="403" y="125"/>
                  </a:lnTo>
                  <a:lnTo>
                    <a:pt x="404" y="72"/>
                  </a:lnTo>
                  <a:lnTo>
                    <a:pt x="405" y="20"/>
                  </a:lnTo>
                  <a:lnTo>
                    <a:pt x="405" y="20"/>
                  </a:lnTo>
                  <a:lnTo>
                    <a:pt x="406" y="15"/>
                  </a:lnTo>
                  <a:lnTo>
                    <a:pt x="408" y="11"/>
                  </a:lnTo>
                  <a:lnTo>
                    <a:pt x="410" y="6"/>
                  </a:lnTo>
                  <a:lnTo>
                    <a:pt x="413" y="4"/>
                  </a:lnTo>
                  <a:lnTo>
                    <a:pt x="417" y="2"/>
                  </a:lnTo>
                  <a:lnTo>
                    <a:pt x="421" y="0"/>
                  </a:lnTo>
                  <a:lnTo>
                    <a:pt x="428" y="0"/>
                  </a:lnTo>
                  <a:lnTo>
                    <a:pt x="428" y="0"/>
                  </a:lnTo>
                  <a:lnTo>
                    <a:pt x="432" y="0"/>
                  </a:lnTo>
                  <a:lnTo>
                    <a:pt x="436" y="1"/>
                  </a:lnTo>
                  <a:lnTo>
                    <a:pt x="440" y="3"/>
                  </a:lnTo>
                  <a:lnTo>
                    <a:pt x="443" y="5"/>
                  </a:lnTo>
                  <a:lnTo>
                    <a:pt x="443" y="5"/>
                  </a:lnTo>
                  <a:lnTo>
                    <a:pt x="445" y="8"/>
                  </a:lnTo>
                  <a:lnTo>
                    <a:pt x="446" y="12"/>
                  </a:lnTo>
                  <a:lnTo>
                    <a:pt x="447" y="15"/>
                  </a:lnTo>
                  <a:lnTo>
                    <a:pt x="447" y="19"/>
                  </a:lnTo>
                  <a:lnTo>
                    <a:pt x="447" y="19"/>
                  </a:lnTo>
                  <a:lnTo>
                    <a:pt x="445" y="78"/>
                  </a:lnTo>
                  <a:lnTo>
                    <a:pt x="445" y="137"/>
                  </a:lnTo>
                  <a:lnTo>
                    <a:pt x="446" y="196"/>
                  </a:lnTo>
                  <a:lnTo>
                    <a:pt x="448" y="255"/>
                  </a:lnTo>
                  <a:lnTo>
                    <a:pt x="452" y="313"/>
                  </a:lnTo>
                  <a:lnTo>
                    <a:pt x="456" y="372"/>
                  </a:lnTo>
                  <a:lnTo>
                    <a:pt x="464" y="488"/>
                  </a:lnTo>
                  <a:lnTo>
                    <a:pt x="464" y="488"/>
                  </a:lnTo>
                  <a:lnTo>
                    <a:pt x="473" y="629"/>
                  </a:lnTo>
                  <a:lnTo>
                    <a:pt x="474" y="640"/>
                  </a:lnTo>
                  <a:lnTo>
                    <a:pt x="485" y="641"/>
                  </a:lnTo>
                  <a:lnTo>
                    <a:pt x="485" y="641"/>
                  </a:lnTo>
                  <a:lnTo>
                    <a:pt x="564" y="644"/>
                  </a:lnTo>
                  <a:lnTo>
                    <a:pt x="564" y="644"/>
                  </a:lnTo>
                  <a:lnTo>
                    <a:pt x="698" y="651"/>
                  </a:lnTo>
                  <a:lnTo>
                    <a:pt x="834" y="658"/>
                  </a:lnTo>
                  <a:lnTo>
                    <a:pt x="901" y="663"/>
                  </a:lnTo>
                  <a:lnTo>
                    <a:pt x="969" y="669"/>
                  </a:lnTo>
                  <a:lnTo>
                    <a:pt x="1036" y="676"/>
                  </a:lnTo>
                  <a:lnTo>
                    <a:pt x="1104" y="683"/>
                  </a:lnTo>
                  <a:lnTo>
                    <a:pt x="1104" y="683"/>
                  </a:lnTo>
                  <a:lnTo>
                    <a:pt x="1110" y="684"/>
                  </a:lnTo>
                  <a:lnTo>
                    <a:pt x="1114" y="686"/>
                  </a:lnTo>
                  <a:lnTo>
                    <a:pt x="1118" y="689"/>
                  </a:lnTo>
                  <a:lnTo>
                    <a:pt x="1120" y="693"/>
                  </a:lnTo>
                  <a:lnTo>
                    <a:pt x="1123" y="696"/>
                  </a:lnTo>
                  <a:lnTo>
                    <a:pt x="1124" y="702"/>
                  </a:lnTo>
                  <a:lnTo>
                    <a:pt x="1125" y="706"/>
                  </a:lnTo>
                  <a:lnTo>
                    <a:pt x="1125" y="710"/>
                  </a:lnTo>
                  <a:lnTo>
                    <a:pt x="1125" y="710"/>
                  </a:lnTo>
                  <a:lnTo>
                    <a:pt x="1124" y="715"/>
                  </a:lnTo>
                  <a:lnTo>
                    <a:pt x="1122" y="720"/>
                  </a:lnTo>
                  <a:lnTo>
                    <a:pt x="1120" y="722"/>
                  </a:lnTo>
                  <a:lnTo>
                    <a:pt x="1118" y="724"/>
                  </a:lnTo>
                  <a:lnTo>
                    <a:pt x="1115" y="725"/>
                  </a:lnTo>
                  <a:lnTo>
                    <a:pt x="1111" y="725"/>
                  </a:lnTo>
                  <a:lnTo>
                    <a:pt x="1111" y="725"/>
                  </a:lnTo>
                  <a:lnTo>
                    <a:pt x="1107" y="725"/>
                  </a:lnTo>
                  <a:lnTo>
                    <a:pt x="1107" y="725"/>
                  </a:lnTo>
                  <a:lnTo>
                    <a:pt x="1053" y="719"/>
                  </a:lnTo>
                  <a:lnTo>
                    <a:pt x="998" y="714"/>
                  </a:lnTo>
                  <a:lnTo>
                    <a:pt x="892" y="705"/>
                  </a:lnTo>
                  <a:lnTo>
                    <a:pt x="786" y="697"/>
                  </a:lnTo>
                  <a:lnTo>
                    <a:pt x="684" y="692"/>
                  </a:lnTo>
                  <a:lnTo>
                    <a:pt x="671" y="691"/>
                  </a:lnTo>
                  <a:lnTo>
                    <a:pt x="672" y="705"/>
                  </a:lnTo>
                  <a:lnTo>
                    <a:pt x="672" y="705"/>
                  </a:lnTo>
                  <a:lnTo>
                    <a:pt x="677" y="779"/>
                  </a:lnTo>
                  <a:lnTo>
                    <a:pt x="683" y="852"/>
                  </a:lnTo>
                  <a:lnTo>
                    <a:pt x="683" y="852"/>
                  </a:lnTo>
                  <a:lnTo>
                    <a:pt x="689" y="918"/>
                  </a:lnTo>
                  <a:lnTo>
                    <a:pt x="694" y="987"/>
                  </a:lnTo>
                  <a:lnTo>
                    <a:pt x="696" y="1020"/>
                  </a:lnTo>
                  <a:lnTo>
                    <a:pt x="697" y="1054"/>
                  </a:lnTo>
                  <a:lnTo>
                    <a:pt x="698" y="1088"/>
                  </a:lnTo>
                  <a:lnTo>
                    <a:pt x="698" y="1122"/>
                  </a:lnTo>
                  <a:lnTo>
                    <a:pt x="698" y="1122"/>
                  </a:lnTo>
                  <a:lnTo>
                    <a:pt x="697" y="1127"/>
                  </a:lnTo>
                  <a:lnTo>
                    <a:pt x="695" y="1131"/>
                  </a:lnTo>
                  <a:lnTo>
                    <a:pt x="693" y="1135"/>
                  </a:lnTo>
                  <a:lnTo>
                    <a:pt x="690" y="1137"/>
                  </a:lnTo>
                  <a:lnTo>
                    <a:pt x="686" y="1140"/>
                  </a:lnTo>
                  <a:lnTo>
                    <a:pt x="683" y="1141"/>
                  </a:lnTo>
                  <a:lnTo>
                    <a:pt x="676" y="1142"/>
                  </a:lnTo>
                  <a:lnTo>
                    <a:pt x="676" y="114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grpSp>
      <p:sp>
        <p:nvSpPr>
          <p:cNvPr id="138" name="椭圆 31"/>
          <p:cNvSpPr/>
          <p:nvPr>
            <p:custDataLst>
              <p:tags r:id="rId69"/>
            </p:custDataLst>
          </p:nvPr>
        </p:nvSpPr>
        <p:spPr>
          <a:xfrm>
            <a:off x="1060904" y="4464447"/>
            <a:ext cx="1281113" cy="12692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tx1">
                  <a:lumMod val="65000"/>
                  <a:lumOff val="35000"/>
                </a:schemeClr>
              </a:solidFill>
              <a:cs typeface="+mn-ea"/>
              <a:sym typeface="+mn-lt"/>
            </a:endParaRPr>
          </a:p>
        </p:txBody>
      </p:sp>
      <p:sp>
        <p:nvSpPr>
          <p:cNvPr id="139" name="任意多边形 7"/>
          <p:cNvSpPr/>
          <p:nvPr>
            <p:custDataLst>
              <p:tags r:id="rId70"/>
            </p:custDataLst>
          </p:nvPr>
        </p:nvSpPr>
        <p:spPr>
          <a:xfrm>
            <a:off x="1296648" y="5178822"/>
            <a:ext cx="809625" cy="13097"/>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solidFill>
            <a:srgbClr val="005188"/>
          </a:solid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accent2"/>
              </a:solidFill>
              <a:cs typeface="+mn-ea"/>
              <a:sym typeface="+mn-lt"/>
            </a:endParaRPr>
          </a:p>
        </p:txBody>
      </p:sp>
      <p:sp>
        <p:nvSpPr>
          <p:cNvPr id="140" name="文本框 88"/>
          <p:cNvSpPr txBox="1">
            <a:spLocks noChangeArrowheads="1"/>
          </p:cNvSpPr>
          <p:nvPr>
            <p:custDataLst>
              <p:tags r:id="rId71"/>
            </p:custDataLst>
          </p:nvPr>
        </p:nvSpPr>
        <p:spPr bwMode="auto">
          <a:xfrm>
            <a:off x="1182348" y="5178822"/>
            <a:ext cx="1037035" cy="37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p>
            <a:pPr algn="ctr"/>
            <a:r>
              <a:rPr lang="zh-CN" altLang="en-US" sz="2000" b="1" dirty="0">
                <a:solidFill>
                  <a:schemeClr val="bg1"/>
                </a:solidFill>
                <a:latin typeface="楷体" panose="02010609060101010101" charset="-122"/>
                <a:ea typeface="楷体" panose="02010609060101010101" charset="-122"/>
                <a:cs typeface="+mn-ea"/>
                <a:sym typeface="+mn-lt"/>
              </a:rPr>
              <a:t>研究</a:t>
            </a:r>
            <a:endParaRPr lang="zh-CN" altLang="en-US" sz="2000" b="1" dirty="0">
              <a:solidFill>
                <a:schemeClr val="bg1"/>
              </a:solidFill>
              <a:latin typeface="楷体" panose="02010609060101010101" charset="-122"/>
              <a:ea typeface="楷体" panose="02010609060101010101" charset="-122"/>
              <a:cs typeface="+mn-ea"/>
              <a:sym typeface="+mn-lt"/>
            </a:endParaRPr>
          </a:p>
        </p:txBody>
      </p:sp>
      <p:grpSp>
        <p:nvGrpSpPr>
          <p:cNvPr id="141" name="chenying0907 90"/>
          <p:cNvGrpSpPr/>
          <p:nvPr/>
        </p:nvGrpSpPr>
        <p:grpSpPr bwMode="auto">
          <a:xfrm>
            <a:off x="1526439" y="4654947"/>
            <a:ext cx="289322" cy="458390"/>
            <a:chOff x="5844088" y="2600655"/>
            <a:chExt cx="385904" cy="611158"/>
          </a:xfrm>
        </p:grpSpPr>
        <p:grpSp>
          <p:nvGrpSpPr>
            <p:cNvPr id="142" name="chenying0907 91"/>
            <p:cNvGrpSpPr/>
            <p:nvPr/>
          </p:nvGrpSpPr>
          <p:grpSpPr bwMode="auto">
            <a:xfrm rot="8489641">
              <a:off x="6013992" y="2653092"/>
              <a:ext cx="216000" cy="558721"/>
              <a:chOff x="6011031" y="2540000"/>
              <a:chExt cx="242182" cy="626447"/>
            </a:xfrm>
          </p:grpSpPr>
          <p:sp>
            <p:nvSpPr>
              <p:cNvPr id="143" name="任意多边形 12"/>
              <p:cNvSpPr/>
              <p:nvPr>
                <p:custDataLst>
                  <p:tags r:id="rId72"/>
                </p:custDataLst>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144" name="任意多边形 13"/>
              <p:cNvSpPr/>
              <p:nvPr>
                <p:custDataLst>
                  <p:tags r:id="rId73"/>
                </p:custDataLst>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145" name="任意多边形 14"/>
              <p:cNvSpPr/>
              <p:nvPr>
                <p:custDataLst>
                  <p:tags r:id="rId74"/>
                </p:custDataLst>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sp>
          <p:nvSpPr>
            <p:cNvPr id="146" name="任意多边形 11"/>
            <p:cNvSpPr/>
            <p:nvPr>
              <p:custDataLst>
                <p:tags r:id="rId75"/>
              </p:custDataLst>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grpSp>
        <p:nvGrpSpPr>
          <p:cNvPr id="147" name="chenying0907 98"/>
          <p:cNvGrpSpPr/>
          <p:nvPr/>
        </p:nvGrpSpPr>
        <p:grpSpPr bwMode="auto">
          <a:xfrm>
            <a:off x="6334182" y="4727575"/>
            <a:ext cx="355997" cy="323850"/>
            <a:chOff x="7002966" y="4415883"/>
            <a:chExt cx="507443" cy="461687"/>
          </a:xfrm>
        </p:grpSpPr>
        <p:grpSp>
          <p:nvGrpSpPr>
            <p:cNvPr id="148" name="chenying0907 99"/>
            <p:cNvGrpSpPr/>
            <p:nvPr/>
          </p:nvGrpSpPr>
          <p:grpSpPr bwMode="auto">
            <a:xfrm>
              <a:off x="7002966" y="4415883"/>
              <a:ext cx="507443" cy="461687"/>
              <a:chOff x="7002966" y="4415883"/>
              <a:chExt cx="602999" cy="548627"/>
            </a:xfrm>
          </p:grpSpPr>
          <p:sp>
            <p:nvSpPr>
              <p:cNvPr id="149" name="任意多边形 21"/>
              <p:cNvSpPr/>
              <p:nvPr>
                <p:custDataLst>
                  <p:tags r:id="rId76"/>
                </p:custDataLst>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150" name="任意多边形 22"/>
              <p:cNvSpPr/>
              <p:nvPr>
                <p:custDataLst>
                  <p:tags r:id="rId77"/>
                </p:custDataLst>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sp>
          <p:nvSpPr>
            <p:cNvPr id="151" name="任意多边形 17"/>
            <p:cNvSpPr/>
            <p:nvPr>
              <p:custDataLst>
                <p:tags r:id="rId78"/>
              </p:custDataLst>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152" name="任意多边形 18"/>
            <p:cNvSpPr/>
            <p:nvPr>
              <p:custDataLst>
                <p:tags r:id="rId79"/>
              </p:custDataLst>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153" name="任意多边形 19"/>
            <p:cNvSpPr/>
            <p:nvPr>
              <p:custDataLst>
                <p:tags r:id="rId80"/>
              </p:custDataLst>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154" name="任意多边形 20"/>
            <p:cNvSpPr/>
            <p:nvPr>
              <p:custDataLst>
                <p:tags r:id="rId81"/>
              </p:custDataLst>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grpSp>
        <p:nvGrpSpPr>
          <p:cNvPr id="155" name="chenying0907 110"/>
          <p:cNvGrpSpPr/>
          <p:nvPr/>
        </p:nvGrpSpPr>
        <p:grpSpPr bwMode="auto">
          <a:xfrm>
            <a:off x="3902926" y="4641850"/>
            <a:ext cx="417909" cy="373856"/>
            <a:chOff x="4577745" y="4336117"/>
            <a:chExt cx="557229" cy="497597"/>
          </a:xfrm>
        </p:grpSpPr>
        <p:sp>
          <p:nvSpPr>
            <p:cNvPr id="156" name="任意多边形 24"/>
            <p:cNvSpPr/>
            <p:nvPr>
              <p:custDataLst>
                <p:tags r:id="rId82"/>
              </p:custDataLst>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sp>
          <p:nvSpPr>
            <p:cNvPr id="157" name="任意多边形 25"/>
            <p:cNvSpPr/>
            <p:nvPr>
              <p:custDataLst>
                <p:tags r:id="rId83"/>
              </p:custDataLst>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cs typeface="+mn-ea"/>
                <a:sym typeface="+mn-lt"/>
              </a:endParaRPr>
            </a:p>
          </p:txBody>
        </p:sp>
      </p:grpSp>
      <p:sp>
        <p:nvSpPr>
          <p:cNvPr id="158" name="椭圆 31"/>
          <p:cNvSpPr/>
          <p:nvPr>
            <p:custDataLst>
              <p:tags r:id="rId84"/>
            </p:custDataLst>
          </p:nvPr>
        </p:nvSpPr>
        <p:spPr>
          <a:xfrm>
            <a:off x="3486207" y="4464447"/>
            <a:ext cx="1281113" cy="12692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tx1">
                  <a:lumMod val="65000"/>
                  <a:lumOff val="35000"/>
                </a:schemeClr>
              </a:solidFill>
              <a:cs typeface="+mn-ea"/>
              <a:sym typeface="+mn-lt"/>
            </a:endParaRPr>
          </a:p>
        </p:txBody>
      </p:sp>
      <p:sp>
        <p:nvSpPr>
          <p:cNvPr id="159" name="任意多边形 27"/>
          <p:cNvSpPr/>
          <p:nvPr>
            <p:custDataLst>
              <p:tags r:id="rId85"/>
            </p:custDataLst>
          </p:nvPr>
        </p:nvSpPr>
        <p:spPr>
          <a:xfrm>
            <a:off x="3721952" y="5178822"/>
            <a:ext cx="810815" cy="13097"/>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accent2"/>
              </a:solidFill>
              <a:cs typeface="+mn-ea"/>
              <a:sym typeface="+mn-lt"/>
            </a:endParaRPr>
          </a:p>
        </p:txBody>
      </p:sp>
      <p:sp>
        <p:nvSpPr>
          <p:cNvPr id="160" name="文本框 145"/>
          <p:cNvSpPr txBox="1">
            <a:spLocks noChangeArrowheads="1"/>
          </p:cNvSpPr>
          <p:nvPr>
            <p:custDataLst>
              <p:tags r:id="rId86"/>
            </p:custDataLst>
          </p:nvPr>
        </p:nvSpPr>
        <p:spPr bwMode="auto">
          <a:xfrm>
            <a:off x="3608246" y="5206206"/>
            <a:ext cx="1037035" cy="37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p>
            <a:pPr algn="ctr"/>
            <a:r>
              <a:rPr lang="zh-CN" altLang="en-US" sz="2000" b="1" dirty="0">
                <a:solidFill>
                  <a:schemeClr val="bg1"/>
                </a:solidFill>
                <a:latin typeface="楷体" panose="02010609060101010101" charset="-122"/>
                <a:ea typeface="楷体" panose="02010609060101010101" charset="-122"/>
                <a:cs typeface="+mn-ea"/>
                <a:sym typeface="+mn-lt"/>
              </a:rPr>
              <a:t>实践</a:t>
            </a:r>
            <a:endParaRPr lang="zh-CN" altLang="en-US" sz="2000" b="1" dirty="0">
              <a:solidFill>
                <a:schemeClr val="bg1"/>
              </a:solidFill>
              <a:latin typeface="楷体" panose="02010609060101010101" charset="-122"/>
              <a:ea typeface="楷体" panose="02010609060101010101" charset="-122"/>
              <a:cs typeface="+mn-ea"/>
              <a:sym typeface="+mn-lt"/>
            </a:endParaRPr>
          </a:p>
        </p:txBody>
      </p:sp>
      <p:sp>
        <p:nvSpPr>
          <p:cNvPr id="161" name="椭圆 31"/>
          <p:cNvSpPr/>
          <p:nvPr>
            <p:custDataLst>
              <p:tags r:id="rId87"/>
            </p:custDataLst>
          </p:nvPr>
        </p:nvSpPr>
        <p:spPr>
          <a:xfrm>
            <a:off x="5872220" y="4464447"/>
            <a:ext cx="1279922" cy="12692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tx1">
                  <a:lumMod val="65000"/>
                  <a:lumOff val="35000"/>
                </a:schemeClr>
              </a:solidFill>
              <a:cs typeface="+mn-ea"/>
              <a:sym typeface="+mn-lt"/>
            </a:endParaRPr>
          </a:p>
        </p:txBody>
      </p:sp>
      <p:sp>
        <p:nvSpPr>
          <p:cNvPr id="162" name="任意多边形 30"/>
          <p:cNvSpPr/>
          <p:nvPr>
            <p:custDataLst>
              <p:tags r:id="rId88"/>
            </p:custDataLst>
          </p:nvPr>
        </p:nvSpPr>
        <p:spPr>
          <a:xfrm>
            <a:off x="6106773" y="5178822"/>
            <a:ext cx="810816" cy="13097"/>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accent2"/>
              </a:solidFill>
              <a:cs typeface="+mn-ea"/>
              <a:sym typeface="+mn-lt"/>
            </a:endParaRPr>
          </a:p>
        </p:txBody>
      </p:sp>
      <p:sp>
        <p:nvSpPr>
          <p:cNvPr id="163" name="文本框 157"/>
          <p:cNvSpPr txBox="1">
            <a:spLocks noChangeArrowheads="1"/>
          </p:cNvSpPr>
          <p:nvPr>
            <p:custDataLst>
              <p:tags r:id="rId89"/>
            </p:custDataLst>
          </p:nvPr>
        </p:nvSpPr>
        <p:spPr bwMode="auto">
          <a:xfrm>
            <a:off x="5993664" y="5178822"/>
            <a:ext cx="1037034" cy="37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p>
            <a:pPr algn="ctr"/>
            <a:r>
              <a:rPr lang="zh-CN" altLang="en-US" sz="2000" b="1" dirty="0">
                <a:solidFill>
                  <a:schemeClr val="bg1"/>
                </a:solidFill>
                <a:latin typeface="楷体" panose="02010609060101010101" charset="-122"/>
                <a:ea typeface="楷体" panose="02010609060101010101" charset="-122"/>
                <a:cs typeface="+mn-ea"/>
                <a:sym typeface="+mn-lt"/>
              </a:rPr>
              <a:t>反思</a:t>
            </a:r>
            <a:endParaRPr lang="zh-CN" altLang="en-US" sz="2000" b="1" dirty="0">
              <a:solidFill>
                <a:schemeClr val="bg1"/>
              </a:solidFill>
              <a:latin typeface="楷体" panose="02010609060101010101" charset="-122"/>
              <a:ea typeface="楷体" panose="02010609060101010101" charset="-122"/>
              <a:cs typeface="+mn-ea"/>
              <a:sym typeface="+mn-lt"/>
            </a:endParaRPr>
          </a:p>
        </p:txBody>
      </p:sp>
      <p:grpSp>
        <p:nvGrpSpPr>
          <p:cNvPr id="164" name="chenying0907 12"/>
          <p:cNvGrpSpPr/>
          <p:nvPr/>
        </p:nvGrpSpPr>
        <p:grpSpPr bwMode="auto">
          <a:xfrm>
            <a:off x="2694441" y="4983559"/>
            <a:ext cx="423863" cy="361950"/>
            <a:chOff x="4349506" y="3098800"/>
            <a:chExt cx="565617" cy="482600"/>
          </a:xfrm>
        </p:grpSpPr>
        <p:sp>
          <p:nvSpPr>
            <p:cNvPr id="165" name="任意多边形 33"/>
            <p:cNvSpPr/>
            <p:nvPr>
              <p:custDataLst>
                <p:tags r:id="rId90"/>
              </p:custDataLst>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166" name="任意多边形 34"/>
            <p:cNvSpPr/>
            <p:nvPr>
              <p:custDataLst>
                <p:tags r:id="rId91"/>
              </p:custDataLst>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167" name="任意多边形 35"/>
            <p:cNvSpPr/>
            <p:nvPr>
              <p:custDataLst>
                <p:tags r:id="rId92"/>
              </p:custDataLst>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grpSp>
      <p:grpSp>
        <p:nvGrpSpPr>
          <p:cNvPr id="168" name="chenying0907 166"/>
          <p:cNvGrpSpPr/>
          <p:nvPr/>
        </p:nvGrpSpPr>
        <p:grpSpPr bwMode="auto">
          <a:xfrm>
            <a:off x="5106648" y="4983559"/>
            <a:ext cx="423863" cy="361950"/>
            <a:chOff x="4349506" y="3098800"/>
            <a:chExt cx="565617" cy="482600"/>
          </a:xfrm>
        </p:grpSpPr>
        <p:sp>
          <p:nvSpPr>
            <p:cNvPr id="169" name="任意多边形 37"/>
            <p:cNvSpPr/>
            <p:nvPr>
              <p:custDataLst>
                <p:tags r:id="rId93"/>
              </p:custDataLst>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170" name="任意多边形 38"/>
            <p:cNvSpPr/>
            <p:nvPr>
              <p:custDataLst>
                <p:tags r:id="rId94"/>
              </p:custDataLst>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171" name="任意多边形 39"/>
            <p:cNvSpPr/>
            <p:nvPr>
              <p:custDataLst>
                <p:tags r:id="rId95"/>
              </p:custDataLst>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grpSp>
      <p:sp>
        <p:nvSpPr>
          <p:cNvPr id="172" name="椭圆 31"/>
          <p:cNvSpPr/>
          <p:nvPr>
            <p:custDataLst>
              <p:tags r:id="rId96"/>
            </p:custDataLst>
          </p:nvPr>
        </p:nvSpPr>
        <p:spPr>
          <a:xfrm>
            <a:off x="8257042" y="4464447"/>
            <a:ext cx="1279922" cy="12692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tx1">
                  <a:lumMod val="65000"/>
                  <a:lumOff val="35000"/>
                </a:schemeClr>
              </a:solidFill>
              <a:cs typeface="+mn-ea"/>
              <a:sym typeface="+mn-lt"/>
            </a:endParaRPr>
          </a:p>
        </p:txBody>
      </p:sp>
      <p:sp>
        <p:nvSpPr>
          <p:cNvPr id="173" name="任意多边形 30"/>
          <p:cNvSpPr/>
          <p:nvPr>
            <p:custDataLst>
              <p:tags r:id="rId97"/>
            </p:custDataLst>
          </p:nvPr>
        </p:nvSpPr>
        <p:spPr>
          <a:xfrm>
            <a:off x="8491595" y="5178822"/>
            <a:ext cx="810816" cy="13097"/>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accent2"/>
              </a:solidFill>
              <a:cs typeface="+mn-ea"/>
              <a:sym typeface="+mn-lt"/>
            </a:endParaRPr>
          </a:p>
        </p:txBody>
      </p:sp>
      <p:sp>
        <p:nvSpPr>
          <p:cNvPr id="174" name="文本框 157"/>
          <p:cNvSpPr txBox="1">
            <a:spLocks noChangeArrowheads="1"/>
          </p:cNvSpPr>
          <p:nvPr>
            <p:custDataLst>
              <p:tags r:id="rId98"/>
            </p:custDataLst>
          </p:nvPr>
        </p:nvSpPr>
        <p:spPr bwMode="auto">
          <a:xfrm>
            <a:off x="8378486" y="5178822"/>
            <a:ext cx="1037034" cy="37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p>
            <a:pPr algn="ctr"/>
            <a:r>
              <a:rPr lang="zh-CN" altLang="en-US" sz="2000" b="1" dirty="0">
                <a:solidFill>
                  <a:schemeClr val="bg1"/>
                </a:solidFill>
                <a:latin typeface="楷体" panose="02010609060101010101" charset="-122"/>
                <a:ea typeface="楷体" panose="02010609060101010101" charset="-122"/>
                <a:cs typeface="+mn-ea"/>
                <a:sym typeface="+mn-lt"/>
              </a:rPr>
              <a:t>再研究</a:t>
            </a:r>
            <a:endParaRPr lang="zh-CN" altLang="en-US" sz="2000" b="1" dirty="0">
              <a:solidFill>
                <a:schemeClr val="bg1"/>
              </a:solidFill>
              <a:latin typeface="楷体" panose="02010609060101010101" charset="-122"/>
              <a:ea typeface="楷体" panose="02010609060101010101" charset="-122"/>
              <a:cs typeface="+mn-ea"/>
              <a:sym typeface="+mn-lt"/>
            </a:endParaRPr>
          </a:p>
        </p:txBody>
      </p:sp>
      <p:grpSp>
        <p:nvGrpSpPr>
          <p:cNvPr id="175" name="chenying0907 166"/>
          <p:cNvGrpSpPr/>
          <p:nvPr/>
        </p:nvGrpSpPr>
        <p:grpSpPr bwMode="auto">
          <a:xfrm>
            <a:off x="7491470" y="4983559"/>
            <a:ext cx="423863" cy="361950"/>
            <a:chOff x="4349506" y="3098800"/>
            <a:chExt cx="565617" cy="482600"/>
          </a:xfrm>
        </p:grpSpPr>
        <p:sp>
          <p:nvSpPr>
            <p:cNvPr id="176" name="任意多边形 37"/>
            <p:cNvSpPr/>
            <p:nvPr>
              <p:custDataLst>
                <p:tags r:id="rId99"/>
              </p:custDataLst>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177" name="任意多边形 38"/>
            <p:cNvSpPr/>
            <p:nvPr>
              <p:custDataLst>
                <p:tags r:id="rId100"/>
              </p:custDataLst>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178" name="任意多边形 39"/>
            <p:cNvSpPr/>
            <p:nvPr>
              <p:custDataLst>
                <p:tags r:id="rId101"/>
              </p:custDataLst>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grpSp>
      <p:grpSp>
        <p:nvGrpSpPr>
          <p:cNvPr id="179" name="组合 178"/>
          <p:cNvGrpSpPr/>
          <p:nvPr/>
        </p:nvGrpSpPr>
        <p:grpSpPr>
          <a:xfrm>
            <a:off x="8676801" y="4678448"/>
            <a:ext cx="440403" cy="430952"/>
            <a:chOff x="2159000" y="1141413"/>
            <a:chExt cx="739775" cy="723900"/>
          </a:xfrm>
          <a:solidFill>
            <a:schemeClr val="bg1"/>
          </a:solidFill>
        </p:grpSpPr>
        <p:sp>
          <p:nvSpPr>
            <p:cNvPr id="180" name="Freeform 832"/>
            <p:cNvSpPr/>
            <p:nvPr>
              <p:custDataLst>
                <p:tags r:id="rId102"/>
              </p:custDataLst>
            </p:nvPr>
          </p:nvSpPr>
          <p:spPr bwMode="auto">
            <a:xfrm>
              <a:off x="2216150" y="1428750"/>
              <a:ext cx="14288" cy="63500"/>
            </a:xfrm>
            <a:custGeom>
              <a:avLst/>
              <a:gdLst/>
              <a:ahLst/>
              <a:cxnLst>
                <a:cxn ang="0">
                  <a:pos x="27" y="4"/>
                </a:cxn>
                <a:cxn ang="0">
                  <a:pos x="27" y="4"/>
                </a:cxn>
                <a:cxn ang="0">
                  <a:pos x="27" y="2"/>
                </a:cxn>
                <a:cxn ang="0">
                  <a:pos x="26" y="1"/>
                </a:cxn>
                <a:cxn ang="0">
                  <a:pos x="25" y="0"/>
                </a:cxn>
                <a:cxn ang="0">
                  <a:pos x="23" y="0"/>
                </a:cxn>
                <a:cxn ang="0">
                  <a:pos x="21" y="0"/>
                </a:cxn>
                <a:cxn ang="0">
                  <a:pos x="20" y="1"/>
                </a:cxn>
                <a:cxn ang="0">
                  <a:pos x="19" y="2"/>
                </a:cxn>
                <a:cxn ang="0">
                  <a:pos x="18" y="4"/>
                </a:cxn>
                <a:cxn ang="0">
                  <a:pos x="18" y="4"/>
                </a:cxn>
                <a:cxn ang="0">
                  <a:pos x="17" y="22"/>
                </a:cxn>
                <a:cxn ang="0">
                  <a:pos x="14" y="39"/>
                </a:cxn>
                <a:cxn ang="0">
                  <a:pos x="9" y="56"/>
                </a:cxn>
                <a:cxn ang="0">
                  <a:pos x="4" y="73"/>
                </a:cxn>
                <a:cxn ang="0">
                  <a:pos x="4" y="73"/>
                </a:cxn>
                <a:cxn ang="0">
                  <a:pos x="2" y="84"/>
                </a:cxn>
                <a:cxn ang="0">
                  <a:pos x="1" y="95"/>
                </a:cxn>
                <a:cxn ang="0">
                  <a:pos x="0" y="100"/>
                </a:cxn>
                <a:cxn ang="0">
                  <a:pos x="1" y="106"/>
                </a:cxn>
                <a:cxn ang="0">
                  <a:pos x="2" y="111"/>
                </a:cxn>
                <a:cxn ang="0">
                  <a:pos x="4" y="116"/>
                </a:cxn>
                <a:cxn ang="0">
                  <a:pos x="4" y="116"/>
                </a:cxn>
                <a:cxn ang="0">
                  <a:pos x="5" y="117"/>
                </a:cxn>
                <a:cxn ang="0">
                  <a:pos x="7" y="118"/>
                </a:cxn>
                <a:cxn ang="0">
                  <a:pos x="8" y="118"/>
                </a:cxn>
                <a:cxn ang="0">
                  <a:pos x="10" y="118"/>
                </a:cxn>
                <a:cxn ang="0">
                  <a:pos x="12" y="116"/>
                </a:cxn>
                <a:cxn ang="0">
                  <a:pos x="13" y="115"/>
                </a:cxn>
                <a:cxn ang="0">
                  <a:pos x="14" y="113"/>
                </a:cxn>
                <a:cxn ang="0">
                  <a:pos x="13" y="111"/>
                </a:cxn>
                <a:cxn ang="0">
                  <a:pos x="13" y="111"/>
                </a:cxn>
                <a:cxn ang="0">
                  <a:pos x="10" y="104"/>
                </a:cxn>
                <a:cxn ang="0">
                  <a:pos x="9" y="97"/>
                </a:cxn>
                <a:cxn ang="0">
                  <a:pos x="10" y="91"/>
                </a:cxn>
                <a:cxn ang="0">
                  <a:pos x="12" y="83"/>
                </a:cxn>
                <a:cxn ang="0">
                  <a:pos x="16" y="68"/>
                </a:cxn>
                <a:cxn ang="0">
                  <a:pos x="20" y="56"/>
                </a:cxn>
                <a:cxn ang="0">
                  <a:pos x="20" y="56"/>
                </a:cxn>
                <a:cxn ang="0">
                  <a:pos x="23" y="44"/>
                </a:cxn>
                <a:cxn ang="0">
                  <a:pos x="26" y="30"/>
                </a:cxn>
                <a:cxn ang="0">
                  <a:pos x="27" y="4"/>
                </a:cxn>
                <a:cxn ang="0">
                  <a:pos x="27" y="4"/>
                </a:cxn>
              </a:cxnLst>
              <a:rect l="0" t="0" r="r" b="b"/>
              <a:pathLst>
                <a:path w="27" h="118">
                  <a:moveTo>
                    <a:pt x="27" y="4"/>
                  </a:moveTo>
                  <a:lnTo>
                    <a:pt x="27" y="4"/>
                  </a:lnTo>
                  <a:lnTo>
                    <a:pt x="27" y="2"/>
                  </a:lnTo>
                  <a:lnTo>
                    <a:pt x="26" y="1"/>
                  </a:lnTo>
                  <a:lnTo>
                    <a:pt x="25" y="0"/>
                  </a:lnTo>
                  <a:lnTo>
                    <a:pt x="23" y="0"/>
                  </a:lnTo>
                  <a:lnTo>
                    <a:pt x="21" y="0"/>
                  </a:lnTo>
                  <a:lnTo>
                    <a:pt x="20" y="1"/>
                  </a:lnTo>
                  <a:lnTo>
                    <a:pt x="19" y="2"/>
                  </a:lnTo>
                  <a:lnTo>
                    <a:pt x="18" y="4"/>
                  </a:lnTo>
                  <a:lnTo>
                    <a:pt x="18" y="4"/>
                  </a:lnTo>
                  <a:lnTo>
                    <a:pt x="17" y="22"/>
                  </a:lnTo>
                  <a:lnTo>
                    <a:pt x="14" y="39"/>
                  </a:lnTo>
                  <a:lnTo>
                    <a:pt x="9" y="56"/>
                  </a:lnTo>
                  <a:lnTo>
                    <a:pt x="4" y="73"/>
                  </a:lnTo>
                  <a:lnTo>
                    <a:pt x="4" y="73"/>
                  </a:lnTo>
                  <a:lnTo>
                    <a:pt x="2" y="84"/>
                  </a:lnTo>
                  <a:lnTo>
                    <a:pt x="1" y="95"/>
                  </a:lnTo>
                  <a:lnTo>
                    <a:pt x="0" y="100"/>
                  </a:lnTo>
                  <a:lnTo>
                    <a:pt x="1" y="106"/>
                  </a:lnTo>
                  <a:lnTo>
                    <a:pt x="2" y="111"/>
                  </a:lnTo>
                  <a:lnTo>
                    <a:pt x="4" y="116"/>
                  </a:lnTo>
                  <a:lnTo>
                    <a:pt x="4" y="116"/>
                  </a:lnTo>
                  <a:lnTo>
                    <a:pt x="5" y="117"/>
                  </a:lnTo>
                  <a:lnTo>
                    <a:pt x="7" y="118"/>
                  </a:lnTo>
                  <a:lnTo>
                    <a:pt x="8" y="118"/>
                  </a:lnTo>
                  <a:lnTo>
                    <a:pt x="10" y="118"/>
                  </a:lnTo>
                  <a:lnTo>
                    <a:pt x="12" y="116"/>
                  </a:lnTo>
                  <a:lnTo>
                    <a:pt x="13" y="115"/>
                  </a:lnTo>
                  <a:lnTo>
                    <a:pt x="14" y="113"/>
                  </a:lnTo>
                  <a:lnTo>
                    <a:pt x="13" y="111"/>
                  </a:lnTo>
                  <a:lnTo>
                    <a:pt x="13" y="111"/>
                  </a:lnTo>
                  <a:lnTo>
                    <a:pt x="10" y="104"/>
                  </a:lnTo>
                  <a:lnTo>
                    <a:pt x="9" y="97"/>
                  </a:lnTo>
                  <a:lnTo>
                    <a:pt x="10" y="91"/>
                  </a:lnTo>
                  <a:lnTo>
                    <a:pt x="12" y="83"/>
                  </a:lnTo>
                  <a:lnTo>
                    <a:pt x="16" y="68"/>
                  </a:lnTo>
                  <a:lnTo>
                    <a:pt x="20" y="56"/>
                  </a:lnTo>
                  <a:lnTo>
                    <a:pt x="20" y="56"/>
                  </a:lnTo>
                  <a:lnTo>
                    <a:pt x="23" y="44"/>
                  </a:lnTo>
                  <a:lnTo>
                    <a:pt x="26" y="30"/>
                  </a:lnTo>
                  <a:lnTo>
                    <a:pt x="27" y="4"/>
                  </a:lnTo>
                  <a:lnTo>
                    <a:pt x="27"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81" name="Freeform 833"/>
            <p:cNvSpPr/>
            <p:nvPr>
              <p:custDataLst>
                <p:tags r:id="rId103"/>
              </p:custDataLst>
            </p:nvPr>
          </p:nvSpPr>
          <p:spPr bwMode="auto">
            <a:xfrm>
              <a:off x="2251075" y="1462088"/>
              <a:ext cx="9525" cy="53975"/>
            </a:xfrm>
            <a:custGeom>
              <a:avLst/>
              <a:gdLst/>
              <a:ahLst/>
              <a:cxnLst>
                <a:cxn ang="0">
                  <a:pos x="20" y="5"/>
                </a:cxn>
                <a:cxn ang="0">
                  <a:pos x="20" y="5"/>
                </a:cxn>
                <a:cxn ang="0">
                  <a:pos x="19" y="3"/>
                </a:cxn>
                <a:cxn ang="0">
                  <a:pos x="18" y="1"/>
                </a:cxn>
                <a:cxn ang="0">
                  <a:pos x="17" y="1"/>
                </a:cxn>
                <a:cxn ang="0">
                  <a:pos x="15" y="0"/>
                </a:cxn>
                <a:cxn ang="0">
                  <a:pos x="13" y="1"/>
                </a:cxn>
                <a:cxn ang="0">
                  <a:pos x="12" y="1"/>
                </a:cxn>
                <a:cxn ang="0">
                  <a:pos x="11" y="3"/>
                </a:cxn>
                <a:cxn ang="0">
                  <a:pos x="10" y="5"/>
                </a:cxn>
                <a:cxn ang="0">
                  <a:pos x="10" y="55"/>
                </a:cxn>
                <a:cxn ang="0">
                  <a:pos x="10" y="55"/>
                </a:cxn>
                <a:cxn ang="0">
                  <a:pos x="10" y="61"/>
                </a:cxn>
                <a:cxn ang="0">
                  <a:pos x="8" y="66"/>
                </a:cxn>
                <a:cxn ang="0">
                  <a:pos x="5" y="78"/>
                </a:cxn>
                <a:cxn ang="0">
                  <a:pos x="2" y="88"/>
                </a:cxn>
                <a:cxn ang="0">
                  <a:pos x="0" y="100"/>
                </a:cxn>
                <a:cxn ang="0">
                  <a:pos x="0" y="100"/>
                </a:cxn>
                <a:cxn ang="0">
                  <a:pos x="0" y="101"/>
                </a:cxn>
                <a:cxn ang="0">
                  <a:pos x="1" y="103"/>
                </a:cxn>
                <a:cxn ang="0">
                  <a:pos x="3" y="104"/>
                </a:cxn>
                <a:cxn ang="0">
                  <a:pos x="4" y="104"/>
                </a:cxn>
                <a:cxn ang="0">
                  <a:pos x="8" y="103"/>
                </a:cxn>
                <a:cxn ang="0">
                  <a:pos x="10" y="101"/>
                </a:cxn>
                <a:cxn ang="0">
                  <a:pos x="10" y="100"/>
                </a:cxn>
                <a:cxn ang="0">
                  <a:pos x="10" y="100"/>
                </a:cxn>
                <a:cxn ang="0">
                  <a:pos x="12" y="90"/>
                </a:cxn>
                <a:cxn ang="0">
                  <a:pos x="15" y="81"/>
                </a:cxn>
                <a:cxn ang="0">
                  <a:pos x="18" y="71"/>
                </a:cxn>
                <a:cxn ang="0">
                  <a:pos x="20" y="62"/>
                </a:cxn>
                <a:cxn ang="0">
                  <a:pos x="20" y="62"/>
                </a:cxn>
                <a:cxn ang="0">
                  <a:pos x="20" y="48"/>
                </a:cxn>
                <a:cxn ang="0">
                  <a:pos x="20" y="33"/>
                </a:cxn>
                <a:cxn ang="0">
                  <a:pos x="20" y="5"/>
                </a:cxn>
                <a:cxn ang="0">
                  <a:pos x="20" y="5"/>
                </a:cxn>
              </a:cxnLst>
              <a:rect l="0" t="0" r="r" b="b"/>
              <a:pathLst>
                <a:path w="20" h="104">
                  <a:moveTo>
                    <a:pt x="20" y="5"/>
                  </a:moveTo>
                  <a:lnTo>
                    <a:pt x="20" y="5"/>
                  </a:lnTo>
                  <a:lnTo>
                    <a:pt x="19" y="3"/>
                  </a:lnTo>
                  <a:lnTo>
                    <a:pt x="18" y="1"/>
                  </a:lnTo>
                  <a:lnTo>
                    <a:pt x="17" y="1"/>
                  </a:lnTo>
                  <a:lnTo>
                    <a:pt x="15" y="0"/>
                  </a:lnTo>
                  <a:lnTo>
                    <a:pt x="13" y="1"/>
                  </a:lnTo>
                  <a:lnTo>
                    <a:pt x="12" y="1"/>
                  </a:lnTo>
                  <a:lnTo>
                    <a:pt x="11" y="3"/>
                  </a:lnTo>
                  <a:lnTo>
                    <a:pt x="10" y="5"/>
                  </a:lnTo>
                  <a:lnTo>
                    <a:pt x="10" y="55"/>
                  </a:lnTo>
                  <a:lnTo>
                    <a:pt x="10" y="55"/>
                  </a:lnTo>
                  <a:lnTo>
                    <a:pt x="10" y="61"/>
                  </a:lnTo>
                  <a:lnTo>
                    <a:pt x="8" y="66"/>
                  </a:lnTo>
                  <a:lnTo>
                    <a:pt x="5" y="78"/>
                  </a:lnTo>
                  <a:lnTo>
                    <a:pt x="2" y="88"/>
                  </a:lnTo>
                  <a:lnTo>
                    <a:pt x="0" y="100"/>
                  </a:lnTo>
                  <a:lnTo>
                    <a:pt x="0" y="100"/>
                  </a:lnTo>
                  <a:lnTo>
                    <a:pt x="0" y="101"/>
                  </a:lnTo>
                  <a:lnTo>
                    <a:pt x="1" y="103"/>
                  </a:lnTo>
                  <a:lnTo>
                    <a:pt x="3" y="104"/>
                  </a:lnTo>
                  <a:lnTo>
                    <a:pt x="4" y="104"/>
                  </a:lnTo>
                  <a:lnTo>
                    <a:pt x="8" y="103"/>
                  </a:lnTo>
                  <a:lnTo>
                    <a:pt x="10" y="101"/>
                  </a:lnTo>
                  <a:lnTo>
                    <a:pt x="10" y="100"/>
                  </a:lnTo>
                  <a:lnTo>
                    <a:pt x="10" y="100"/>
                  </a:lnTo>
                  <a:lnTo>
                    <a:pt x="12" y="90"/>
                  </a:lnTo>
                  <a:lnTo>
                    <a:pt x="15" y="81"/>
                  </a:lnTo>
                  <a:lnTo>
                    <a:pt x="18" y="71"/>
                  </a:lnTo>
                  <a:lnTo>
                    <a:pt x="20" y="62"/>
                  </a:lnTo>
                  <a:lnTo>
                    <a:pt x="20" y="62"/>
                  </a:lnTo>
                  <a:lnTo>
                    <a:pt x="20" y="48"/>
                  </a:lnTo>
                  <a:lnTo>
                    <a:pt x="20" y="33"/>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82" name="Freeform 834"/>
            <p:cNvSpPr/>
            <p:nvPr>
              <p:custDataLst>
                <p:tags r:id="rId104"/>
              </p:custDataLst>
            </p:nvPr>
          </p:nvSpPr>
          <p:spPr bwMode="auto">
            <a:xfrm>
              <a:off x="2278063" y="1493838"/>
              <a:ext cx="9525" cy="58738"/>
            </a:xfrm>
            <a:custGeom>
              <a:avLst/>
              <a:gdLst/>
              <a:ahLst/>
              <a:cxnLst>
                <a:cxn ang="0">
                  <a:pos x="9" y="4"/>
                </a:cxn>
                <a:cxn ang="0">
                  <a:pos x="9" y="4"/>
                </a:cxn>
                <a:cxn ang="0">
                  <a:pos x="7" y="30"/>
                </a:cxn>
                <a:cxn ang="0">
                  <a:pos x="4" y="55"/>
                </a:cxn>
                <a:cxn ang="0">
                  <a:pos x="1" y="80"/>
                </a:cxn>
                <a:cxn ang="0">
                  <a:pos x="0" y="104"/>
                </a:cxn>
                <a:cxn ang="0">
                  <a:pos x="0" y="104"/>
                </a:cxn>
                <a:cxn ang="0">
                  <a:pos x="0" y="106"/>
                </a:cxn>
                <a:cxn ang="0">
                  <a:pos x="1" y="107"/>
                </a:cxn>
                <a:cxn ang="0">
                  <a:pos x="3" y="109"/>
                </a:cxn>
                <a:cxn ang="0">
                  <a:pos x="4" y="109"/>
                </a:cxn>
                <a:cxn ang="0">
                  <a:pos x="6" y="109"/>
                </a:cxn>
                <a:cxn ang="0">
                  <a:pos x="7" y="107"/>
                </a:cxn>
                <a:cxn ang="0">
                  <a:pos x="8" y="106"/>
                </a:cxn>
                <a:cxn ang="0">
                  <a:pos x="9" y="104"/>
                </a:cxn>
                <a:cxn ang="0">
                  <a:pos x="9" y="104"/>
                </a:cxn>
                <a:cxn ang="0">
                  <a:pos x="10" y="80"/>
                </a:cxn>
                <a:cxn ang="0">
                  <a:pos x="13" y="55"/>
                </a:cxn>
                <a:cxn ang="0">
                  <a:pos x="16" y="30"/>
                </a:cxn>
                <a:cxn ang="0">
                  <a:pos x="18" y="4"/>
                </a:cxn>
                <a:cxn ang="0">
                  <a:pos x="18" y="4"/>
                </a:cxn>
                <a:cxn ang="0">
                  <a:pos x="18" y="2"/>
                </a:cxn>
                <a:cxn ang="0">
                  <a:pos x="17" y="1"/>
                </a:cxn>
                <a:cxn ang="0">
                  <a:pos x="15" y="0"/>
                </a:cxn>
                <a:cxn ang="0">
                  <a:pos x="14" y="0"/>
                </a:cxn>
                <a:cxn ang="0">
                  <a:pos x="12" y="0"/>
                </a:cxn>
                <a:cxn ang="0">
                  <a:pos x="10" y="1"/>
                </a:cxn>
                <a:cxn ang="0">
                  <a:pos x="9" y="2"/>
                </a:cxn>
                <a:cxn ang="0">
                  <a:pos x="9" y="4"/>
                </a:cxn>
                <a:cxn ang="0">
                  <a:pos x="9" y="4"/>
                </a:cxn>
              </a:cxnLst>
              <a:rect l="0" t="0" r="r" b="b"/>
              <a:pathLst>
                <a:path w="18" h="109">
                  <a:moveTo>
                    <a:pt x="9" y="4"/>
                  </a:moveTo>
                  <a:lnTo>
                    <a:pt x="9" y="4"/>
                  </a:lnTo>
                  <a:lnTo>
                    <a:pt x="7" y="30"/>
                  </a:lnTo>
                  <a:lnTo>
                    <a:pt x="4" y="55"/>
                  </a:lnTo>
                  <a:lnTo>
                    <a:pt x="1" y="80"/>
                  </a:lnTo>
                  <a:lnTo>
                    <a:pt x="0" y="104"/>
                  </a:lnTo>
                  <a:lnTo>
                    <a:pt x="0" y="104"/>
                  </a:lnTo>
                  <a:lnTo>
                    <a:pt x="0" y="106"/>
                  </a:lnTo>
                  <a:lnTo>
                    <a:pt x="1" y="107"/>
                  </a:lnTo>
                  <a:lnTo>
                    <a:pt x="3" y="109"/>
                  </a:lnTo>
                  <a:lnTo>
                    <a:pt x="4" y="109"/>
                  </a:lnTo>
                  <a:lnTo>
                    <a:pt x="6" y="109"/>
                  </a:lnTo>
                  <a:lnTo>
                    <a:pt x="7" y="107"/>
                  </a:lnTo>
                  <a:lnTo>
                    <a:pt x="8" y="106"/>
                  </a:lnTo>
                  <a:lnTo>
                    <a:pt x="9" y="104"/>
                  </a:lnTo>
                  <a:lnTo>
                    <a:pt x="9" y="104"/>
                  </a:lnTo>
                  <a:lnTo>
                    <a:pt x="10" y="80"/>
                  </a:lnTo>
                  <a:lnTo>
                    <a:pt x="13" y="55"/>
                  </a:lnTo>
                  <a:lnTo>
                    <a:pt x="16" y="30"/>
                  </a:lnTo>
                  <a:lnTo>
                    <a:pt x="18" y="4"/>
                  </a:lnTo>
                  <a:lnTo>
                    <a:pt x="18" y="4"/>
                  </a:lnTo>
                  <a:lnTo>
                    <a:pt x="18" y="2"/>
                  </a:lnTo>
                  <a:lnTo>
                    <a:pt x="17" y="1"/>
                  </a:lnTo>
                  <a:lnTo>
                    <a:pt x="15" y="0"/>
                  </a:lnTo>
                  <a:lnTo>
                    <a:pt x="14" y="0"/>
                  </a:lnTo>
                  <a:lnTo>
                    <a:pt x="12" y="0"/>
                  </a:lnTo>
                  <a:lnTo>
                    <a:pt x="10" y="1"/>
                  </a:lnTo>
                  <a:lnTo>
                    <a:pt x="9" y="2"/>
                  </a:lnTo>
                  <a:lnTo>
                    <a:pt x="9" y="4"/>
                  </a:lnTo>
                  <a:lnTo>
                    <a:pt x="9"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83" name="Freeform 835"/>
            <p:cNvSpPr/>
            <p:nvPr>
              <p:custDataLst>
                <p:tags r:id="rId105"/>
              </p:custDataLst>
            </p:nvPr>
          </p:nvSpPr>
          <p:spPr bwMode="auto">
            <a:xfrm>
              <a:off x="2308225" y="1528763"/>
              <a:ext cx="12700" cy="55563"/>
            </a:xfrm>
            <a:custGeom>
              <a:avLst/>
              <a:gdLst/>
              <a:ahLst/>
              <a:cxnLst>
                <a:cxn ang="0">
                  <a:pos x="14" y="5"/>
                </a:cxn>
                <a:cxn ang="0">
                  <a:pos x="14" y="5"/>
                </a:cxn>
                <a:cxn ang="0">
                  <a:pos x="13" y="17"/>
                </a:cxn>
                <a:cxn ang="0">
                  <a:pos x="12" y="29"/>
                </a:cxn>
                <a:cxn ang="0">
                  <a:pos x="8" y="52"/>
                </a:cxn>
                <a:cxn ang="0">
                  <a:pos x="4" y="76"/>
                </a:cxn>
                <a:cxn ang="0">
                  <a:pos x="0" y="98"/>
                </a:cxn>
                <a:cxn ang="0">
                  <a:pos x="0" y="98"/>
                </a:cxn>
                <a:cxn ang="0">
                  <a:pos x="0" y="100"/>
                </a:cxn>
                <a:cxn ang="0">
                  <a:pos x="1" y="102"/>
                </a:cxn>
                <a:cxn ang="0">
                  <a:pos x="4" y="105"/>
                </a:cxn>
                <a:cxn ang="0">
                  <a:pos x="5" y="105"/>
                </a:cxn>
                <a:cxn ang="0">
                  <a:pos x="7" y="105"/>
                </a:cxn>
                <a:cxn ang="0">
                  <a:pos x="8" y="102"/>
                </a:cxn>
                <a:cxn ang="0">
                  <a:pos x="9" y="101"/>
                </a:cxn>
                <a:cxn ang="0">
                  <a:pos x="9" y="101"/>
                </a:cxn>
                <a:cxn ang="0">
                  <a:pos x="13" y="77"/>
                </a:cxn>
                <a:cxn ang="0">
                  <a:pos x="17" y="53"/>
                </a:cxn>
                <a:cxn ang="0">
                  <a:pos x="21" y="29"/>
                </a:cxn>
                <a:cxn ang="0">
                  <a:pos x="22" y="17"/>
                </a:cxn>
                <a:cxn ang="0">
                  <a:pos x="23" y="5"/>
                </a:cxn>
                <a:cxn ang="0">
                  <a:pos x="23" y="5"/>
                </a:cxn>
                <a:cxn ang="0">
                  <a:pos x="22" y="3"/>
                </a:cxn>
                <a:cxn ang="0">
                  <a:pos x="21" y="1"/>
                </a:cxn>
                <a:cxn ang="0">
                  <a:pos x="20" y="0"/>
                </a:cxn>
                <a:cxn ang="0">
                  <a:pos x="18" y="0"/>
                </a:cxn>
                <a:cxn ang="0">
                  <a:pos x="17" y="0"/>
                </a:cxn>
                <a:cxn ang="0">
                  <a:pos x="15" y="1"/>
                </a:cxn>
                <a:cxn ang="0">
                  <a:pos x="14" y="3"/>
                </a:cxn>
                <a:cxn ang="0">
                  <a:pos x="14" y="5"/>
                </a:cxn>
                <a:cxn ang="0">
                  <a:pos x="14" y="5"/>
                </a:cxn>
              </a:cxnLst>
              <a:rect l="0" t="0" r="r" b="b"/>
              <a:pathLst>
                <a:path w="23" h="105">
                  <a:moveTo>
                    <a:pt x="14" y="5"/>
                  </a:moveTo>
                  <a:lnTo>
                    <a:pt x="14" y="5"/>
                  </a:lnTo>
                  <a:lnTo>
                    <a:pt x="13" y="17"/>
                  </a:lnTo>
                  <a:lnTo>
                    <a:pt x="12" y="29"/>
                  </a:lnTo>
                  <a:lnTo>
                    <a:pt x="8" y="52"/>
                  </a:lnTo>
                  <a:lnTo>
                    <a:pt x="4" y="76"/>
                  </a:lnTo>
                  <a:lnTo>
                    <a:pt x="0" y="98"/>
                  </a:lnTo>
                  <a:lnTo>
                    <a:pt x="0" y="98"/>
                  </a:lnTo>
                  <a:lnTo>
                    <a:pt x="0" y="100"/>
                  </a:lnTo>
                  <a:lnTo>
                    <a:pt x="1" y="102"/>
                  </a:lnTo>
                  <a:lnTo>
                    <a:pt x="4" y="105"/>
                  </a:lnTo>
                  <a:lnTo>
                    <a:pt x="5" y="105"/>
                  </a:lnTo>
                  <a:lnTo>
                    <a:pt x="7" y="105"/>
                  </a:lnTo>
                  <a:lnTo>
                    <a:pt x="8" y="102"/>
                  </a:lnTo>
                  <a:lnTo>
                    <a:pt x="9" y="101"/>
                  </a:lnTo>
                  <a:lnTo>
                    <a:pt x="9" y="101"/>
                  </a:lnTo>
                  <a:lnTo>
                    <a:pt x="13" y="77"/>
                  </a:lnTo>
                  <a:lnTo>
                    <a:pt x="17" y="53"/>
                  </a:lnTo>
                  <a:lnTo>
                    <a:pt x="21" y="29"/>
                  </a:lnTo>
                  <a:lnTo>
                    <a:pt x="22" y="17"/>
                  </a:lnTo>
                  <a:lnTo>
                    <a:pt x="23" y="5"/>
                  </a:lnTo>
                  <a:lnTo>
                    <a:pt x="23" y="5"/>
                  </a:lnTo>
                  <a:lnTo>
                    <a:pt x="22" y="3"/>
                  </a:lnTo>
                  <a:lnTo>
                    <a:pt x="21" y="1"/>
                  </a:lnTo>
                  <a:lnTo>
                    <a:pt x="20" y="0"/>
                  </a:lnTo>
                  <a:lnTo>
                    <a:pt x="18" y="0"/>
                  </a:lnTo>
                  <a:lnTo>
                    <a:pt x="17" y="0"/>
                  </a:lnTo>
                  <a:lnTo>
                    <a:pt x="15" y="1"/>
                  </a:lnTo>
                  <a:lnTo>
                    <a:pt x="14" y="3"/>
                  </a:lnTo>
                  <a:lnTo>
                    <a:pt x="14" y="5"/>
                  </a:lnTo>
                  <a:lnTo>
                    <a:pt x="14"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84" name="Freeform 836"/>
            <p:cNvSpPr/>
            <p:nvPr>
              <p:custDataLst>
                <p:tags r:id="rId106"/>
              </p:custDataLst>
            </p:nvPr>
          </p:nvSpPr>
          <p:spPr bwMode="auto">
            <a:xfrm>
              <a:off x="2328863" y="1558925"/>
              <a:ext cx="14288" cy="52388"/>
            </a:xfrm>
            <a:custGeom>
              <a:avLst/>
              <a:gdLst/>
              <a:ahLst/>
              <a:cxnLst>
                <a:cxn ang="0">
                  <a:pos x="19" y="5"/>
                </a:cxn>
                <a:cxn ang="0">
                  <a:pos x="19" y="5"/>
                </a:cxn>
                <a:cxn ang="0">
                  <a:pos x="17" y="17"/>
                </a:cxn>
                <a:cxn ang="0">
                  <a:pos x="15" y="28"/>
                </a:cxn>
                <a:cxn ang="0">
                  <a:pos x="10" y="50"/>
                </a:cxn>
                <a:cxn ang="0">
                  <a:pos x="5" y="71"/>
                </a:cxn>
                <a:cxn ang="0">
                  <a:pos x="0" y="94"/>
                </a:cxn>
                <a:cxn ang="0">
                  <a:pos x="0" y="94"/>
                </a:cxn>
                <a:cxn ang="0">
                  <a:pos x="0" y="96"/>
                </a:cxn>
                <a:cxn ang="0">
                  <a:pos x="0" y="97"/>
                </a:cxn>
                <a:cxn ang="0">
                  <a:pos x="3" y="99"/>
                </a:cxn>
                <a:cxn ang="0">
                  <a:pos x="5" y="99"/>
                </a:cxn>
                <a:cxn ang="0">
                  <a:pos x="7" y="99"/>
                </a:cxn>
                <a:cxn ang="0">
                  <a:pos x="8" y="98"/>
                </a:cxn>
                <a:cxn ang="0">
                  <a:pos x="8" y="96"/>
                </a:cxn>
                <a:cxn ang="0">
                  <a:pos x="8" y="96"/>
                </a:cxn>
                <a:cxn ang="0">
                  <a:pos x="14" y="73"/>
                </a:cxn>
                <a:cxn ang="0">
                  <a:pos x="20" y="51"/>
                </a:cxn>
                <a:cxn ang="0">
                  <a:pos x="26" y="28"/>
                </a:cxn>
                <a:cxn ang="0">
                  <a:pos x="27" y="17"/>
                </a:cxn>
                <a:cxn ang="0">
                  <a:pos x="28" y="5"/>
                </a:cxn>
                <a:cxn ang="0">
                  <a:pos x="28" y="5"/>
                </a:cxn>
                <a:cxn ang="0">
                  <a:pos x="28" y="3"/>
                </a:cxn>
                <a:cxn ang="0">
                  <a:pos x="27" y="1"/>
                </a:cxn>
                <a:cxn ang="0">
                  <a:pos x="25" y="1"/>
                </a:cxn>
                <a:cxn ang="0">
                  <a:pos x="24" y="0"/>
                </a:cxn>
                <a:cxn ang="0">
                  <a:pos x="22" y="1"/>
                </a:cxn>
                <a:cxn ang="0">
                  <a:pos x="20" y="1"/>
                </a:cxn>
                <a:cxn ang="0">
                  <a:pos x="19" y="3"/>
                </a:cxn>
                <a:cxn ang="0">
                  <a:pos x="19" y="5"/>
                </a:cxn>
                <a:cxn ang="0">
                  <a:pos x="19" y="5"/>
                </a:cxn>
              </a:cxnLst>
              <a:rect l="0" t="0" r="r" b="b"/>
              <a:pathLst>
                <a:path w="28" h="99">
                  <a:moveTo>
                    <a:pt x="19" y="5"/>
                  </a:moveTo>
                  <a:lnTo>
                    <a:pt x="19" y="5"/>
                  </a:lnTo>
                  <a:lnTo>
                    <a:pt x="17" y="17"/>
                  </a:lnTo>
                  <a:lnTo>
                    <a:pt x="15" y="28"/>
                  </a:lnTo>
                  <a:lnTo>
                    <a:pt x="10" y="50"/>
                  </a:lnTo>
                  <a:lnTo>
                    <a:pt x="5" y="71"/>
                  </a:lnTo>
                  <a:lnTo>
                    <a:pt x="0" y="94"/>
                  </a:lnTo>
                  <a:lnTo>
                    <a:pt x="0" y="94"/>
                  </a:lnTo>
                  <a:lnTo>
                    <a:pt x="0" y="96"/>
                  </a:lnTo>
                  <a:lnTo>
                    <a:pt x="0" y="97"/>
                  </a:lnTo>
                  <a:lnTo>
                    <a:pt x="3" y="99"/>
                  </a:lnTo>
                  <a:lnTo>
                    <a:pt x="5" y="99"/>
                  </a:lnTo>
                  <a:lnTo>
                    <a:pt x="7" y="99"/>
                  </a:lnTo>
                  <a:lnTo>
                    <a:pt x="8" y="98"/>
                  </a:lnTo>
                  <a:lnTo>
                    <a:pt x="8" y="96"/>
                  </a:lnTo>
                  <a:lnTo>
                    <a:pt x="8" y="96"/>
                  </a:lnTo>
                  <a:lnTo>
                    <a:pt x="14" y="73"/>
                  </a:lnTo>
                  <a:lnTo>
                    <a:pt x="20" y="51"/>
                  </a:lnTo>
                  <a:lnTo>
                    <a:pt x="26" y="28"/>
                  </a:lnTo>
                  <a:lnTo>
                    <a:pt x="27" y="17"/>
                  </a:lnTo>
                  <a:lnTo>
                    <a:pt x="28" y="5"/>
                  </a:lnTo>
                  <a:lnTo>
                    <a:pt x="28" y="5"/>
                  </a:lnTo>
                  <a:lnTo>
                    <a:pt x="28" y="3"/>
                  </a:lnTo>
                  <a:lnTo>
                    <a:pt x="27" y="1"/>
                  </a:lnTo>
                  <a:lnTo>
                    <a:pt x="25" y="1"/>
                  </a:lnTo>
                  <a:lnTo>
                    <a:pt x="24" y="0"/>
                  </a:lnTo>
                  <a:lnTo>
                    <a:pt x="22" y="1"/>
                  </a:lnTo>
                  <a:lnTo>
                    <a:pt x="20" y="1"/>
                  </a:lnTo>
                  <a:lnTo>
                    <a:pt x="19"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85" name="Freeform 837"/>
            <p:cNvSpPr/>
            <p:nvPr>
              <p:custDataLst>
                <p:tags r:id="rId107"/>
              </p:custDataLst>
            </p:nvPr>
          </p:nvSpPr>
          <p:spPr bwMode="auto">
            <a:xfrm>
              <a:off x="2359025" y="1576388"/>
              <a:ext cx="22225" cy="63500"/>
            </a:xfrm>
            <a:custGeom>
              <a:avLst/>
              <a:gdLst/>
              <a:ahLst/>
              <a:cxnLst>
                <a:cxn ang="0">
                  <a:pos x="34" y="3"/>
                </a:cxn>
                <a:cxn ang="0">
                  <a:pos x="34" y="3"/>
                </a:cxn>
                <a:cxn ang="0">
                  <a:pos x="31" y="10"/>
                </a:cxn>
                <a:cxn ang="0">
                  <a:pos x="28" y="18"/>
                </a:cxn>
                <a:cxn ang="0">
                  <a:pos x="23" y="33"/>
                </a:cxn>
                <a:cxn ang="0">
                  <a:pos x="20" y="49"/>
                </a:cxn>
                <a:cxn ang="0">
                  <a:pos x="16" y="65"/>
                </a:cxn>
                <a:cxn ang="0">
                  <a:pos x="16" y="65"/>
                </a:cxn>
                <a:cxn ang="0">
                  <a:pos x="9" y="89"/>
                </a:cxn>
                <a:cxn ang="0">
                  <a:pos x="1" y="113"/>
                </a:cxn>
                <a:cxn ang="0">
                  <a:pos x="1" y="113"/>
                </a:cxn>
                <a:cxn ang="0">
                  <a:pos x="0" y="115"/>
                </a:cxn>
                <a:cxn ang="0">
                  <a:pos x="1" y="117"/>
                </a:cxn>
                <a:cxn ang="0">
                  <a:pos x="2" y="118"/>
                </a:cxn>
                <a:cxn ang="0">
                  <a:pos x="4" y="119"/>
                </a:cxn>
                <a:cxn ang="0">
                  <a:pos x="7" y="118"/>
                </a:cxn>
                <a:cxn ang="0">
                  <a:pos x="9" y="117"/>
                </a:cxn>
                <a:cxn ang="0">
                  <a:pos x="10" y="116"/>
                </a:cxn>
                <a:cxn ang="0">
                  <a:pos x="10" y="116"/>
                </a:cxn>
                <a:cxn ang="0">
                  <a:pos x="23" y="75"/>
                </a:cxn>
                <a:cxn ang="0">
                  <a:pos x="23" y="75"/>
                </a:cxn>
                <a:cxn ang="0">
                  <a:pos x="28" y="58"/>
                </a:cxn>
                <a:cxn ang="0">
                  <a:pos x="31" y="40"/>
                </a:cxn>
                <a:cxn ang="0">
                  <a:pos x="36" y="24"/>
                </a:cxn>
                <a:cxn ang="0">
                  <a:pos x="39" y="16"/>
                </a:cxn>
                <a:cxn ang="0">
                  <a:pos x="42" y="7"/>
                </a:cxn>
                <a:cxn ang="0">
                  <a:pos x="42" y="7"/>
                </a:cxn>
                <a:cxn ang="0">
                  <a:pos x="43" y="5"/>
                </a:cxn>
                <a:cxn ang="0">
                  <a:pos x="43" y="4"/>
                </a:cxn>
                <a:cxn ang="0">
                  <a:pos x="42" y="2"/>
                </a:cxn>
                <a:cxn ang="0">
                  <a:pos x="40" y="1"/>
                </a:cxn>
                <a:cxn ang="0">
                  <a:pos x="39" y="0"/>
                </a:cxn>
                <a:cxn ang="0">
                  <a:pos x="37" y="0"/>
                </a:cxn>
                <a:cxn ang="0">
                  <a:pos x="36" y="1"/>
                </a:cxn>
                <a:cxn ang="0">
                  <a:pos x="34" y="3"/>
                </a:cxn>
                <a:cxn ang="0">
                  <a:pos x="34" y="3"/>
                </a:cxn>
              </a:cxnLst>
              <a:rect l="0" t="0" r="r" b="b"/>
              <a:pathLst>
                <a:path w="43" h="119">
                  <a:moveTo>
                    <a:pt x="34" y="3"/>
                  </a:moveTo>
                  <a:lnTo>
                    <a:pt x="34" y="3"/>
                  </a:lnTo>
                  <a:lnTo>
                    <a:pt x="31" y="10"/>
                  </a:lnTo>
                  <a:lnTo>
                    <a:pt x="28" y="18"/>
                  </a:lnTo>
                  <a:lnTo>
                    <a:pt x="23" y="33"/>
                  </a:lnTo>
                  <a:lnTo>
                    <a:pt x="20" y="49"/>
                  </a:lnTo>
                  <a:lnTo>
                    <a:pt x="16" y="65"/>
                  </a:lnTo>
                  <a:lnTo>
                    <a:pt x="16" y="65"/>
                  </a:lnTo>
                  <a:lnTo>
                    <a:pt x="9" y="89"/>
                  </a:lnTo>
                  <a:lnTo>
                    <a:pt x="1" y="113"/>
                  </a:lnTo>
                  <a:lnTo>
                    <a:pt x="1" y="113"/>
                  </a:lnTo>
                  <a:lnTo>
                    <a:pt x="0" y="115"/>
                  </a:lnTo>
                  <a:lnTo>
                    <a:pt x="1" y="117"/>
                  </a:lnTo>
                  <a:lnTo>
                    <a:pt x="2" y="118"/>
                  </a:lnTo>
                  <a:lnTo>
                    <a:pt x="4" y="119"/>
                  </a:lnTo>
                  <a:lnTo>
                    <a:pt x="7" y="118"/>
                  </a:lnTo>
                  <a:lnTo>
                    <a:pt x="9" y="117"/>
                  </a:lnTo>
                  <a:lnTo>
                    <a:pt x="10" y="116"/>
                  </a:lnTo>
                  <a:lnTo>
                    <a:pt x="10" y="116"/>
                  </a:lnTo>
                  <a:lnTo>
                    <a:pt x="23" y="75"/>
                  </a:lnTo>
                  <a:lnTo>
                    <a:pt x="23" y="75"/>
                  </a:lnTo>
                  <a:lnTo>
                    <a:pt x="28" y="58"/>
                  </a:lnTo>
                  <a:lnTo>
                    <a:pt x="31" y="40"/>
                  </a:lnTo>
                  <a:lnTo>
                    <a:pt x="36" y="24"/>
                  </a:lnTo>
                  <a:lnTo>
                    <a:pt x="39" y="16"/>
                  </a:lnTo>
                  <a:lnTo>
                    <a:pt x="42" y="7"/>
                  </a:lnTo>
                  <a:lnTo>
                    <a:pt x="42" y="7"/>
                  </a:lnTo>
                  <a:lnTo>
                    <a:pt x="43" y="5"/>
                  </a:lnTo>
                  <a:lnTo>
                    <a:pt x="43" y="4"/>
                  </a:lnTo>
                  <a:lnTo>
                    <a:pt x="42" y="2"/>
                  </a:lnTo>
                  <a:lnTo>
                    <a:pt x="40" y="1"/>
                  </a:lnTo>
                  <a:lnTo>
                    <a:pt x="39" y="0"/>
                  </a:lnTo>
                  <a:lnTo>
                    <a:pt x="37" y="0"/>
                  </a:lnTo>
                  <a:lnTo>
                    <a:pt x="36" y="1"/>
                  </a:lnTo>
                  <a:lnTo>
                    <a:pt x="34" y="3"/>
                  </a:lnTo>
                  <a:lnTo>
                    <a:pt x="34"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86" name="Freeform 838"/>
            <p:cNvSpPr/>
            <p:nvPr>
              <p:custDataLst>
                <p:tags r:id="rId108"/>
              </p:custDataLst>
            </p:nvPr>
          </p:nvSpPr>
          <p:spPr bwMode="auto">
            <a:xfrm>
              <a:off x="2393950" y="1608138"/>
              <a:ext cx="22225" cy="61913"/>
            </a:xfrm>
            <a:custGeom>
              <a:avLst/>
              <a:gdLst/>
              <a:ahLst/>
              <a:cxnLst>
                <a:cxn ang="0">
                  <a:pos x="33" y="3"/>
                </a:cxn>
                <a:cxn ang="0">
                  <a:pos x="33" y="3"/>
                </a:cxn>
                <a:cxn ang="0">
                  <a:pos x="23" y="30"/>
                </a:cxn>
                <a:cxn ang="0">
                  <a:pos x="11" y="57"/>
                </a:cxn>
                <a:cxn ang="0">
                  <a:pos x="7" y="70"/>
                </a:cxn>
                <a:cxn ang="0">
                  <a:pos x="4" y="84"/>
                </a:cxn>
                <a:cxn ang="0">
                  <a:pos x="1" y="98"/>
                </a:cxn>
                <a:cxn ang="0">
                  <a:pos x="0" y="114"/>
                </a:cxn>
                <a:cxn ang="0">
                  <a:pos x="0" y="114"/>
                </a:cxn>
                <a:cxn ang="0">
                  <a:pos x="0" y="115"/>
                </a:cxn>
                <a:cxn ang="0">
                  <a:pos x="1" y="117"/>
                </a:cxn>
                <a:cxn ang="0">
                  <a:pos x="3" y="118"/>
                </a:cxn>
                <a:cxn ang="0">
                  <a:pos x="4" y="118"/>
                </a:cxn>
                <a:cxn ang="0">
                  <a:pos x="6" y="118"/>
                </a:cxn>
                <a:cxn ang="0">
                  <a:pos x="7" y="117"/>
                </a:cxn>
                <a:cxn ang="0">
                  <a:pos x="9" y="115"/>
                </a:cxn>
                <a:cxn ang="0">
                  <a:pos x="9" y="114"/>
                </a:cxn>
                <a:cxn ang="0">
                  <a:pos x="9" y="114"/>
                </a:cxn>
                <a:cxn ang="0">
                  <a:pos x="10" y="99"/>
                </a:cxn>
                <a:cxn ang="0">
                  <a:pos x="13" y="85"/>
                </a:cxn>
                <a:cxn ang="0">
                  <a:pos x="16" y="71"/>
                </a:cxn>
                <a:cxn ang="0">
                  <a:pos x="22" y="58"/>
                </a:cxn>
                <a:cxn ang="0">
                  <a:pos x="32" y="32"/>
                </a:cxn>
                <a:cxn ang="0">
                  <a:pos x="42" y="5"/>
                </a:cxn>
                <a:cxn ang="0">
                  <a:pos x="42" y="5"/>
                </a:cxn>
                <a:cxn ang="0">
                  <a:pos x="42" y="3"/>
                </a:cxn>
                <a:cxn ang="0">
                  <a:pos x="42" y="2"/>
                </a:cxn>
                <a:cxn ang="0">
                  <a:pos x="41" y="1"/>
                </a:cxn>
                <a:cxn ang="0">
                  <a:pos x="39" y="0"/>
                </a:cxn>
                <a:cxn ang="0">
                  <a:pos x="36" y="0"/>
                </a:cxn>
                <a:cxn ang="0">
                  <a:pos x="34" y="1"/>
                </a:cxn>
                <a:cxn ang="0">
                  <a:pos x="33" y="3"/>
                </a:cxn>
                <a:cxn ang="0">
                  <a:pos x="33" y="3"/>
                </a:cxn>
              </a:cxnLst>
              <a:rect l="0" t="0" r="r" b="b"/>
              <a:pathLst>
                <a:path w="42" h="118">
                  <a:moveTo>
                    <a:pt x="33" y="3"/>
                  </a:moveTo>
                  <a:lnTo>
                    <a:pt x="33" y="3"/>
                  </a:lnTo>
                  <a:lnTo>
                    <a:pt x="23" y="30"/>
                  </a:lnTo>
                  <a:lnTo>
                    <a:pt x="11" y="57"/>
                  </a:lnTo>
                  <a:lnTo>
                    <a:pt x="7" y="70"/>
                  </a:lnTo>
                  <a:lnTo>
                    <a:pt x="4" y="84"/>
                  </a:lnTo>
                  <a:lnTo>
                    <a:pt x="1" y="98"/>
                  </a:lnTo>
                  <a:lnTo>
                    <a:pt x="0" y="114"/>
                  </a:lnTo>
                  <a:lnTo>
                    <a:pt x="0" y="114"/>
                  </a:lnTo>
                  <a:lnTo>
                    <a:pt x="0" y="115"/>
                  </a:lnTo>
                  <a:lnTo>
                    <a:pt x="1" y="117"/>
                  </a:lnTo>
                  <a:lnTo>
                    <a:pt x="3" y="118"/>
                  </a:lnTo>
                  <a:lnTo>
                    <a:pt x="4" y="118"/>
                  </a:lnTo>
                  <a:lnTo>
                    <a:pt x="6" y="118"/>
                  </a:lnTo>
                  <a:lnTo>
                    <a:pt x="7" y="117"/>
                  </a:lnTo>
                  <a:lnTo>
                    <a:pt x="9" y="115"/>
                  </a:lnTo>
                  <a:lnTo>
                    <a:pt x="9" y="114"/>
                  </a:lnTo>
                  <a:lnTo>
                    <a:pt x="9" y="114"/>
                  </a:lnTo>
                  <a:lnTo>
                    <a:pt x="10" y="99"/>
                  </a:lnTo>
                  <a:lnTo>
                    <a:pt x="13" y="85"/>
                  </a:lnTo>
                  <a:lnTo>
                    <a:pt x="16" y="71"/>
                  </a:lnTo>
                  <a:lnTo>
                    <a:pt x="22" y="58"/>
                  </a:lnTo>
                  <a:lnTo>
                    <a:pt x="32" y="32"/>
                  </a:lnTo>
                  <a:lnTo>
                    <a:pt x="42" y="5"/>
                  </a:lnTo>
                  <a:lnTo>
                    <a:pt x="42" y="5"/>
                  </a:lnTo>
                  <a:lnTo>
                    <a:pt x="42" y="3"/>
                  </a:lnTo>
                  <a:lnTo>
                    <a:pt x="42" y="2"/>
                  </a:lnTo>
                  <a:lnTo>
                    <a:pt x="41" y="1"/>
                  </a:lnTo>
                  <a:lnTo>
                    <a:pt x="39" y="0"/>
                  </a:lnTo>
                  <a:lnTo>
                    <a:pt x="36" y="0"/>
                  </a:lnTo>
                  <a:lnTo>
                    <a:pt x="34" y="1"/>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87" name="Freeform 839"/>
            <p:cNvSpPr/>
            <p:nvPr>
              <p:custDataLst>
                <p:tags r:id="rId109"/>
              </p:custDataLst>
            </p:nvPr>
          </p:nvSpPr>
          <p:spPr bwMode="auto">
            <a:xfrm>
              <a:off x="2420938" y="1644650"/>
              <a:ext cx="20638" cy="58738"/>
            </a:xfrm>
            <a:custGeom>
              <a:avLst/>
              <a:gdLst/>
              <a:ahLst/>
              <a:cxnLst>
                <a:cxn ang="0">
                  <a:pos x="29" y="2"/>
                </a:cxn>
                <a:cxn ang="0">
                  <a:pos x="29" y="2"/>
                </a:cxn>
                <a:cxn ang="0">
                  <a:pos x="23" y="14"/>
                </a:cxn>
                <a:cxn ang="0">
                  <a:pos x="18" y="25"/>
                </a:cxn>
                <a:cxn ang="0">
                  <a:pos x="15" y="37"/>
                </a:cxn>
                <a:cxn ang="0">
                  <a:pos x="12" y="50"/>
                </a:cxn>
                <a:cxn ang="0">
                  <a:pos x="12" y="50"/>
                </a:cxn>
                <a:cxn ang="0">
                  <a:pos x="6" y="77"/>
                </a:cxn>
                <a:cxn ang="0">
                  <a:pos x="3" y="91"/>
                </a:cxn>
                <a:cxn ang="0">
                  <a:pos x="0" y="104"/>
                </a:cxn>
                <a:cxn ang="0">
                  <a:pos x="0" y="104"/>
                </a:cxn>
                <a:cxn ang="0">
                  <a:pos x="2" y="107"/>
                </a:cxn>
                <a:cxn ang="0">
                  <a:pos x="3" y="108"/>
                </a:cxn>
                <a:cxn ang="0">
                  <a:pos x="4" y="109"/>
                </a:cxn>
                <a:cxn ang="0">
                  <a:pos x="6" y="110"/>
                </a:cxn>
                <a:cxn ang="0">
                  <a:pos x="7" y="109"/>
                </a:cxn>
                <a:cxn ang="0">
                  <a:pos x="9" y="108"/>
                </a:cxn>
                <a:cxn ang="0">
                  <a:pos x="10" y="107"/>
                </a:cxn>
                <a:cxn ang="0">
                  <a:pos x="10" y="104"/>
                </a:cxn>
                <a:cxn ang="0">
                  <a:pos x="10" y="104"/>
                </a:cxn>
                <a:cxn ang="0">
                  <a:pos x="12" y="94"/>
                </a:cxn>
                <a:cxn ang="0">
                  <a:pos x="15" y="84"/>
                </a:cxn>
                <a:cxn ang="0">
                  <a:pos x="18" y="73"/>
                </a:cxn>
                <a:cxn ang="0">
                  <a:pos x="19" y="62"/>
                </a:cxn>
                <a:cxn ang="0">
                  <a:pos x="19" y="62"/>
                </a:cxn>
                <a:cxn ang="0">
                  <a:pos x="21" y="48"/>
                </a:cxn>
                <a:cxn ang="0">
                  <a:pos x="25" y="34"/>
                </a:cxn>
                <a:cxn ang="0">
                  <a:pos x="30" y="20"/>
                </a:cxn>
                <a:cxn ang="0">
                  <a:pos x="38" y="7"/>
                </a:cxn>
                <a:cxn ang="0">
                  <a:pos x="38" y="7"/>
                </a:cxn>
                <a:cxn ang="0">
                  <a:pos x="39" y="5"/>
                </a:cxn>
                <a:cxn ang="0">
                  <a:pos x="39" y="4"/>
                </a:cxn>
                <a:cxn ang="0">
                  <a:pos x="38" y="2"/>
                </a:cxn>
                <a:cxn ang="0">
                  <a:pos x="37" y="1"/>
                </a:cxn>
                <a:cxn ang="0">
                  <a:pos x="34" y="0"/>
                </a:cxn>
                <a:cxn ang="0">
                  <a:pos x="31" y="1"/>
                </a:cxn>
                <a:cxn ang="0">
                  <a:pos x="29" y="2"/>
                </a:cxn>
                <a:cxn ang="0">
                  <a:pos x="29" y="2"/>
                </a:cxn>
              </a:cxnLst>
              <a:rect l="0" t="0" r="r" b="b"/>
              <a:pathLst>
                <a:path w="39" h="110">
                  <a:moveTo>
                    <a:pt x="29" y="2"/>
                  </a:moveTo>
                  <a:lnTo>
                    <a:pt x="29" y="2"/>
                  </a:lnTo>
                  <a:lnTo>
                    <a:pt x="23" y="14"/>
                  </a:lnTo>
                  <a:lnTo>
                    <a:pt x="18" y="25"/>
                  </a:lnTo>
                  <a:lnTo>
                    <a:pt x="15" y="37"/>
                  </a:lnTo>
                  <a:lnTo>
                    <a:pt x="12" y="50"/>
                  </a:lnTo>
                  <a:lnTo>
                    <a:pt x="12" y="50"/>
                  </a:lnTo>
                  <a:lnTo>
                    <a:pt x="6" y="77"/>
                  </a:lnTo>
                  <a:lnTo>
                    <a:pt x="3" y="91"/>
                  </a:lnTo>
                  <a:lnTo>
                    <a:pt x="0" y="104"/>
                  </a:lnTo>
                  <a:lnTo>
                    <a:pt x="0" y="104"/>
                  </a:lnTo>
                  <a:lnTo>
                    <a:pt x="2" y="107"/>
                  </a:lnTo>
                  <a:lnTo>
                    <a:pt x="3" y="108"/>
                  </a:lnTo>
                  <a:lnTo>
                    <a:pt x="4" y="109"/>
                  </a:lnTo>
                  <a:lnTo>
                    <a:pt x="6" y="110"/>
                  </a:lnTo>
                  <a:lnTo>
                    <a:pt x="7" y="109"/>
                  </a:lnTo>
                  <a:lnTo>
                    <a:pt x="9" y="108"/>
                  </a:lnTo>
                  <a:lnTo>
                    <a:pt x="10" y="107"/>
                  </a:lnTo>
                  <a:lnTo>
                    <a:pt x="10" y="104"/>
                  </a:lnTo>
                  <a:lnTo>
                    <a:pt x="10" y="104"/>
                  </a:lnTo>
                  <a:lnTo>
                    <a:pt x="12" y="94"/>
                  </a:lnTo>
                  <a:lnTo>
                    <a:pt x="15" y="84"/>
                  </a:lnTo>
                  <a:lnTo>
                    <a:pt x="18" y="73"/>
                  </a:lnTo>
                  <a:lnTo>
                    <a:pt x="19" y="62"/>
                  </a:lnTo>
                  <a:lnTo>
                    <a:pt x="19" y="62"/>
                  </a:lnTo>
                  <a:lnTo>
                    <a:pt x="21" y="48"/>
                  </a:lnTo>
                  <a:lnTo>
                    <a:pt x="25" y="34"/>
                  </a:lnTo>
                  <a:lnTo>
                    <a:pt x="30" y="20"/>
                  </a:lnTo>
                  <a:lnTo>
                    <a:pt x="38" y="7"/>
                  </a:lnTo>
                  <a:lnTo>
                    <a:pt x="38" y="7"/>
                  </a:lnTo>
                  <a:lnTo>
                    <a:pt x="39" y="5"/>
                  </a:lnTo>
                  <a:lnTo>
                    <a:pt x="39" y="4"/>
                  </a:lnTo>
                  <a:lnTo>
                    <a:pt x="38" y="2"/>
                  </a:lnTo>
                  <a:lnTo>
                    <a:pt x="37" y="1"/>
                  </a:lnTo>
                  <a:lnTo>
                    <a:pt x="34" y="0"/>
                  </a:lnTo>
                  <a:lnTo>
                    <a:pt x="31" y="1"/>
                  </a:lnTo>
                  <a:lnTo>
                    <a:pt x="29" y="2"/>
                  </a:lnTo>
                  <a:lnTo>
                    <a:pt x="29"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88" name="Freeform 840"/>
            <p:cNvSpPr/>
            <p:nvPr>
              <p:custDataLst>
                <p:tags r:id="rId110"/>
              </p:custDataLst>
            </p:nvPr>
          </p:nvSpPr>
          <p:spPr bwMode="auto">
            <a:xfrm>
              <a:off x="2451100" y="1674813"/>
              <a:ext cx="12700" cy="55563"/>
            </a:xfrm>
            <a:custGeom>
              <a:avLst/>
              <a:gdLst/>
              <a:ahLst/>
              <a:cxnLst>
                <a:cxn ang="0">
                  <a:pos x="15" y="5"/>
                </a:cxn>
                <a:cxn ang="0">
                  <a:pos x="15" y="5"/>
                </a:cxn>
                <a:cxn ang="0">
                  <a:pos x="13" y="29"/>
                </a:cxn>
                <a:cxn ang="0">
                  <a:pos x="11" y="53"/>
                </a:cxn>
                <a:cxn ang="0">
                  <a:pos x="7" y="75"/>
                </a:cxn>
                <a:cxn ang="0">
                  <a:pos x="1" y="98"/>
                </a:cxn>
                <a:cxn ang="0">
                  <a:pos x="1" y="98"/>
                </a:cxn>
                <a:cxn ang="0">
                  <a:pos x="0" y="100"/>
                </a:cxn>
                <a:cxn ang="0">
                  <a:pos x="1" y="102"/>
                </a:cxn>
                <a:cxn ang="0">
                  <a:pos x="2" y="103"/>
                </a:cxn>
                <a:cxn ang="0">
                  <a:pos x="4" y="104"/>
                </a:cxn>
                <a:cxn ang="0">
                  <a:pos x="7" y="104"/>
                </a:cxn>
                <a:cxn ang="0">
                  <a:pos x="8" y="104"/>
                </a:cxn>
                <a:cxn ang="0">
                  <a:pos x="10" y="103"/>
                </a:cxn>
                <a:cxn ang="0">
                  <a:pos x="10" y="101"/>
                </a:cxn>
                <a:cxn ang="0">
                  <a:pos x="10" y="101"/>
                </a:cxn>
                <a:cxn ang="0">
                  <a:pos x="16" y="77"/>
                </a:cxn>
                <a:cxn ang="0">
                  <a:pos x="20" y="54"/>
                </a:cxn>
                <a:cxn ang="0">
                  <a:pos x="23" y="29"/>
                </a:cxn>
                <a:cxn ang="0">
                  <a:pos x="24" y="5"/>
                </a:cxn>
                <a:cxn ang="0">
                  <a:pos x="24" y="5"/>
                </a:cxn>
                <a:cxn ang="0">
                  <a:pos x="24" y="3"/>
                </a:cxn>
                <a:cxn ang="0">
                  <a:pos x="23" y="2"/>
                </a:cxn>
                <a:cxn ang="0">
                  <a:pos x="22" y="1"/>
                </a:cxn>
                <a:cxn ang="0">
                  <a:pos x="20" y="0"/>
                </a:cxn>
                <a:cxn ang="0">
                  <a:pos x="18" y="1"/>
                </a:cxn>
                <a:cxn ang="0">
                  <a:pos x="17" y="2"/>
                </a:cxn>
                <a:cxn ang="0">
                  <a:pos x="16" y="3"/>
                </a:cxn>
                <a:cxn ang="0">
                  <a:pos x="15" y="5"/>
                </a:cxn>
                <a:cxn ang="0">
                  <a:pos x="15" y="5"/>
                </a:cxn>
              </a:cxnLst>
              <a:rect l="0" t="0" r="r" b="b"/>
              <a:pathLst>
                <a:path w="24" h="104">
                  <a:moveTo>
                    <a:pt x="15" y="5"/>
                  </a:moveTo>
                  <a:lnTo>
                    <a:pt x="15" y="5"/>
                  </a:lnTo>
                  <a:lnTo>
                    <a:pt x="13" y="29"/>
                  </a:lnTo>
                  <a:lnTo>
                    <a:pt x="11" y="53"/>
                  </a:lnTo>
                  <a:lnTo>
                    <a:pt x="7" y="75"/>
                  </a:lnTo>
                  <a:lnTo>
                    <a:pt x="1" y="98"/>
                  </a:lnTo>
                  <a:lnTo>
                    <a:pt x="1" y="98"/>
                  </a:lnTo>
                  <a:lnTo>
                    <a:pt x="0" y="100"/>
                  </a:lnTo>
                  <a:lnTo>
                    <a:pt x="1" y="102"/>
                  </a:lnTo>
                  <a:lnTo>
                    <a:pt x="2" y="103"/>
                  </a:lnTo>
                  <a:lnTo>
                    <a:pt x="4" y="104"/>
                  </a:lnTo>
                  <a:lnTo>
                    <a:pt x="7" y="104"/>
                  </a:lnTo>
                  <a:lnTo>
                    <a:pt x="8" y="104"/>
                  </a:lnTo>
                  <a:lnTo>
                    <a:pt x="10" y="103"/>
                  </a:lnTo>
                  <a:lnTo>
                    <a:pt x="10" y="101"/>
                  </a:lnTo>
                  <a:lnTo>
                    <a:pt x="10" y="101"/>
                  </a:lnTo>
                  <a:lnTo>
                    <a:pt x="16" y="77"/>
                  </a:lnTo>
                  <a:lnTo>
                    <a:pt x="20" y="54"/>
                  </a:lnTo>
                  <a:lnTo>
                    <a:pt x="23" y="29"/>
                  </a:lnTo>
                  <a:lnTo>
                    <a:pt x="24" y="5"/>
                  </a:lnTo>
                  <a:lnTo>
                    <a:pt x="24" y="5"/>
                  </a:lnTo>
                  <a:lnTo>
                    <a:pt x="24" y="3"/>
                  </a:lnTo>
                  <a:lnTo>
                    <a:pt x="23" y="2"/>
                  </a:lnTo>
                  <a:lnTo>
                    <a:pt x="22" y="1"/>
                  </a:lnTo>
                  <a:lnTo>
                    <a:pt x="20" y="0"/>
                  </a:lnTo>
                  <a:lnTo>
                    <a:pt x="18" y="1"/>
                  </a:lnTo>
                  <a:lnTo>
                    <a:pt x="17" y="2"/>
                  </a:lnTo>
                  <a:lnTo>
                    <a:pt x="16" y="3"/>
                  </a:lnTo>
                  <a:lnTo>
                    <a:pt x="15" y="5"/>
                  </a:lnTo>
                  <a:lnTo>
                    <a:pt x="15"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89" name="Freeform 841"/>
            <p:cNvSpPr/>
            <p:nvPr>
              <p:custDataLst>
                <p:tags r:id="rId111"/>
              </p:custDataLst>
            </p:nvPr>
          </p:nvSpPr>
          <p:spPr bwMode="auto">
            <a:xfrm>
              <a:off x="2479675" y="1695450"/>
              <a:ext cx="22225" cy="60325"/>
            </a:xfrm>
            <a:custGeom>
              <a:avLst/>
              <a:gdLst/>
              <a:ahLst/>
              <a:cxnLst>
                <a:cxn ang="0">
                  <a:pos x="33" y="3"/>
                </a:cxn>
                <a:cxn ang="0">
                  <a:pos x="33" y="3"/>
                </a:cxn>
                <a:cxn ang="0">
                  <a:pos x="19" y="56"/>
                </a:cxn>
                <a:cxn ang="0">
                  <a:pos x="9" y="83"/>
                </a:cxn>
                <a:cxn ang="0">
                  <a:pos x="0" y="108"/>
                </a:cxn>
                <a:cxn ang="0">
                  <a:pos x="0" y="108"/>
                </a:cxn>
                <a:cxn ang="0">
                  <a:pos x="0" y="110"/>
                </a:cxn>
                <a:cxn ang="0">
                  <a:pos x="0" y="112"/>
                </a:cxn>
                <a:cxn ang="0">
                  <a:pos x="1" y="113"/>
                </a:cxn>
                <a:cxn ang="0">
                  <a:pos x="3" y="114"/>
                </a:cxn>
                <a:cxn ang="0">
                  <a:pos x="6" y="113"/>
                </a:cxn>
                <a:cxn ang="0">
                  <a:pos x="8" y="112"/>
                </a:cxn>
                <a:cxn ang="0">
                  <a:pos x="9" y="111"/>
                </a:cxn>
                <a:cxn ang="0">
                  <a:pos x="9" y="111"/>
                </a:cxn>
                <a:cxn ang="0">
                  <a:pos x="19" y="85"/>
                </a:cxn>
                <a:cxn ang="0">
                  <a:pos x="27" y="59"/>
                </a:cxn>
                <a:cxn ang="0">
                  <a:pos x="42" y="6"/>
                </a:cxn>
                <a:cxn ang="0">
                  <a:pos x="42" y="6"/>
                </a:cxn>
                <a:cxn ang="0">
                  <a:pos x="42" y="4"/>
                </a:cxn>
                <a:cxn ang="0">
                  <a:pos x="42" y="2"/>
                </a:cxn>
                <a:cxn ang="0">
                  <a:pos x="40" y="1"/>
                </a:cxn>
                <a:cxn ang="0">
                  <a:pos x="39" y="0"/>
                </a:cxn>
                <a:cxn ang="0">
                  <a:pos x="37" y="0"/>
                </a:cxn>
                <a:cxn ang="0">
                  <a:pos x="35" y="1"/>
                </a:cxn>
                <a:cxn ang="0">
                  <a:pos x="34" y="2"/>
                </a:cxn>
                <a:cxn ang="0">
                  <a:pos x="33" y="3"/>
                </a:cxn>
                <a:cxn ang="0">
                  <a:pos x="33" y="3"/>
                </a:cxn>
              </a:cxnLst>
              <a:rect l="0" t="0" r="r" b="b"/>
              <a:pathLst>
                <a:path w="42" h="114">
                  <a:moveTo>
                    <a:pt x="33" y="3"/>
                  </a:moveTo>
                  <a:lnTo>
                    <a:pt x="33" y="3"/>
                  </a:lnTo>
                  <a:lnTo>
                    <a:pt x="19" y="56"/>
                  </a:lnTo>
                  <a:lnTo>
                    <a:pt x="9" y="83"/>
                  </a:lnTo>
                  <a:lnTo>
                    <a:pt x="0" y="108"/>
                  </a:lnTo>
                  <a:lnTo>
                    <a:pt x="0" y="108"/>
                  </a:lnTo>
                  <a:lnTo>
                    <a:pt x="0" y="110"/>
                  </a:lnTo>
                  <a:lnTo>
                    <a:pt x="0" y="112"/>
                  </a:lnTo>
                  <a:lnTo>
                    <a:pt x="1" y="113"/>
                  </a:lnTo>
                  <a:lnTo>
                    <a:pt x="3" y="114"/>
                  </a:lnTo>
                  <a:lnTo>
                    <a:pt x="6" y="113"/>
                  </a:lnTo>
                  <a:lnTo>
                    <a:pt x="8" y="112"/>
                  </a:lnTo>
                  <a:lnTo>
                    <a:pt x="9" y="111"/>
                  </a:lnTo>
                  <a:lnTo>
                    <a:pt x="9" y="111"/>
                  </a:lnTo>
                  <a:lnTo>
                    <a:pt x="19" y="85"/>
                  </a:lnTo>
                  <a:lnTo>
                    <a:pt x="27" y="59"/>
                  </a:lnTo>
                  <a:lnTo>
                    <a:pt x="42" y="6"/>
                  </a:lnTo>
                  <a:lnTo>
                    <a:pt x="42" y="6"/>
                  </a:lnTo>
                  <a:lnTo>
                    <a:pt x="42" y="4"/>
                  </a:lnTo>
                  <a:lnTo>
                    <a:pt x="42" y="2"/>
                  </a:lnTo>
                  <a:lnTo>
                    <a:pt x="40" y="1"/>
                  </a:lnTo>
                  <a:lnTo>
                    <a:pt x="39" y="0"/>
                  </a:lnTo>
                  <a:lnTo>
                    <a:pt x="37" y="0"/>
                  </a:lnTo>
                  <a:lnTo>
                    <a:pt x="35" y="1"/>
                  </a:lnTo>
                  <a:lnTo>
                    <a:pt x="34" y="2"/>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0" name="Freeform 842"/>
            <p:cNvSpPr/>
            <p:nvPr>
              <p:custDataLst>
                <p:tags r:id="rId112"/>
              </p:custDataLst>
            </p:nvPr>
          </p:nvSpPr>
          <p:spPr bwMode="auto">
            <a:xfrm>
              <a:off x="2509838" y="1725613"/>
              <a:ext cx="14288" cy="53975"/>
            </a:xfrm>
            <a:custGeom>
              <a:avLst/>
              <a:gdLst/>
              <a:ahLst/>
              <a:cxnLst>
                <a:cxn ang="0">
                  <a:pos x="18" y="5"/>
                </a:cxn>
                <a:cxn ang="0">
                  <a:pos x="18" y="5"/>
                </a:cxn>
                <a:cxn ang="0">
                  <a:pos x="17" y="16"/>
                </a:cxn>
                <a:cxn ang="0">
                  <a:pos x="14" y="27"/>
                </a:cxn>
                <a:cxn ang="0">
                  <a:pos x="11" y="37"/>
                </a:cxn>
                <a:cxn ang="0">
                  <a:pos x="8" y="49"/>
                </a:cxn>
                <a:cxn ang="0">
                  <a:pos x="8" y="49"/>
                </a:cxn>
                <a:cxn ang="0">
                  <a:pos x="6" y="61"/>
                </a:cxn>
                <a:cxn ang="0">
                  <a:pos x="4" y="73"/>
                </a:cxn>
                <a:cxn ang="0">
                  <a:pos x="2" y="86"/>
                </a:cxn>
                <a:cxn ang="0">
                  <a:pos x="0" y="98"/>
                </a:cxn>
                <a:cxn ang="0">
                  <a:pos x="0" y="98"/>
                </a:cxn>
                <a:cxn ang="0">
                  <a:pos x="0" y="100"/>
                </a:cxn>
                <a:cxn ang="0">
                  <a:pos x="1" y="102"/>
                </a:cxn>
                <a:cxn ang="0">
                  <a:pos x="2" y="103"/>
                </a:cxn>
                <a:cxn ang="0">
                  <a:pos x="4" y="104"/>
                </a:cxn>
                <a:cxn ang="0">
                  <a:pos x="5" y="104"/>
                </a:cxn>
                <a:cxn ang="0">
                  <a:pos x="7" y="104"/>
                </a:cxn>
                <a:cxn ang="0">
                  <a:pos x="8" y="102"/>
                </a:cxn>
                <a:cxn ang="0">
                  <a:pos x="9" y="101"/>
                </a:cxn>
                <a:cxn ang="0">
                  <a:pos x="9" y="101"/>
                </a:cxn>
                <a:cxn ang="0">
                  <a:pos x="13" y="76"/>
                </a:cxn>
                <a:cxn ang="0">
                  <a:pos x="17" y="51"/>
                </a:cxn>
                <a:cxn ang="0">
                  <a:pos x="17" y="51"/>
                </a:cxn>
                <a:cxn ang="0">
                  <a:pos x="19" y="39"/>
                </a:cxn>
                <a:cxn ang="0">
                  <a:pos x="24" y="28"/>
                </a:cxn>
                <a:cxn ang="0">
                  <a:pos x="27" y="16"/>
                </a:cxn>
                <a:cxn ang="0">
                  <a:pos x="29" y="5"/>
                </a:cxn>
                <a:cxn ang="0">
                  <a:pos x="29" y="5"/>
                </a:cxn>
                <a:cxn ang="0">
                  <a:pos x="28" y="3"/>
                </a:cxn>
                <a:cxn ang="0">
                  <a:pos x="27" y="1"/>
                </a:cxn>
                <a:cxn ang="0">
                  <a:pos x="26" y="1"/>
                </a:cxn>
                <a:cxn ang="0">
                  <a:pos x="24" y="0"/>
                </a:cxn>
                <a:cxn ang="0">
                  <a:pos x="21" y="1"/>
                </a:cxn>
                <a:cxn ang="0">
                  <a:pos x="20" y="1"/>
                </a:cxn>
                <a:cxn ang="0">
                  <a:pos x="19" y="3"/>
                </a:cxn>
                <a:cxn ang="0">
                  <a:pos x="18" y="5"/>
                </a:cxn>
                <a:cxn ang="0">
                  <a:pos x="18" y="5"/>
                </a:cxn>
              </a:cxnLst>
              <a:rect l="0" t="0" r="r" b="b"/>
              <a:pathLst>
                <a:path w="29" h="104">
                  <a:moveTo>
                    <a:pt x="18" y="5"/>
                  </a:moveTo>
                  <a:lnTo>
                    <a:pt x="18" y="5"/>
                  </a:lnTo>
                  <a:lnTo>
                    <a:pt x="17" y="16"/>
                  </a:lnTo>
                  <a:lnTo>
                    <a:pt x="14" y="27"/>
                  </a:lnTo>
                  <a:lnTo>
                    <a:pt x="11" y="37"/>
                  </a:lnTo>
                  <a:lnTo>
                    <a:pt x="8" y="49"/>
                  </a:lnTo>
                  <a:lnTo>
                    <a:pt x="8" y="49"/>
                  </a:lnTo>
                  <a:lnTo>
                    <a:pt x="6" y="61"/>
                  </a:lnTo>
                  <a:lnTo>
                    <a:pt x="4" y="73"/>
                  </a:lnTo>
                  <a:lnTo>
                    <a:pt x="2" y="86"/>
                  </a:lnTo>
                  <a:lnTo>
                    <a:pt x="0" y="98"/>
                  </a:lnTo>
                  <a:lnTo>
                    <a:pt x="0" y="98"/>
                  </a:lnTo>
                  <a:lnTo>
                    <a:pt x="0" y="100"/>
                  </a:lnTo>
                  <a:lnTo>
                    <a:pt x="1" y="102"/>
                  </a:lnTo>
                  <a:lnTo>
                    <a:pt x="2" y="103"/>
                  </a:lnTo>
                  <a:lnTo>
                    <a:pt x="4" y="104"/>
                  </a:lnTo>
                  <a:lnTo>
                    <a:pt x="5" y="104"/>
                  </a:lnTo>
                  <a:lnTo>
                    <a:pt x="7" y="104"/>
                  </a:lnTo>
                  <a:lnTo>
                    <a:pt x="8" y="102"/>
                  </a:lnTo>
                  <a:lnTo>
                    <a:pt x="9" y="101"/>
                  </a:lnTo>
                  <a:lnTo>
                    <a:pt x="9" y="101"/>
                  </a:lnTo>
                  <a:lnTo>
                    <a:pt x="13" y="76"/>
                  </a:lnTo>
                  <a:lnTo>
                    <a:pt x="17" y="51"/>
                  </a:lnTo>
                  <a:lnTo>
                    <a:pt x="17" y="51"/>
                  </a:lnTo>
                  <a:lnTo>
                    <a:pt x="19" y="39"/>
                  </a:lnTo>
                  <a:lnTo>
                    <a:pt x="24" y="28"/>
                  </a:lnTo>
                  <a:lnTo>
                    <a:pt x="27" y="16"/>
                  </a:lnTo>
                  <a:lnTo>
                    <a:pt x="29" y="5"/>
                  </a:lnTo>
                  <a:lnTo>
                    <a:pt x="29" y="5"/>
                  </a:lnTo>
                  <a:lnTo>
                    <a:pt x="28" y="3"/>
                  </a:lnTo>
                  <a:lnTo>
                    <a:pt x="27" y="1"/>
                  </a:lnTo>
                  <a:lnTo>
                    <a:pt x="26" y="1"/>
                  </a:lnTo>
                  <a:lnTo>
                    <a:pt x="24" y="0"/>
                  </a:lnTo>
                  <a:lnTo>
                    <a:pt x="21" y="1"/>
                  </a:lnTo>
                  <a:lnTo>
                    <a:pt x="20" y="1"/>
                  </a:lnTo>
                  <a:lnTo>
                    <a:pt x="19" y="3"/>
                  </a:lnTo>
                  <a:lnTo>
                    <a:pt x="18" y="5"/>
                  </a:lnTo>
                  <a:lnTo>
                    <a:pt x="18"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1" name="Freeform 843"/>
            <p:cNvSpPr/>
            <p:nvPr>
              <p:custDataLst>
                <p:tags r:id="rId113"/>
              </p:custDataLst>
            </p:nvPr>
          </p:nvSpPr>
          <p:spPr bwMode="auto">
            <a:xfrm>
              <a:off x="2528888" y="1752600"/>
              <a:ext cx="17463" cy="57150"/>
            </a:xfrm>
            <a:custGeom>
              <a:avLst/>
              <a:gdLst/>
              <a:ahLst/>
              <a:cxnLst>
                <a:cxn ang="0">
                  <a:pos x="24" y="2"/>
                </a:cxn>
                <a:cxn ang="0">
                  <a:pos x="24" y="2"/>
                </a:cxn>
                <a:cxn ang="0">
                  <a:pos x="20" y="14"/>
                </a:cxn>
                <a:cxn ang="0">
                  <a:pos x="16" y="28"/>
                </a:cxn>
                <a:cxn ang="0">
                  <a:pos x="9" y="54"/>
                </a:cxn>
                <a:cxn ang="0">
                  <a:pos x="9" y="54"/>
                </a:cxn>
                <a:cxn ang="0">
                  <a:pos x="3" y="79"/>
                </a:cxn>
                <a:cxn ang="0">
                  <a:pos x="1" y="91"/>
                </a:cxn>
                <a:cxn ang="0">
                  <a:pos x="0" y="104"/>
                </a:cxn>
                <a:cxn ang="0">
                  <a:pos x="0" y="104"/>
                </a:cxn>
                <a:cxn ang="0">
                  <a:pos x="0" y="105"/>
                </a:cxn>
                <a:cxn ang="0">
                  <a:pos x="1" y="107"/>
                </a:cxn>
                <a:cxn ang="0">
                  <a:pos x="2" y="108"/>
                </a:cxn>
                <a:cxn ang="0">
                  <a:pos x="4" y="108"/>
                </a:cxn>
                <a:cxn ang="0">
                  <a:pos x="6" y="108"/>
                </a:cxn>
                <a:cxn ang="0">
                  <a:pos x="7" y="107"/>
                </a:cxn>
                <a:cxn ang="0">
                  <a:pos x="8" y="105"/>
                </a:cxn>
                <a:cxn ang="0">
                  <a:pos x="9" y="104"/>
                </a:cxn>
                <a:cxn ang="0">
                  <a:pos x="9" y="104"/>
                </a:cxn>
                <a:cxn ang="0">
                  <a:pos x="10" y="92"/>
                </a:cxn>
                <a:cxn ang="0">
                  <a:pos x="12" y="80"/>
                </a:cxn>
                <a:cxn ang="0">
                  <a:pos x="19" y="57"/>
                </a:cxn>
                <a:cxn ang="0">
                  <a:pos x="19" y="57"/>
                </a:cxn>
                <a:cxn ang="0">
                  <a:pos x="22" y="44"/>
                </a:cxn>
                <a:cxn ang="0">
                  <a:pos x="25" y="32"/>
                </a:cxn>
                <a:cxn ang="0">
                  <a:pos x="28" y="19"/>
                </a:cxn>
                <a:cxn ang="0">
                  <a:pos x="32" y="6"/>
                </a:cxn>
                <a:cxn ang="0">
                  <a:pos x="32" y="6"/>
                </a:cxn>
                <a:cxn ang="0">
                  <a:pos x="33" y="5"/>
                </a:cxn>
                <a:cxn ang="0">
                  <a:pos x="32" y="3"/>
                </a:cxn>
                <a:cxn ang="0">
                  <a:pos x="30" y="0"/>
                </a:cxn>
                <a:cxn ang="0">
                  <a:pos x="28" y="0"/>
                </a:cxn>
                <a:cxn ang="0">
                  <a:pos x="27" y="0"/>
                </a:cxn>
                <a:cxn ang="0">
                  <a:pos x="25" y="0"/>
                </a:cxn>
                <a:cxn ang="0">
                  <a:pos x="24" y="2"/>
                </a:cxn>
                <a:cxn ang="0">
                  <a:pos x="24" y="2"/>
                </a:cxn>
              </a:cxnLst>
              <a:rect l="0" t="0" r="r" b="b"/>
              <a:pathLst>
                <a:path w="33" h="108">
                  <a:moveTo>
                    <a:pt x="24" y="2"/>
                  </a:moveTo>
                  <a:lnTo>
                    <a:pt x="24" y="2"/>
                  </a:lnTo>
                  <a:lnTo>
                    <a:pt x="20" y="14"/>
                  </a:lnTo>
                  <a:lnTo>
                    <a:pt x="16" y="28"/>
                  </a:lnTo>
                  <a:lnTo>
                    <a:pt x="9" y="54"/>
                  </a:lnTo>
                  <a:lnTo>
                    <a:pt x="9" y="54"/>
                  </a:lnTo>
                  <a:lnTo>
                    <a:pt x="3" y="79"/>
                  </a:lnTo>
                  <a:lnTo>
                    <a:pt x="1" y="91"/>
                  </a:lnTo>
                  <a:lnTo>
                    <a:pt x="0" y="104"/>
                  </a:lnTo>
                  <a:lnTo>
                    <a:pt x="0" y="104"/>
                  </a:lnTo>
                  <a:lnTo>
                    <a:pt x="0" y="105"/>
                  </a:lnTo>
                  <a:lnTo>
                    <a:pt x="1" y="107"/>
                  </a:lnTo>
                  <a:lnTo>
                    <a:pt x="2" y="108"/>
                  </a:lnTo>
                  <a:lnTo>
                    <a:pt x="4" y="108"/>
                  </a:lnTo>
                  <a:lnTo>
                    <a:pt x="6" y="108"/>
                  </a:lnTo>
                  <a:lnTo>
                    <a:pt x="7" y="107"/>
                  </a:lnTo>
                  <a:lnTo>
                    <a:pt x="8" y="105"/>
                  </a:lnTo>
                  <a:lnTo>
                    <a:pt x="9" y="104"/>
                  </a:lnTo>
                  <a:lnTo>
                    <a:pt x="9" y="104"/>
                  </a:lnTo>
                  <a:lnTo>
                    <a:pt x="10" y="92"/>
                  </a:lnTo>
                  <a:lnTo>
                    <a:pt x="12" y="80"/>
                  </a:lnTo>
                  <a:lnTo>
                    <a:pt x="19" y="57"/>
                  </a:lnTo>
                  <a:lnTo>
                    <a:pt x="19" y="57"/>
                  </a:lnTo>
                  <a:lnTo>
                    <a:pt x="22" y="44"/>
                  </a:lnTo>
                  <a:lnTo>
                    <a:pt x="25" y="32"/>
                  </a:lnTo>
                  <a:lnTo>
                    <a:pt x="28" y="19"/>
                  </a:lnTo>
                  <a:lnTo>
                    <a:pt x="32" y="6"/>
                  </a:lnTo>
                  <a:lnTo>
                    <a:pt x="32" y="6"/>
                  </a:lnTo>
                  <a:lnTo>
                    <a:pt x="33" y="5"/>
                  </a:lnTo>
                  <a:lnTo>
                    <a:pt x="32" y="3"/>
                  </a:lnTo>
                  <a:lnTo>
                    <a:pt x="30" y="0"/>
                  </a:lnTo>
                  <a:lnTo>
                    <a:pt x="28" y="0"/>
                  </a:lnTo>
                  <a:lnTo>
                    <a:pt x="27" y="0"/>
                  </a:lnTo>
                  <a:lnTo>
                    <a:pt x="25" y="0"/>
                  </a:lnTo>
                  <a:lnTo>
                    <a:pt x="24" y="2"/>
                  </a:lnTo>
                  <a:lnTo>
                    <a:pt x="24"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2" name="Freeform 844"/>
            <p:cNvSpPr/>
            <p:nvPr>
              <p:custDataLst>
                <p:tags r:id="rId114"/>
              </p:custDataLst>
            </p:nvPr>
          </p:nvSpPr>
          <p:spPr bwMode="auto">
            <a:xfrm>
              <a:off x="2557463" y="1774825"/>
              <a:ext cx="11113" cy="52388"/>
            </a:xfrm>
            <a:custGeom>
              <a:avLst/>
              <a:gdLst/>
              <a:ahLst/>
              <a:cxnLst>
                <a:cxn ang="0">
                  <a:pos x="14" y="4"/>
                </a:cxn>
                <a:cxn ang="0">
                  <a:pos x="14" y="4"/>
                </a:cxn>
                <a:cxn ang="0">
                  <a:pos x="13" y="15"/>
                </a:cxn>
                <a:cxn ang="0">
                  <a:pos x="12" y="27"/>
                </a:cxn>
                <a:cxn ang="0">
                  <a:pos x="9" y="50"/>
                </a:cxn>
                <a:cxn ang="0">
                  <a:pos x="0" y="93"/>
                </a:cxn>
                <a:cxn ang="0">
                  <a:pos x="0" y="93"/>
                </a:cxn>
                <a:cxn ang="0">
                  <a:pos x="0" y="95"/>
                </a:cxn>
                <a:cxn ang="0">
                  <a:pos x="1" y="97"/>
                </a:cxn>
                <a:cxn ang="0">
                  <a:pos x="4" y="99"/>
                </a:cxn>
                <a:cxn ang="0">
                  <a:pos x="6" y="99"/>
                </a:cxn>
                <a:cxn ang="0">
                  <a:pos x="7" y="99"/>
                </a:cxn>
                <a:cxn ang="0">
                  <a:pos x="8" y="98"/>
                </a:cxn>
                <a:cxn ang="0">
                  <a:pos x="9" y="96"/>
                </a:cxn>
                <a:cxn ang="0">
                  <a:pos x="9" y="96"/>
                </a:cxn>
                <a:cxn ang="0">
                  <a:pos x="18" y="51"/>
                </a:cxn>
                <a:cxn ang="0">
                  <a:pos x="21" y="28"/>
                </a:cxn>
                <a:cxn ang="0">
                  <a:pos x="23" y="17"/>
                </a:cxn>
                <a:cxn ang="0">
                  <a:pos x="23" y="4"/>
                </a:cxn>
                <a:cxn ang="0">
                  <a:pos x="23" y="4"/>
                </a:cxn>
                <a:cxn ang="0">
                  <a:pos x="23" y="3"/>
                </a:cxn>
                <a:cxn ang="0">
                  <a:pos x="22" y="1"/>
                </a:cxn>
                <a:cxn ang="0">
                  <a:pos x="20" y="0"/>
                </a:cxn>
                <a:cxn ang="0">
                  <a:pos x="19" y="0"/>
                </a:cxn>
                <a:cxn ang="0">
                  <a:pos x="17" y="0"/>
                </a:cxn>
                <a:cxn ang="0">
                  <a:pos x="15" y="1"/>
                </a:cxn>
                <a:cxn ang="0">
                  <a:pos x="14" y="3"/>
                </a:cxn>
                <a:cxn ang="0">
                  <a:pos x="14" y="4"/>
                </a:cxn>
                <a:cxn ang="0">
                  <a:pos x="14" y="4"/>
                </a:cxn>
              </a:cxnLst>
              <a:rect l="0" t="0" r="r" b="b"/>
              <a:pathLst>
                <a:path w="23" h="99">
                  <a:moveTo>
                    <a:pt x="14" y="4"/>
                  </a:moveTo>
                  <a:lnTo>
                    <a:pt x="14" y="4"/>
                  </a:lnTo>
                  <a:lnTo>
                    <a:pt x="13" y="15"/>
                  </a:lnTo>
                  <a:lnTo>
                    <a:pt x="12" y="27"/>
                  </a:lnTo>
                  <a:lnTo>
                    <a:pt x="9" y="50"/>
                  </a:lnTo>
                  <a:lnTo>
                    <a:pt x="0" y="93"/>
                  </a:lnTo>
                  <a:lnTo>
                    <a:pt x="0" y="93"/>
                  </a:lnTo>
                  <a:lnTo>
                    <a:pt x="0" y="95"/>
                  </a:lnTo>
                  <a:lnTo>
                    <a:pt x="1" y="97"/>
                  </a:lnTo>
                  <a:lnTo>
                    <a:pt x="4" y="99"/>
                  </a:lnTo>
                  <a:lnTo>
                    <a:pt x="6" y="99"/>
                  </a:lnTo>
                  <a:lnTo>
                    <a:pt x="7" y="99"/>
                  </a:lnTo>
                  <a:lnTo>
                    <a:pt x="8" y="98"/>
                  </a:lnTo>
                  <a:lnTo>
                    <a:pt x="9" y="96"/>
                  </a:lnTo>
                  <a:lnTo>
                    <a:pt x="9" y="96"/>
                  </a:lnTo>
                  <a:lnTo>
                    <a:pt x="18" y="51"/>
                  </a:lnTo>
                  <a:lnTo>
                    <a:pt x="21" y="28"/>
                  </a:lnTo>
                  <a:lnTo>
                    <a:pt x="23" y="17"/>
                  </a:lnTo>
                  <a:lnTo>
                    <a:pt x="23" y="4"/>
                  </a:lnTo>
                  <a:lnTo>
                    <a:pt x="23" y="4"/>
                  </a:lnTo>
                  <a:lnTo>
                    <a:pt x="23" y="3"/>
                  </a:lnTo>
                  <a:lnTo>
                    <a:pt x="22" y="1"/>
                  </a:lnTo>
                  <a:lnTo>
                    <a:pt x="20" y="0"/>
                  </a:lnTo>
                  <a:lnTo>
                    <a:pt x="19" y="0"/>
                  </a:lnTo>
                  <a:lnTo>
                    <a:pt x="17" y="0"/>
                  </a:lnTo>
                  <a:lnTo>
                    <a:pt x="15" y="1"/>
                  </a:lnTo>
                  <a:lnTo>
                    <a:pt x="14" y="3"/>
                  </a:lnTo>
                  <a:lnTo>
                    <a:pt x="14" y="4"/>
                  </a:lnTo>
                  <a:lnTo>
                    <a:pt x="14"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3" name="Freeform 847"/>
            <p:cNvSpPr/>
            <p:nvPr>
              <p:custDataLst>
                <p:tags r:id="rId115"/>
              </p:custDataLst>
            </p:nvPr>
          </p:nvSpPr>
          <p:spPr bwMode="auto">
            <a:xfrm>
              <a:off x="2640013" y="1768475"/>
              <a:ext cx="7938" cy="57150"/>
            </a:xfrm>
            <a:custGeom>
              <a:avLst/>
              <a:gdLst/>
              <a:ahLst/>
              <a:cxnLst>
                <a:cxn ang="0">
                  <a:pos x="13" y="73"/>
                </a:cxn>
                <a:cxn ang="0">
                  <a:pos x="13" y="73"/>
                </a:cxn>
                <a:cxn ang="0">
                  <a:pos x="14" y="39"/>
                </a:cxn>
                <a:cxn ang="0">
                  <a:pos x="13" y="5"/>
                </a:cxn>
                <a:cxn ang="0">
                  <a:pos x="13" y="5"/>
                </a:cxn>
                <a:cxn ang="0">
                  <a:pos x="13" y="3"/>
                </a:cxn>
                <a:cxn ang="0">
                  <a:pos x="12" y="1"/>
                </a:cxn>
                <a:cxn ang="0">
                  <a:pos x="11" y="1"/>
                </a:cxn>
                <a:cxn ang="0">
                  <a:pos x="9" y="0"/>
                </a:cxn>
                <a:cxn ang="0">
                  <a:pos x="7" y="1"/>
                </a:cxn>
                <a:cxn ang="0">
                  <a:pos x="6" y="1"/>
                </a:cxn>
                <a:cxn ang="0">
                  <a:pos x="5" y="3"/>
                </a:cxn>
                <a:cxn ang="0">
                  <a:pos x="4" y="5"/>
                </a:cxn>
                <a:cxn ang="0">
                  <a:pos x="4" y="5"/>
                </a:cxn>
                <a:cxn ang="0">
                  <a:pos x="4" y="58"/>
                </a:cxn>
                <a:cxn ang="0">
                  <a:pos x="4" y="58"/>
                </a:cxn>
                <a:cxn ang="0">
                  <a:pos x="5" y="80"/>
                </a:cxn>
                <a:cxn ang="0">
                  <a:pos x="4" y="94"/>
                </a:cxn>
                <a:cxn ang="0">
                  <a:pos x="3" y="98"/>
                </a:cxn>
                <a:cxn ang="0">
                  <a:pos x="2" y="100"/>
                </a:cxn>
                <a:cxn ang="0">
                  <a:pos x="2" y="100"/>
                </a:cxn>
                <a:cxn ang="0">
                  <a:pos x="0" y="101"/>
                </a:cxn>
                <a:cxn ang="0">
                  <a:pos x="0" y="103"/>
                </a:cxn>
                <a:cxn ang="0">
                  <a:pos x="0" y="105"/>
                </a:cxn>
                <a:cxn ang="0">
                  <a:pos x="0" y="106"/>
                </a:cxn>
                <a:cxn ang="0">
                  <a:pos x="1" y="108"/>
                </a:cxn>
                <a:cxn ang="0">
                  <a:pos x="3" y="108"/>
                </a:cxn>
                <a:cxn ang="0">
                  <a:pos x="5" y="109"/>
                </a:cxn>
                <a:cxn ang="0">
                  <a:pos x="7" y="108"/>
                </a:cxn>
                <a:cxn ang="0">
                  <a:pos x="7" y="108"/>
                </a:cxn>
                <a:cxn ang="0">
                  <a:pos x="9" y="106"/>
                </a:cxn>
                <a:cxn ang="0">
                  <a:pos x="11" y="102"/>
                </a:cxn>
                <a:cxn ang="0">
                  <a:pos x="12" y="97"/>
                </a:cxn>
                <a:cxn ang="0">
                  <a:pos x="13" y="91"/>
                </a:cxn>
                <a:cxn ang="0">
                  <a:pos x="13" y="81"/>
                </a:cxn>
                <a:cxn ang="0">
                  <a:pos x="13" y="73"/>
                </a:cxn>
                <a:cxn ang="0">
                  <a:pos x="13" y="73"/>
                </a:cxn>
              </a:cxnLst>
              <a:rect l="0" t="0" r="r" b="b"/>
              <a:pathLst>
                <a:path w="14" h="109">
                  <a:moveTo>
                    <a:pt x="13" y="73"/>
                  </a:moveTo>
                  <a:lnTo>
                    <a:pt x="13" y="73"/>
                  </a:lnTo>
                  <a:lnTo>
                    <a:pt x="14" y="39"/>
                  </a:lnTo>
                  <a:lnTo>
                    <a:pt x="13" y="5"/>
                  </a:lnTo>
                  <a:lnTo>
                    <a:pt x="13" y="5"/>
                  </a:lnTo>
                  <a:lnTo>
                    <a:pt x="13" y="3"/>
                  </a:lnTo>
                  <a:lnTo>
                    <a:pt x="12" y="1"/>
                  </a:lnTo>
                  <a:lnTo>
                    <a:pt x="11" y="1"/>
                  </a:lnTo>
                  <a:lnTo>
                    <a:pt x="9" y="0"/>
                  </a:lnTo>
                  <a:lnTo>
                    <a:pt x="7" y="1"/>
                  </a:lnTo>
                  <a:lnTo>
                    <a:pt x="6" y="1"/>
                  </a:lnTo>
                  <a:lnTo>
                    <a:pt x="5" y="3"/>
                  </a:lnTo>
                  <a:lnTo>
                    <a:pt x="4" y="5"/>
                  </a:lnTo>
                  <a:lnTo>
                    <a:pt x="4" y="5"/>
                  </a:lnTo>
                  <a:lnTo>
                    <a:pt x="4" y="58"/>
                  </a:lnTo>
                  <a:lnTo>
                    <a:pt x="4" y="58"/>
                  </a:lnTo>
                  <a:lnTo>
                    <a:pt x="5" y="80"/>
                  </a:lnTo>
                  <a:lnTo>
                    <a:pt x="4" y="94"/>
                  </a:lnTo>
                  <a:lnTo>
                    <a:pt x="3" y="98"/>
                  </a:lnTo>
                  <a:lnTo>
                    <a:pt x="2" y="100"/>
                  </a:lnTo>
                  <a:lnTo>
                    <a:pt x="2" y="100"/>
                  </a:lnTo>
                  <a:lnTo>
                    <a:pt x="0" y="101"/>
                  </a:lnTo>
                  <a:lnTo>
                    <a:pt x="0" y="103"/>
                  </a:lnTo>
                  <a:lnTo>
                    <a:pt x="0" y="105"/>
                  </a:lnTo>
                  <a:lnTo>
                    <a:pt x="0" y="106"/>
                  </a:lnTo>
                  <a:lnTo>
                    <a:pt x="1" y="108"/>
                  </a:lnTo>
                  <a:lnTo>
                    <a:pt x="3" y="108"/>
                  </a:lnTo>
                  <a:lnTo>
                    <a:pt x="5" y="109"/>
                  </a:lnTo>
                  <a:lnTo>
                    <a:pt x="7" y="108"/>
                  </a:lnTo>
                  <a:lnTo>
                    <a:pt x="7" y="108"/>
                  </a:lnTo>
                  <a:lnTo>
                    <a:pt x="9" y="106"/>
                  </a:lnTo>
                  <a:lnTo>
                    <a:pt x="11" y="102"/>
                  </a:lnTo>
                  <a:lnTo>
                    <a:pt x="12" y="97"/>
                  </a:lnTo>
                  <a:lnTo>
                    <a:pt x="13" y="91"/>
                  </a:lnTo>
                  <a:lnTo>
                    <a:pt x="13" y="81"/>
                  </a:lnTo>
                  <a:lnTo>
                    <a:pt x="13" y="73"/>
                  </a:lnTo>
                  <a:lnTo>
                    <a:pt x="13" y="7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4" name="Freeform 848"/>
            <p:cNvSpPr/>
            <p:nvPr>
              <p:custDataLst>
                <p:tags r:id="rId116"/>
              </p:custDataLst>
            </p:nvPr>
          </p:nvSpPr>
          <p:spPr bwMode="auto">
            <a:xfrm>
              <a:off x="2665413" y="1757363"/>
              <a:ext cx="19050" cy="52388"/>
            </a:xfrm>
            <a:custGeom>
              <a:avLst/>
              <a:gdLst/>
              <a:ahLst/>
              <a:cxnLst>
                <a:cxn ang="0">
                  <a:pos x="28" y="4"/>
                </a:cxn>
                <a:cxn ang="0">
                  <a:pos x="28" y="4"/>
                </a:cxn>
                <a:cxn ang="0">
                  <a:pos x="27" y="14"/>
                </a:cxn>
                <a:cxn ang="0">
                  <a:pos x="24" y="24"/>
                </a:cxn>
                <a:cxn ang="0">
                  <a:pos x="20" y="33"/>
                </a:cxn>
                <a:cxn ang="0">
                  <a:pos x="17" y="42"/>
                </a:cxn>
                <a:cxn ang="0">
                  <a:pos x="17" y="42"/>
                </a:cxn>
                <a:cxn ang="0">
                  <a:pos x="13" y="56"/>
                </a:cxn>
                <a:cxn ang="0">
                  <a:pos x="8" y="68"/>
                </a:cxn>
                <a:cxn ang="0">
                  <a:pos x="4" y="81"/>
                </a:cxn>
                <a:cxn ang="0">
                  <a:pos x="0" y="93"/>
                </a:cxn>
                <a:cxn ang="0">
                  <a:pos x="0" y="93"/>
                </a:cxn>
                <a:cxn ang="0">
                  <a:pos x="0" y="95"/>
                </a:cxn>
                <a:cxn ang="0">
                  <a:pos x="0" y="97"/>
                </a:cxn>
                <a:cxn ang="0">
                  <a:pos x="1" y="98"/>
                </a:cxn>
                <a:cxn ang="0">
                  <a:pos x="3" y="99"/>
                </a:cxn>
                <a:cxn ang="0">
                  <a:pos x="5" y="99"/>
                </a:cxn>
                <a:cxn ang="0">
                  <a:pos x="6" y="99"/>
                </a:cxn>
                <a:cxn ang="0">
                  <a:pos x="8" y="98"/>
                </a:cxn>
                <a:cxn ang="0">
                  <a:pos x="9" y="96"/>
                </a:cxn>
                <a:cxn ang="0">
                  <a:pos x="9" y="96"/>
                </a:cxn>
                <a:cxn ang="0">
                  <a:pos x="13" y="85"/>
                </a:cxn>
                <a:cxn ang="0">
                  <a:pos x="17" y="73"/>
                </a:cxn>
                <a:cxn ang="0">
                  <a:pos x="26" y="51"/>
                </a:cxn>
                <a:cxn ang="0">
                  <a:pos x="30" y="39"/>
                </a:cxn>
                <a:cxn ang="0">
                  <a:pos x="33" y="28"/>
                </a:cxn>
                <a:cxn ang="0">
                  <a:pos x="36" y="16"/>
                </a:cxn>
                <a:cxn ang="0">
                  <a:pos x="37" y="4"/>
                </a:cxn>
                <a:cxn ang="0">
                  <a:pos x="37" y="4"/>
                </a:cxn>
                <a:cxn ang="0">
                  <a:pos x="37" y="2"/>
                </a:cxn>
                <a:cxn ang="0">
                  <a:pos x="36" y="1"/>
                </a:cxn>
                <a:cxn ang="0">
                  <a:pos x="35" y="0"/>
                </a:cxn>
                <a:cxn ang="0">
                  <a:pos x="33" y="0"/>
                </a:cxn>
                <a:cxn ang="0">
                  <a:pos x="31" y="0"/>
                </a:cxn>
                <a:cxn ang="0">
                  <a:pos x="30" y="1"/>
                </a:cxn>
                <a:cxn ang="0">
                  <a:pos x="29" y="2"/>
                </a:cxn>
                <a:cxn ang="0">
                  <a:pos x="28" y="4"/>
                </a:cxn>
                <a:cxn ang="0">
                  <a:pos x="28" y="4"/>
                </a:cxn>
              </a:cxnLst>
              <a:rect l="0" t="0" r="r" b="b"/>
              <a:pathLst>
                <a:path w="37" h="99">
                  <a:moveTo>
                    <a:pt x="28" y="4"/>
                  </a:moveTo>
                  <a:lnTo>
                    <a:pt x="28" y="4"/>
                  </a:lnTo>
                  <a:lnTo>
                    <a:pt x="27" y="14"/>
                  </a:lnTo>
                  <a:lnTo>
                    <a:pt x="24" y="24"/>
                  </a:lnTo>
                  <a:lnTo>
                    <a:pt x="20" y="33"/>
                  </a:lnTo>
                  <a:lnTo>
                    <a:pt x="17" y="42"/>
                  </a:lnTo>
                  <a:lnTo>
                    <a:pt x="17" y="42"/>
                  </a:lnTo>
                  <a:lnTo>
                    <a:pt x="13" y="56"/>
                  </a:lnTo>
                  <a:lnTo>
                    <a:pt x="8" y="68"/>
                  </a:lnTo>
                  <a:lnTo>
                    <a:pt x="4" y="81"/>
                  </a:lnTo>
                  <a:lnTo>
                    <a:pt x="0" y="93"/>
                  </a:lnTo>
                  <a:lnTo>
                    <a:pt x="0" y="93"/>
                  </a:lnTo>
                  <a:lnTo>
                    <a:pt x="0" y="95"/>
                  </a:lnTo>
                  <a:lnTo>
                    <a:pt x="0" y="97"/>
                  </a:lnTo>
                  <a:lnTo>
                    <a:pt x="1" y="98"/>
                  </a:lnTo>
                  <a:lnTo>
                    <a:pt x="3" y="99"/>
                  </a:lnTo>
                  <a:lnTo>
                    <a:pt x="5" y="99"/>
                  </a:lnTo>
                  <a:lnTo>
                    <a:pt x="6" y="99"/>
                  </a:lnTo>
                  <a:lnTo>
                    <a:pt x="8" y="98"/>
                  </a:lnTo>
                  <a:lnTo>
                    <a:pt x="9" y="96"/>
                  </a:lnTo>
                  <a:lnTo>
                    <a:pt x="9" y="96"/>
                  </a:lnTo>
                  <a:lnTo>
                    <a:pt x="13" y="85"/>
                  </a:lnTo>
                  <a:lnTo>
                    <a:pt x="17" y="73"/>
                  </a:lnTo>
                  <a:lnTo>
                    <a:pt x="26" y="51"/>
                  </a:lnTo>
                  <a:lnTo>
                    <a:pt x="30" y="39"/>
                  </a:lnTo>
                  <a:lnTo>
                    <a:pt x="33" y="28"/>
                  </a:lnTo>
                  <a:lnTo>
                    <a:pt x="36" y="16"/>
                  </a:lnTo>
                  <a:lnTo>
                    <a:pt x="37" y="4"/>
                  </a:lnTo>
                  <a:lnTo>
                    <a:pt x="37" y="4"/>
                  </a:lnTo>
                  <a:lnTo>
                    <a:pt x="37" y="2"/>
                  </a:lnTo>
                  <a:lnTo>
                    <a:pt x="36" y="1"/>
                  </a:lnTo>
                  <a:lnTo>
                    <a:pt x="35" y="0"/>
                  </a:lnTo>
                  <a:lnTo>
                    <a:pt x="33" y="0"/>
                  </a:lnTo>
                  <a:lnTo>
                    <a:pt x="31" y="0"/>
                  </a:lnTo>
                  <a:lnTo>
                    <a:pt x="30" y="1"/>
                  </a:lnTo>
                  <a:lnTo>
                    <a:pt x="29" y="2"/>
                  </a:lnTo>
                  <a:lnTo>
                    <a:pt x="28" y="4"/>
                  </a:lnTo>
                  <a:lnTo>
                    <a:pt x="28"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5" name="Freeform 849"/>
            <p:cNvSpPr/>
            <p:nvPr>
              <p:custDataLst>
                <p:tags r:id="rId117"/>
              </p:custDataLst>
            </p:nvPr>
          </p:nvSpPr>
          <p:spPr bwMode="auto">
            <a:xfrm>
              <a:off x="2697163" y="1725613"/>
              <a:ext cx="15875" cy="52388"/>
            </a:xfrm>
            <a:custGeom>
              <a:avLst/>
              <a:gdLst/>
              <a:ahLst/>
              <a:cxnLst>
                <a:cxn ang="0">
                  <a:pos x="15" y="91"/>
                </a:cxn>
                <a:cxn ang="0">
                  <a:pos x="15" y="91"/>
                </a:cxn>
                <a:cxn ang="0">
                  <a:pos x="20" y="82"/>
                </a:cxn>
                <a:cxn ang="0">
                  <a:pos x="24" y="71"/>
                </a:cxn>
                <a:cxn ang="0">
                  <a:pos x="27" y="61"/>
                </a:cxn>
                <a:cxn ang="0">
                  <a:pos x="28" y="50"/>
                </a:cxn>
                <a:cxn ang="0">
                  <a:pos x="29" y="38"/>
                </a:cxn>
                <a:cxn ang="0">
                  <a:pos x="29" y="27"/>
                </a:cxn>
                <a:cxn ang="0">
                  <a:pos x="29" y="5"/>
                </a:cxn>
                <a:cxn ang="0">
                  <a:pos x="29" y="5"/>
                </a:cxn>
                <a:cxn ang="0">
                  <a:pos x="28" y="3"/>
                </a:cxn>
                <a:cxn ang="0">
                  <a:pos x="27" y="1"/>
                </a:cxn>
                <a:cxn ang="0">
                  <a:pos x="26" y="1"/>
                </a:cxn>
                <a:cxn ang="0">
                  <a:pos x="24" y="0"/>
                </a:cxn>
                <a:cxn ang="0">
                  <a:pos x="22" y="1"/>
                </a:cxn>
                <a:cxn ang="0">
                  <a:pos x="21" y="1"/>
                </a:cxn>
                <a:cxn ang="0">
                  <a:pos x="20" y="3"/>
                </a:cxn>
                <a:cxn ang="0">
                  <a:pos x="20" y="5"/>
                </a:cxn>
                <a:cxn ang="0">
                  <a:pos x="20" y="5"/>
                </a:cxn>
                <a:cxn ang="0">
                  <a:pos x="20" y="26"/>
                </a:cxn>
                <a:cxn ang="0">
                  <a:pos x="19" y="47"/>
                </a:cxn>
                <a:cxn ang="0">
                  <a:pos x="18" y="58"/>
                </a:cxn>
                <a:cxn ang="0">
                  <a:pos x="16" y="67"/>
                </a:cxn>
                <a:cxn ang="0">
                  <a:pos x="11" y="76"/>
                </a:cxn>
                <a:cxn ang="0">
                  <a:pos x="6" y="86"/>
                </a:cxn>
                <a:cxn ang="0">
                  <a:pos x="6" y="86"/>
                </a:cxn>
                <a:cxn ang="0">
                  <a:pos x="3" y="87"/>
                </a:cxn>
                <a:cxn ang="0">
                  <a:pos x="2" y="89"/>
                </a:cxn>
                <a:cxn ang="0">
                  <a:pos x="1" y="91"/>
                </a:cxn>
                <a:cxn ang="0">
                  <a:pos x="0" y="95"/>
                </a:cxn>
                <a:cxn ang="0">
                  <a:pos x="0" y="95"/>
                </a:cxn>
                <a:cxn ang="0">
                  <a:pos x="1" y="97"/>
                </a:cxn>
                <a:cxn ang="0">
                  <a:pos x="3" y="99"/>
                </a:cxn>
                <a:cxn ang="0">
                  <a:pos x="6" y="99"/>
                </a:cxn>
                <a:cxn ang="0">
                  <a:pos x="8" y="98"/>
                </a:cxn>
                <a:cxn ang="0">
                  <a:pos x="8" y="98"/>
                </a:cxn>
                <a:cxn ang="0">
                  <a:pos x="11" y="94"/>
                </a:cxn>
                <a:cxn ang="0">
                  <a:pos x="11" y="94"/>
                </a:cxn>
                <a:cxn ang="0">
                  <a:pos x="14" y="93"/>
                </a:cxn>
                <a:cxn ang="0">
                  <a:pos x="15" y="91"/>
                </a:cxn>
                <a:cxn ang="0">
                  <a:pos x="15" y="91"/>
                </a:cxn>
              </a:cxnLst>
              <a:rect l="0" t="0" r="r" b="b"/>
              <a:pathLst>
                <a:path w="29" h="99">
                  <a:moveTo>
                    <a:pt x="15" y="91"/>
                  </a:moveTo>
                  <a:lnTo>
                    <a:pt x="15" y="91"/>
                  </a:lnTo>
                  <a:lnTo>
                    <a:pt x="20" y="82"/>
                  </a:lnTo>
                  <a:lnTo>
                    <a:pt x="24" y="71"/>
                  </a:lnTo>
                  <a:lnTo>
                    <a:pt x="27" y="61"/>
                  </a:lnTo>
                  <a:lnTo>
                    <a:pt x="28" y="50"/>
                  </a:lnTo>
                  <a:lnTo>
                    <a:pt x="29" y="38"/>
                  </a:lnTo>
                  <a:lnTo>
                    <a:pt x="29" y="27"/>
                  </a:lnTo>
                  <a:lnTo>
                    <a:pt x="29" y="5"/>
                  </a:lnTo>
                  <a:lnTo>
                    <a:pt x="29" y="5"/>
                  </a:lnTo>
                  <a:lnTo>
                    <a:pt x="28" y="3"/>
                  </a:lnTo>
                  <a:lnTo>
                    <a:pt x="27" y="1"/>
                  </a:lnTo>
                  <a:lnTo>
                    <a:pt x="26" y="1"/>
                  </a:lnTo>
                  <a:lnTo>
                    <a:pt x="24" y="0"/>
                  </a:lnTo>
                  <a:lnTo>
                    <a:pt x="22" y="1"/>
                  </a:lnTo>
                  <a:lnTo>
                    <a:pt x="21" y="1"/>
                  </a:lnTo>
                  <a:lnTo>
                    <a:pt x="20" y="3"/>
                  </a:lnTo>
                  <a:lnTo>
                    <a:pt x="20" y="5"/>
                  </a:lnTo>
                  <a:lnTo>
                    <a:pt x="20" y="5"/>
                  </a:lnTo>
                  <a:lnTo>
                    <a:pt x="20" y="26"/>
                  </a:lnTo>
                  <a:lnTo>
                    <a:pt x="19" y="47"/>
                  </a:lnTo>
                  <a:lnTo>
                    <a:pt x="18" y="58"/>
                  </a:lnTo>
                  <a:lnTo>
                    <a:pt x="16" y="67"/>
                  </a:lnTo>
                  <a:lnTo>
                    <a:pt x="11" y="76"/>
                  </a:lnTo>
                  <a:lnTo>
                    <a:pt x="6" y="86"/>
                  </a:lnTo>
                  <a:lnTo>
                    <a:pt x="6" y="86"/>
                  </a:lnTo>
                  <a:lnTo>
                    <a:pt x="3" y="87"/>
                  </a:lnTo>
                  <a:lnTo>
                    <a:pt x="2" y="89"/>
                  </a:lnTo>
                  <a:lnTo>
                    <a:pt x="1" y="91"/>
                  </a:lnTo>
                  <a:lnTo>
                    <a:pt x="0" y="95"/>
                  </a:lnTo>
                  <a:lnTo>
                    <a:pt x="0" y="95"/>
                  </a:lnTo>
                  <a:lnTo>
                    <a:pt x="1" y="97"/>
                  </a:lnTo>
                  <a:lnTo>
                    <a:pt x="3" y="99"/>
                  </a:lnTo>
                  <a:lnTo>
                    <a:pt x="6" y="99"/>
                  </a:lnTo>
                  <a:lnTo>
                    <a:pt x="8" y="98"/>
                  </a:lnTo>
                  <a:lnTo>
                    <a:pt x="8" y="98"/>
                  </a:lnTo>
                  <a:lnTo>
                    <a:pt x="11" y="94"/>
                  </a:lnTo>
                  <a:lnTo>
                    <a:pt x="11" y="94"/>
                  </a:lnTo>
                  <a:lnTo>
                    <a:pt x="14" y="93"/>
                  </a:lnTo>
                  <a:lnTo>
                    <a:pt x="15" y="91"/>
                  </a:lnTo>
                  <a:lnTo>
                    <a:pt x="15" y="91"/>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6" name="Freeform 850"/>
            <p:cNvSpPr/>
            <p:nvPr>
              <p:custDataLst>
                <p:tags r:id="rId118"/>
              </p:custDataLst>
            </p:nvPr>
          </p:nvSpPr>
          <p:spPr bwMode="auto">
            <a:xfrm>
              <a:off x="2732088" y="1708150"/>
              <a:ext cx="11113" cy="53975"/>
            </a:xfrm>
            <a:custGeom>
              <a:avLst/>
              <a:gdLst/>
              <a:ahLst/>
              <a:cxnLst>
                <a:cxn ang="0">
                  <a:pos x="20" y="5"/>
                </a:cxn>
                <a:cxn ang="0">
                  <a:pos x="20" y="5"/>
                </a:cxn>
                <a:cxn ang="0">
                  <a:pos x="19" y="3"/>
                </a:cxn>
                <a:cxn ang="0">
                  <a:pos x="18" y="1"/>
                </a:cxn>
                <a:cxn ang="0">
                  <a:pos x="17" y="0"/>
                </a:cxn>
                <a:cxn ang="0">
                  <a:pos x="15" y="0"/>
                </a:cxn>
                <a:cxn ang="0">
                  <a:pos x="14" y="0"/>
                </a:cxn>
                <a:cxn ang="0">
                  <a:pos x="12" y="1"/>
                </a:cxn>
                <a:cxn ang="0">
                  <a:pos x="11" y="3"/>
                </a:cxn>
                <a:cxn ang="0">
                  <a:pos x="11" y="5"/>
                </a:cxn>
                <a:cxn ang="0">
                  <a:pos x="11" y="5"/>
                </a:cxn>
                <a:cxn ang="0">
                  <a:pos x="12" y="28"/>
                </a:cxn>
                <a:cxn ang="0">
                  <a:pos x="13" y="53"/>
                </a:cxn>
                <a:cxn ang="0">
                  <a:pos x="13" y="64"/>
                </a:cxn>
                <a:cxn ang="0">
                  <a:pos x="11" y="75"/>
                </a:cxn>
                <a:cxn ang="0">
                  <a:pos x="7" y="87"/>
                </a:cxn>
                <a:cxn ang="0">
                  <a:pos x="4" y="92"/>
                </a:cxn>
                <a:cxn ang="0">
                  <a:pos x="1" y="97"/>
                </a:cxn>
                <a:cxn ang="0">
                  <a:pos x="1" y="97"/>
                </a:cxn>
                <a:cxn ang="0">
                  <a:pos x="0" y="99"/>
                </a:cxn>
                <a:cxn ang="0">
                  <a:pos x="0" y="100"/>
                </a:cxn>
                <a:cxn ang="0">
                  <a:pos x="1" y="102"/>
                </a:cxn>
                <a:cxn ang="0">
                  <a:pos x="3" y="103"/>
                </a:cxn>
                <a:cxn ang="0">
                  <a:pos x="6" y="104"/>
                </a:cxn>
                <a:cxn ang="0">
                  <a:pos x="8" y="103"/>
                </a:cxn>
                <a:cxn ang="0">
                  <a:pos x="10" y="102"/>
                </a:cxn>
                <a:cxn ang="0">
                  <a:pos x="10" y="102"/>
                </a:cxn>
                <a:cxn ang="0">
                  <a:pos x="13" y="96"/>
                </a:cxn>
                <a:cxn ang="0">
                  <a:pos x="16" y="91"/>
                </a:cxn>
                <a:cxn ang="0">
                  <a:pos x="20" y="79"/>
                </a:cxn>
                <a:cxn ang="0">
                  <a:pos x="22" y="67"/>
                </a:cxn>
                <a:cxn ang="0">
                  <a:pos x="22" y="55"/>
                </a:cxn>
                <a:cxn ang="0">
                  <a:pos x="22" y="42"/>
                </a:cxn>
                <a:cxn ang="0">
                  <a:pos x="21" y="29"/>
                </a:cxn>
                <a:cxn ang="0">
                  <a:pos x="20" y="5"/>
                </a:cxn>
                <a:cxn ang="0">
                  <a:pos x="20" y="5"/>
                </a:cxn>
              </a:cxnLst>
              <a:rect l="0" t="0" r="r" b="b"/>
              <a:pathLst>
                <a:path w="22" h="104">
                  <a:moveTo>
                    <a:pt x="20" y="5"/>
                  </a:moveTo>
                  <a:lnTo>
                    <a:pt x="20" y="5"/>
                  </a:lnTo>
                  <a:lnTo>
                    <a:pt x="19" y="3"/>
                  </a:lnTo>
                  <a:lnTo>
                    <a:pt x="18" y="1"/>
                  </a:lnTo>
                  <a:lnTo>
                    <a:pt x="17" y="0"/>
                  </a:lnTo>
                  <a:lnTo>
                    <a:pt x="15" y="0"/>
                  </a:lnTo>
                  <a:lnTo>
                    <a:pt x="14" y="0"/>
                  </a:lnTo>
                  <a:lnTo>
                    <a:pt x="12" y="1"/>
                  </a:lnTo>
                  <a:lnTo>
                    <a:pt x="11" y="3"/>
                  </a:lnTo>
                  <a:lnTo>
                    <a:pt x="11" y="5"/>
                  </a:lnTo>
                  <a:lnTo>
                    <a:pt x="11" y="5"/>
                  </a:lnTo>
                  <a:lnTo>
                    <a:pt x="12" y="28"/>
                  </a:lnTo>
                  <a:lnTo>
                    <a:pt x="13" y="53"/>
                  </a:lnTo>
                  <a:lnTo>
                    <a:pt x="13" y="64"/>
                  </a:lnTo>
                  <a:lnTo>
                    <a:pt x="11" y="75"/>
                  </a:lnTo>
                  <a:lnTo>
                    <a:pt x="7" y="87"/>
                  </a:lnTo>
                  <a:lnTo>
                    <a:pt x="4" y="92"/>
                  </a:lnTo>
                  <a:lnTo>
                    <a:pt x="1" y="97"/>
                  </a:lnTo>
                  <a:lnTo>
                    <a:pt x="1" y="97"/>
                  </a:lnTo>
                  <a:lnTo>
                    <a:pt x="0" y="99"/>
                  </a:lnTo>
                  <a:lnTo>
                    <a:pt x="0" y="100"/>
                  </a:lnTo>
                  <a:lnTo>
                    <a:pt x="1" y="102"/>
                  </a:lnTo>
                  <a:lnTo>
                    <a:pt x="3" y="103"/>
                  </a:lnTo>
                  <a:lnTo>
                    <a:pt x="6" y="104"/>
                  </a:lnTo>
                  <a:lnTo>
                    <a:pt x="8" y="103"/>
                  </a:lnTo>
                  <a:lnTo>
                    <a:pt x="10" y="102"/>
                  </a:lnTo>
                  <a:lnTo>
                    <a:pt x="10" y="102"/>
                  </a:lnTo>
                  <a:lnTo>
                    <a:pt x="13" y="96"/>
                  </a:lnTo>
                  <a:lnTo>
                    <a:pt x="16" y="91"/>
                  </a:lnTo>
                  <a:lnTo>
                    <a:pt x="20" y="79"/>
                  </a:lnTo>
                  <a:lnTo>
                    <a:pt x="22" y="67"/>
                  </a:lnTo>
                  <a:lnTo>
                    <a:pt x="22" y="55"/>
                  </a:lnTo>
                  <a:lnTo>
                    <a:pt x="22" y="42"/>
                  </a:lnTo>
                  <a:lnTo>
                    <a:pt x="21" y="29"/>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7" name="Freeform 851"/>
            <p:cNvSpPr/>
            <p:nvPr>
              <p:custDataLst>
                <p:tags r:id="rId119"/>
              </p:custDataLst>
            </p:nvPr>
          </p:nvSpPr>
          <p:spPr bwMode="auto">
            <a:xfrm>
              <a:off x="2765425" y="1674813"/>
              <a:ext cx="7938" cy="55563"/>
            </a:xfrm>
            <a:custGeom>
              <a:avLst/>
              <a:gdLst/>
              <a:ahLst/>
              <a:cxnLst>
                <a:cxn ang="0">
                  <a:pos x="15" y="94"/>
                </a:cxn>
                <a:cxn ang="0">
                  <a:pos x="15" y="94"/>
                </a:cxn>
                <a:cxn ang="0">
                  <a:pos x="14" y="72"/>
                </a:cxn>
                <a:cxn ang="0">
                  <a:pos x="12" y="50"/>
                </a:cxn>
                <a:cxn ang="0">
                  <a:pos x="11" y="27"/>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 ang="0">
                  <a:pos x="1" y="29"/>
                </a:cxn>
                <a:cxn ang="0">
                  <a:pos x="2" y="53"/>
                </a:cxn>
                <a:cxn ang="0">
                  <a:pos x="4" y="76"/>
                </a:cxn>
                <a:cxn ang="0">
                  <a:pos x="5" y="100"/>
                </a:cxn>
                <a:cxn ang="0">
                  <a:pos x="5" y="100"/>
                </a:cxn>
                <a:cxn ang="0">
                  <a:pos x="5" y="102"/>
                </a:cxn>
                <a:cxn ang="0">
                  <a:pos x="6" y="103"/>
                </a:cxn>
                <a:cxn ang="0">
                  <a:pos x="8" y="104"/>
                </a:cxn>
                <a:cxn ang="0">
                  <a:pos x="9" y="104"/>
                </a:cxn>
                <a:cxn ang="0">
                  <a:pos x="12" y="104"/>
                </a:cxn>
                <a:cxn ang="0">
                  <a:pos x="13" y="103"/>
                </a:cxn>
                <a:cxn ang="0">
                  <a:pos x="15" y="102"/>
                </a:cxn>
                <a:cxn ang="0">
                  <a:pos x="15" y="100"/>
                </a:cxn>
                <a:cxn ang="0">
                  <a:pos x="15" y="95"/>
                </a:cxn>
                <a:cxn ang="0">
                  <a:pos x="15" y="95"/>
                </a:cxn>
                <a:cxn ang="0">
                  <a:pos x="15" y="94"/>
                </a:cxn>
                <a:cxn ang="0">
                  <a:pos x="15" y="94"/>
                </a:cxn>
              </a:cxnLst>
              <a:rect l="0" t="0" r="r" b="b"/>
              <a:pathLst>
                <a:path w="15" h="104">
                  <a:moveTo>
                    <a:pt x="15" y="94"/>
                  </a:moveTo>
                  <a:lnTo>
                    <a:pt x="15" y="94"/>
                  </a:lnTo>
                  <a:lnTo>
                    <a:pt x="14" y="72"/>
                  </a:lnTo>
                  <a:lnTo>
                    <a:pt x="12" y="50"/>
                  </a:lnTo>
                  <a:lnTo>
                    <a:pt x="11" y="27"/>
                  </a:lnTo>
                  <a:lnTo>
                    <a:pt x="9" y="5"/>
                  </a:lnTo>
                  <a:lnTo>
                    <a:pt x="9" y="5"/>
                  </a:lnTo>
                  <a:lnTo>
                    <a:pt x="9" y="3"/>
                  </a:lnTo>
                  <a:lnTo>
                    <a:pt x="8" y="2"/>
                  </a:lnTo>
                  <a:lnTo>
                    <a:pt x="6" y="1"/>
                  </a:lnTo>
                  <a:lnTo>
                    <a:pt x="5" y="0"/>
                  </a:lnTo>
                  <a:lnTo>
                    <a:pt x="3" y="1"/>
                  </a:lnTo>
                  <a:lnTo>
                    <a:pt x="2" y="2"/>
                  </a:lnTo>
                  <a:lnTo>
                    <a:pt x="1" y="3"/>
                  </a:lnTo>
                  <a:lnTo>
                    <a:pt x="0" y="5"/>
                  </a:lnTo>
                  <a:lnTo>
                    <a:pt x="0" y="5"/>
                  </a:lnTo>
                  <a:lnTo>
                    <a:pt x="1" y="29"/>
                  </a:lnTo>
                  <a:lnTo>
                    <a:pt x="2" y="53"/>
                  </a:lnTo>
                  <a:lnTo>
                    <a:pt x="4" y="76"/>
                  </a:lnTo>
                  <a:lnTo>
                    <a:pt x="5" y="100"/>
                  </a:lnTo>
                  <a:lnTo>
                    <a:pt x="5" y="100"/>
                  </a:lnTo>
                  <a:lnTo>
                    <a:pt x="5" y="102"/>
                  </a:lnTo>
                  <a:lnTo>
                    <a:pt x="6" y="103"/>
                  </a:lnTo>
                  <a:lnTo>
                    <a:pt x="8" y="104"/>
                  </a:lnTo>
                  <a:lnTo>
                    <a:pt x="9" y="104"/>
                  </a:lnTo>
                  <a:lnTo>
                    <a:pt x="12" y="104"/>
                  </a:lnTo>
                  <a:lnTo>
                    <a:pt x="13" y="103"/>
                  </a:lnTo>
                  <a:lnTo>
                    <a:pt x="15" y="102"/>
                  </a:lnTo>
                  <a:lnTo>
                    <a:pt x="15" y="100"/>
                  </a:lnTo>
                  <a:lnTo>
                    <a:pt x="15" y="95"/>
                  </a:lnTo>
                  <a:lnTo>
                    <a:pt x="15" y="95"/>
                  </a:lnTo>
                  <a:lnTo>
                    <a:pt x="15" y="94"/>
                  </a:lnTo>
                  <a:lnTo>
                    <a:pt x="15" y="9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8" name="Freeform 852"/>
            <p:cNvSpPr/>
            <p:nvPr>
              <p:custDataLst>
                <p:tags r:id="rId120"/>
              </p:custDataLst>
            </p:nvPr>
          </p:nvSpPr>
          <p:spPr bwMode="auto">
            <a:xfrm>
              <a:off x="2792413" y="1638300"/>
              <a:ext cx="7938" cy="53975"/>
            </a:xfrm>
            <a:custGeom>
              <a:avLst/>
              <a:gdLst/>
              <a:ahLst/>
              <a:cxnLst>
                <a:cxn ang="0">
                  <a:pos x="13" y="4"/>
                </a:cxn>
                <a:cxn ang="0">
                  <a:pos x="13" y="4"/>
                </a:cxn>
                <a:cxn ang="0">
                  <a:pos x="13" y="2"/>
                </a:cxn>
                <a:cxn ang="0">
                  <a:pos x="12" y="1"/>
                </a:cxn>
                <a:cxn ang="0">
                  <a:pos x="10" y="0"/>
                </a:cxn>
                <a:cxn ang="0">
                  <a:pos x="9" y="0"/>
                </a:cxn>
                <a:cxn ang="0">
                  <a:pos x="7" y="0"/>
                </a:cxn>
                <a:cxn ang="0">
                  <a:pos x="6" y="1"/>
                </a:cxn>
                <a:cxn ang="0">
                  <a:pos x="5" y="2"/>
                </a:cxn>
                <a:cxn ang="0">
                  <a:pos x="4" y="4"/>
                </a:cxn>
                <a:cxn ang="0">
                  <a:pos x="4" y="4"/>
                </a:cxn>
                <a:cxn ang="0">
                  <a:pos x="5" y="28"/>
                </a:cxn>
                <a:cxn ang="0">
                  <a:pos x="5" y="51"/>
                </a:cxn>
                <a:cxn ang="0">
                  <a:pos x="5" y="63"/>
                </a:cxn>
                <a:cxn ang="0">
                  <a:pos x="4" y="74"/>
                </a:cxn>
                <a:cxn ang="0">
                  <a:pos x="3" y="85"/>
                </a:cxn>
                <a:cxn ang="0">
                  <a:pos x="0" y="98"/>
                </a:cxn>
                <a:cxn ang="0">
                  <a:pos x="0" y="98"/>
                </a:cxn>
                <a:cxn ang="0">
                  <a:pos x="0" y="100"/>
                </a:cxn>
                <a:cxn ang="0">
                  <a:pos x="0" y="101"/>
                </a:cxn>
                <a:cxn ang="0">
                  <a:pos x="1" y="102"/>
                </a:cxn>
                <a:cxn ang="0">
                  <a:pos x="3" y="103"/>
                </a:cxn>
                <a:cxn ang="0">
                  <a:pos x="5" y="103"/>
                </a:cxn>
                <a:cxn ang="0">
                  <a:pos x="6" y="103"/>
                </a:cxn>
                <a:cxn ang="0">
                  <a:pos x="8" y="102"/>
                </a:cxn>
                <a:cxn ang="0">
                  <a:pos x="9" y="100"/>
                </a:cxn>
                <a:cxn ang="0">
                  <a:pos x="9" y="100"/>
                </a:cxn>
                <a:cxn ang="0">
                  <a:pos x="11" y="89"/>
                </a:cxn>
                <a:cxn ang="0">
                  <a:pos x="13" y="76"/>
                </a:cxn>
                <a:cxn ang="0">
                  <a:pos x="14" y="64"/>
                </a:cxn>
                <a:cxn ang="0">
                  <a:pos x="15" y="52"/>
                </a:cxn>
                <a:cxn ang="0">
                  <a:pos x="14" y="28"/>
                </a:cxn>
                <a:cxn ang="0">
                  <a:pos x="13" y="4"/>
                </a:cxn>
                <a:cxn ang="0">
                  <a:pos x="13" y="4"/>
                </a:cxn>
              </a:cxnLst>
              <a:rect l="0" t="0" r="r" b="b"/>
              <a:pathLst>
                <a:path w="15" h="103">
                  <a:moveTo>
                    <a:pt x="13" y="4"/>
                  </a:moveTo>
                  <a:lnTo>
                    <a:pt x="13" y="4"/>
                  </a:lnTo>
                  <a:lnTo>
                    <a:pt x="13" y="2"/>
                  </a:lnTo>
                  <a:lnTo>
                    <a:pt x="12" y="1"/>
                  </a:lnTo>
                  <a:lnTo>
                    <a:pt x="10" y="0"/>
                  </a:lnTo>
                  <a:lnTo>
                    <a:pt x="9" y="0"/>
                  </a:lnTo>
                  <a:lnTo>
                    <a:pt x="7" y="0"/>
                  </a:lnTo>
                  <a:lnTo>
                    <a:pt x="6" y="1"/>
                  </a:lnTo>
                  <a:lnTo>
                    <a:pt x="5" y="2"/>
                  </a:lnTo>
                  <a:lnTo>
                    <a:pt x="4" y="4"/>
                  </a:lnTo>
                  <a:lnTo>
                    <a:pt x="4" y="4"/>
                  </a:lnTo>
                  <a:lnTo>
                    <a:pt x="5" y="28"/>
                  </a:lnTo>
                  <a:lnTo>
                    <a:pt x="5" y="51"/>
                  </a:lnTo>
                  <a:lnTo>
                    <a:pt x="5" y="63"/>
                  </a:lnTo>
                  <a:lnTo>
                    <a:pt x="4" y="74"/>
                  </a:lnTo>
                  <a:lnTo>
                    <a:pt x="3" y="85"/>
                  </a:lnTo>
                  <a:lnTo>
                    <a:pt x="0" y="98"/>
                  </a:lnTo>
                  <a:lnTo>
                    <a:pt x="0" y="98"/>
                  </a:lnTo>
                  <a:lnTo>
                    <a:pt x="0" y="100"/>
                  </a:lnTo>
                  <a:lnTo>
                    <a:pt x="0" y="101"/>
                  </a:lnTo>
                  <a:lnTo>
                    <a:pt x="1" y="102"/>
                  </a:lnTo>
                  <a:lnTo>
                    <a:pt x="3" y="103"/>
                  </a:lnTo>
                  <a:lnTo>
                    <a:pt x="5" y="103"/>
                  </a:lnTo>
                  <a:lnTo>
                    <a:pt x="6" y="103"/>
                  </a:lnTo>
                  <a:lnTo>
                    <a:pt x="8" y="102"/>
                  </a:lnTo>
                  <a:lnTo>
                    <a:pt x="9" y="100"/>
                  </a:lnTo>
                  <a:lnTo>
                    <a:pt x="9" y="100"/>
                  </a:lnTo>
                  <a:lnTo>
                    <a:pt x="11" y="89"/>
                  </a:lnTo>
                  <a:lnTo>
                    <a:pt x="13" y="76"/>
                  </a:lnTo>
                  <a:lnTo>
                    <a:pt x="14" y="64"/>
                  </a:lnTo>
                  <a:lnTo>
                    <a:pt x="15" y="52"/>
                  </a:lnTo>
                  <a:lnTo>
                    <a:pt x="14" y="28"/>
                  </a:lnTo>
                  <a:lnTo>
                    <a:pt x="13" y="4"/>
                  </a:lnTo>
                  <a:lnTo>
                    <a:pt x="13"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199" name="Freeform 853"/>
            <p:cNvSpPr/>
            <p:nvPr>
              <p:custDataLst>
                <p:tags r:id="rId121"/>
              </p:custDataLst>
            </p:nvPr>
          </p:nvSpPr>
          <p:spPr bwMode="auto">
            <a:xfrm>
              <a:off x="2817813" y="1609725"/>
              <a:ext cx="7938" cy="42863"/>
            </a:xfrm>
            <a:custGeom>
              <a:avLst/>
              <a:gdLst/>
              <a:ahLst/>
              <a:cxnLst>
                <a:cxn ang="0">
                  <a:pos x="10" y="5"/>
                </a:cxn>
                <a:cxn ang="0">
                  <a:pos x="10" y="5"/>
                </a:cxn>
                <a:cxn ang="0">
                  <a:pos x="9" y="3"/>
                </a:cxn>
                <a:cxn ang="0">
                  <a:pos x="8" y="1"/>
                </a:cxn>
                <a:cxn ang="0">
                  <a:pos x="7" y="0"/>
                </a:cxn>
                <a:cxn ang="0">
                  <a:pos x="5" y="0"/>
                </a:cxn>
                <a:cxn ang="0">
                  <a:pos x="2" y="0"/>
                </a:cxn>
                <a:cxn ang="0">
                  <a:pos x="1" y="1"/>
                </a:cxn>
                <a:cxn ang="0">
                  <a:pos x="0" y="3"/>
                </a:cxn>
                <a:cxn ang="0">
                  <a:pos x="0" y="5"/>
                </a:cxn>
                <a:cxn ang="0">
                  <a:pos x="0" y="5"/>
                </a:cxn>
                <a:cxn ang="0">
                  <a:pos x="0" y="14"/>
                </a:cxn>
                <a:cxn ang="0">
                  <a:pos x="2" y="24"/>
                </a:cxn>
                <a:cxn ang="0">
                  <a:pos x="3" y="33"/>
                </a:cxn>
                <a:cxn ang="0">
                  <a:pos x="5" y="42"/>
                </a:cxn>
                <a:cxn ang="0">
                  <a:pos x="5" y="42"/>
                </a:cxn>
                <a:cxn ang="0">
                  <a:pos x="5" y="59"/>
                </a:cxn>
                <a:cxn ang="0">
                  <a:pos x="5" y="75"/>
                </a:cxn>
                <a:cxn ang="0">
                  <a:pos x="5" y="75"/>
                </a:cxn>
                <a:cxn ang="0">
                  <a:pos x="6" y="77"/>
                </a:cxn>
                <a:cxn ang="0">
                  <a:pos x="7" y="80"/>
                </a:cxn>
                <a:cxn ang="0">
                  <a:pos x="8" y="81"/>
                </a:cxn>
                <a:cxn ang="0">
                  <a:pos x="10" y="81"/>
                </a:cxn>
                <a:cxn ang="0">
                  <a:pos x="11" y="81"/>
                </a:cxn>
                <a:cxn ang="0">
                  <a:pos x="13" y="80"/>
                </a:cxn>
                <a:cxn ang="0">
                  <a:pos x="14" y="77"/>
                </a:cxn>
                <a:cxn ang="0">
                  <a:pos x="14" y="75"/>
                </a:cxn>
                <a:cxn ang="0">
                  <a:pos x="14" y="42"/>
                </a:cxn>
                <a:cxn ang="0">
                  <a:pos x="14" y="42"/>
                </a:cxn>
                <a:cxn ang="0">
                  <a:pos x="14" y="33"/>
                </a:cxn>
                <a:cxn ang="0">
                  <a:pos x="12" y="24"/>
                </a:cxn>
                <a:cxn ang="0">
                  <a:pos x="11" y="14"/>
                </a:cxn>
                <a:cxn ang="0">
                  <a:pos x="10" y="5"/>
                </a:cxn>
                <a:cxn ang="0">
                  <a:pos x="10" y="5"/>
                </a:cxn>
              </a:cxnLst>
              <a:rect l="0" t="0" r="r" b="b"/>
              <a:pathLst>
                <a:path w="14" h="81">
                  <a:moveTo>
                    <a:pt x="10" y="5"/>
                  </a:moveTo>
                  <a:lnTo>
                    <a:pt x="10" y="5"/>
                  </a:lnTo>
                  <a:lnTo>
                    <a:pt x="9" y="3"/>
                  </a:lnTo>
                  <a:lnTo>
                    <a:pt x="8" y="1"/>
                  </a:lnTo>
                  <a:lnTo>
                    <a:pt x="7" y="0"/>
                  </a:lnTo>
                  <a:lnTo>
                    <a:pt x="5" y="0"/>
                  </a:lnTo>
                  <a:lnTo>
                    <a:pt x="2" y="0"/>
                  </a:lnTo>
                  <a:lnTo>
                    <a:pt x="1" y="1"/>
                  </a:lnTo>
                  <a:lnTo>
                    <a:pt x="0" y="3"/>
                  </a:lnTo>
                  <a:lnTo>
                    <a:pt x="0" y="5"/>
                  </a:lnTo>
                  <a:lnTo>
                    <a:pt x="0" y="5"/>
                  </a:lnTo>
                  <a:lnTo>
                    <a:pt x="0" y="14"/>
                  </a:lnTo>
                  <a:lnTo>
                    <a:pt x="2" y="24"/>
                  </a:lnTo>
                  <a:lnTo>
                    <a:pt x="3" y="33"/>
                  </a:lnTo>
                  <a:lnTo>
                    <a:pt x="5" y="42"/>
                  </a:lnTo>
                  <a:lnTo>
                    <a:pt x="5" y="42"/>
                  </a:lnTo>
                  <a:lnTo>
                    <a:pt x="5" y="59"/>
                  </a:lnTo>
                  <a:lnTo>
                    <a:pt x="5" y="75"/>
                  </a:lnTo>
                  <a:lnTo>
                    <a:pt x="5" y="75"/>
                  </a:lnTo>
                  <a:lnTo>
                    <a:pt x="6" y="77"/>
                  </a:lnTo>
                  <a:lnTo>
                    <a:pt x="7" y="80"/>
                  </a:lnTo>
                  <a:lnTo>
                    <a:pt x="8" y="81"/>
                  </a:lnTo>
                  <a:lnTo>
                    <a:pt x="10" y="81"/>
                  </a:lnTo>
                  <a:lnTo>
                    <a:pt x="11" y="81"/>
                  </a:lnTo>
                  <a:lnTo>
                    <a:pt x="13" y="80"/>
                  </a:lnTo>
                  <a:lnTo>
                    <a:pt x="14" y="77"/>
                  </a:lnTo>
                  <a:lnTo>
                    <a:pt x="14" y="75"/>
                  </a:lnTo>
                  <a:lnTo>
                    <a:pt x="14" y="42"/>
                  </a:lnTo>
                  <a:lnTo>
                    <a:pt x="14" y="42"/>
                  </a:lnTo>
                  <a:lnTo>
                    <a:pt x="14" y="33"/>
                  </a:lnTo>
                  <a:lnTo>
                    <a:pt x="12" y="24"/>
                  </a:lnTo>
                  <a:lnTo>
                    <a:pt x="11" y="14"/>
                  </a:lnTo>
                  <a:lnTo>
                    <a:pt x="10" y="5"/>
                  </a:lnTo>
                  <a:lnTo>
                    <a:pt x="1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0" name="Freeform 854"/>
            <p:cNvSpPr/>
            <p:nvPr>
              <p:custDataLst>
                <p:tags r:id="rId122"/>
              </p:custDataLst>
            </p:nvPr>
          </p:nvSpPr>
          <p:spPr bwMode="auto">
            <a:xfrm>
              <a:off x="2847975" y="1576388"/>
              <a:ext cx="7938" cy="33338"/>
            </a:xfrm>
            <a:custGeom>
              <a:avLst/>
              <a:gdLst/>
              <a:ahLst/>
              <a:cxnLst>
                <a:cxn ang="0">
                  <a:pos x="9" y="5"/>
                </a:cxn>
                <a:cxn ang="0">
                  <a:pos x="9" y="5"/>
                </a:cxn>
                <a:cxn ang="0">
                  <a:pos x="8" y="3"/>
                </a:cxn>
                <a:cxn ang="0">
                  <a:pos x="7" y="2"/>
                </a:cxn>
                <a:cxn ang="0">
                  <a:pos x="6" y="1"/>
                </a:cxn>
                <a:cxn ang="0">
                  <a:pos x="4" y="0"/>
                </a:cxn>
                <a:cxn ang="0">
                  <a:pos x="2" y="1"/>
                </a:cxn>
                <a:cxn ang="0">
                  <a:pos x="1" y="2"/>
                </a:cxn>
                <a:cxn ang="0">
                  <a:pos x="0" y="3"/>
                </a:cxn>
                <a:cxn ang="0">
                  <a:pos x="0" y="5"/>
                </a:cxn>
                <a:cxn ang="0">
                  <a:pos x="0" y="5"/>
                </a:cxn>
                <a:cxn ang="0">
                  <a:pos x="0" y="19"/>
                </a:cxn>
                <a:cxn ang="0">
                  <a:pos x="2" y="31"/>
                </a:cxn>
                <a:cxn ang="0">
                  <a:pos x="3" y="44"/>
                </a:cxn>
                <a:cxn ang="0">
                  <a:pos x="4" y="57"/>
                </a:cxn>
                <a:cxn ang="0">
                  <a:pos x="4" y="57"/>
                </a:cxn>
                <a:cxn ang="0">
                  <a:pos x="5" y="59"/>
                </a:cxn>
                <a:cxn ang="0">
                  <a:pos x="6" y="61"/>
                </a:cxn>
                <a:cxn ang="0">
                  <a:pos x="7" y="62"/>
                </a:cxn>
                <a:cxn ang="0">
                  <a:pos x="9" y="62"/>
                </a:cxn>
                <a:cxn ang="0">
                  <a:pos x="12" y="62"/>
                </a:cxn>
                <a:cxn ang="0">
                  <a:pos x="13" y="61"/>
                </a:cxn>
                <a:cxn ang="0">
                  <a:pos x="14" y="59"/>
                </a:cxn>
                <a:cxn ang="0">
                  <a:pos x="14" y="57"/>
                </a:cxn>
                <a:cxn ang="0">
                  <a:pos x="14" y="57"/>
                </a:cxn>
                <a:cxn ang="0">
                  <a:pos x="14" y="44"/>
                </a:cxn>
                <a:cxn ang="0">
                  <a:pos x="12" y="31"/>
                </a:cxn>
                <a:cxn ang="0">
                  <a:pos x="11" y="19"/>
                </a:cxn>
                <a:cxn ang="0">
                  <a:pos x="9" y="5"/>
                </a:cxn>
                <a:cxn ang="0">
                  <a:pos x="9" y="5"/>
                </a:cxn>
              </a:cxnLst>
              <a:rect l="0" t="0" r="r" b="b"/>
              <a:pathLst>
                <a:path w="14" h="62">
                  <a:moveTo>
                    <a:pt x="9" y="5"/>
                  </a:moveTo>
                  <a:lnTo>
                    <a:pt x="9" y="5"/>
                  </a:lnTo>
                  <a:lnTo>
                    <a:pt x="8" y="3"/>
                  </a:lnTo>
                  <a:lnTo>
                    <a:pt x="7" y="2"/>
                  </a:lnTo>
                  <a:lnTo>
                    <a:pt x="6" y="1"/>
                  </a:lnTo>
                  <a:lnTo>
                    <a:pt x="4" y="0"/>
                  </a:lnTo>
                  <a:lnTo>
                    <a:pt x="2" y="1"/>
                  </a:lnTo>
                  <a:lnTo>
                    <a:pt x="1" y="2"/>
                  </a:lnTo>
                  <a:lnTo>
                    <a:pt x="0" y="3"/>
                  </a:lnTo>
                  <a:lnTo>
                    <a:pt x="0" y="5"/>
                  </a:lnTo>
                  <a:lnTo>
                    <a:pt x="0" y="5"/>
                  </a:lnTo>
                  <a:lnTo>
                    <a:pt x="0" y="19"/>
                  </a:lnTo>
                  <a:lnTo>
                    <a:pt x="2" y="31"/>
                  </a:lnTo>
                  <a:lnTo>
                    <a:pt x="3" y="44"/>
                  </a:lnTo>
                  <a:lnTo>
                    <a:pt x="4" y="57"/>
                  </a:lnTo>
                  <a:lnTo>
                    <a:pt x="4" y="57"/>
                  </a:lnTo>
                  <a:lnTo>
                    <a:pt x="5" y="59"/>
                  </a:lnTo>
                  <a:lnTo>
                    <a:pt x="6" y="61"/>
                  </a:lnTo>
                  <a:lnTo>
                    <a:pt x="7" y="62"/>
                  </a:lnTo>
                  <a:lnTo>
                    <a:pt x="9" y="62"/>
                  </a:lnTo>
                  <a:lnTo>
                    <a:pt x="12" y="62"/>
                  </a:lnTo>
                  <a:lnTo>
                    <a:pt x="13" y="61"/>
                  </a:lnTo>
                  <a:lnTo>
                    <a:pt x="14" y="59"/>
                  </a:lnTo>
                  <a:lnTo>
                    <a:pt x="14" y="57"/>
                  </a:lnTo>
                  <a:lnTo>
                    <a:pt x="14" y="57"/>
                  </a:lnTo>
                  <a:lnTo>
                    <a:pt x="14" y="44"/>
                  </a:lnTo>
                  <a:lnTo>
                    <a:pt x="12" y="31"/>
                  </a:lnTo>
                  <a:lnTo>
                    <a:pt x="11" y="19"/>
                  </a:lnTo>
                  <a:lnTo>
                    <a:pt x="9" y="5"/>
                  </a:lnTo>
                  <a:lnTo>
                    <a:pt x="9"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1" name="Freeform 855"/>
            <p:cNvSpPr/>
            <p:nvPr>
              <p:custDataLst>
                <p:tags r:id="rId123"/>
              </p:custDataLst>
            </p:nvPr>
          </p:nvSpPr>
          <p:spPr bwMode="auto">
            <a:xfrm>
              <a:off x="2573338" y="1277938"/>
              <a:ext cx="25400" cy="68263"/>
            </a:xfrm>
            <a:custGeom>
              <a:avLst/>
              <a:gdLst/>
              <a:ahLst/>
              <a:cxnLst>
                <a:cxn ang="0">
                  <a:pos x="38" y="2"/>
                </a:cxn>
                <a:cxn ang="0">
                  <a:pos x="38" y="2"/>
                </a:cxn>
                <a:cxn ang="0">
                  <a:pos x="31" y="17"/>
                </a:cxn>
                <a:cxn ang="0">
                  <a:pos x="24" y="31"/>
                </a:cxn>
                <a:cxn ang="0">
                  <a:pos x="19" y="46"/>
                </a:cxn>
                <a:cxn ang="0">
                  <a:pos x="14" y="60"/>
                </a:cxn>
                <a:cxn ang="0">
                  <a:pos x="14" y="60"/>
                </a:cxn>
                <a:cxn ang="0">
                  <a:pos x="10" y="75"/>
                </a:cxn>
                <a:cxn ang="0">
                  <a:pos x="5" y="92"/>
                </a:cxn>
                <a:cxn ang="0">
                  <a:pos x="2" y="109"/>
                </a:cxn>
                <a:cxn ang="0">
                  <a:pos x="0" y="125"/>
                </a:cxn>
                <a:cxn ang="0">
                  <a:pos x="0" y="125"/>
                </a:cxn>
                <a:cxn ang="0">
                  <a:pos x="0" y="127"/>
                </a:cxn>
                <a:cxn ang="0">
                  <a:pos x="1" y="128"/>
                </a:cxn>
                <a:cxn ang="0">
                  <a:pos x="2" y="129"/>
                </a:cxn>
                <a:cxn ang="0">
                  <a:pos x="4" y="129"/>
                </a:cxn>
                <a:cxn ang="0">
                  <a:pos x="7" y="128"/>
                </a:cxn>
                <a:cxn ang="0">
                  <a:pos x="8" y="127"/>
                </a:cxn>
                <a:cxn ang="0">
                  <a:pos x="9" y="125"/>
                </a:cxn>
                <a:cxn ang="0">
                  <a:pos x="9" y="125"/>
                </a:cxn>
                <a:cxn ang="0">
                  <a:pos x="10" y="119"/>
                </a:cxn>
                <a:cxn ang="0">
                  <a:pos x="11" y="113"/>
                </a:cxn>
                <a:cxn ang="0">
                  <a:pos x="15" y="100"/>
                </a:cxn>
                <a:cxn ang="0">
                  <a:pos x="18" y="88"/>
                </a:cxn>
                <a:cxn ang="0">
                  <a:pos x="20" y="82"/>
                </a:cxn>
                <a:cxn ang="0">
                  <a:pos x="21" y="75"/>
                </a:cxn>
                <a:cxn ang="0">
                  <a:pos x="21" y="75"/>
                </a:cxn>
                <a:cxn ang="0">
                  <a:pos x="22" y="66"/>
                </a:cxn>
                <a:cxn ang="0">
                  <a:pos x="24" y="58"/>
                </a:cxn>
                <a:cxn ang="0">
                  <a:pos x="30" y="40"/>
                </a:cxn>
                <a:cxn ang="0">
                  <a:pos x="38" y="23"/>
                </a:cxn>
                <a:cxn ang="0">
                  <a:pos x="46" y="7"/>
                </a:cxn>
                <a:cxn ang="0">
                  <a:pos x="46" y="7"/>
                </a:cxn>
                <a:cxn ang="0">
                  <a:pos x="47" y="5"/>
                </a:cxn>
                <a:cxn ang="0">
                  <a:pos x="46" y="3"/>
                </a:cxn>
                <a:cxn ang="0">
                  <a:pos x="46" y="2"/>
                </a:cxn>
                <a:cxn ang="0">
                  <a:pos x="44" y="1"/>
                </a:cxn>
                <a:cxn ang="0">
                  <a:pos x="43" y="0"/>
                </a:cxn>
                <a:cxn ang="0">
                  <a:pos x="41" y="0"/>
                </a:cxn>
                <a:cxn ang="0">
                  <a:pos x="39" y="1"/>
                </a:cxn>
                <a:cxn ang="0">
                  <a:pos x="38" y="2"/>
                </a:cxn>
                <a:cxn ang="0">
                  <a:pos x="38" y="2"/>
                </a:cxn>
              </a:cxnLst>
              <a:rect l="0" t="0" r="r" b="b"/>
              <a:pathLst>
                <a:path w="47" h="129">
                  <a:moveTo>
                    <a:pt x="38" y="2"/>
                  </a:moveTo>
                  <a:lnTo>
                    <a:pt x="38" y="2"/>
                  </a:lnTo>
                  <a:lnTo>
                    <a:pt x="31" y="17"/>
                  </a:lnTo>
                  <a:lnTo>
                    <a:pt x="24" y="31"/>
                  </a:lnTo>
                  <a:lnTo>
                    <a:pt x="19" y="46"/>
                  </a:lnTo>
                  <a:lnTo>
                    <a:pt x="14" y="60"/>
                  </a:lnTo>
                  <a:lnTo>
                    <a:pt x="14" y="60"/>
                  </a:lnTo>
                  <a:lnTo>
                    <a:pt x="10" y="75"/>
                  </a:lnTo>
                  <a:lnTo>
                    <a:pt x="5" y="92"/>
                  </a:lnTo>
                  <a:lnTo>
                    <a:pt x="2" y="109"/>
                  </a:lnTo>
                  <a:lnTo>
                    <a:pt x="0" y="125"/>
                  </a:lnTo>
                  <a:lnTo>
                    <a:pt x="0" y="125"/>
                  </a:lnTo>
                  <a:lnTo>
                    <a:pt x="0" y="127"/>
                  </a:lnTo>
                  <a:lnTo>
                    <a:pt x="1" y="128"/>
                  </a:lnTo>
                  <a:lnTo>
                    <a:pt x="2" y="129"/>
                  </a:lnTo>
                  <a:lnTo>
                    <a:pt x="4" y="129"/>
                  </a:lnTo>
                  <a:lnTo>
                    <a:pt x="7" y="128"/>
                  </a:lnTo>
                  <a:lnTo>
                    <a:pt x="8" y="127"/>
                  </a:lnTo>
                  <a:lnTo>
                    <a:pt x="9" y="125"/>
                  </a:lnTo>
                  <a:lnTo>
                    <a:pt x="9" y="125"/>
                  </a:lnTo>
                  <a:lnTo>
                    <a:pt x="10" y="119"/>
                  </a:lnTo>
                  <a:lnTo>
                    <a:pt x="11" y="113"/>
                  </a:lnTo>
                  <a:lnTo>
                    <a:pt x="15" y="100"/>
                  </a:lnTo>
                  <a:lnTo>
                    <a:pt x="18" y="88"/>
                  </a:lnTo>
                  <a:lnTo>
                    <a:pt x="20" y="82"/>
                  </a:lnTo>
                  <a:lnTo>
                    <a:pt x="21" y="75"/>
                  </a:lnTo>
                  <a:lnTo>
                    <a:pt x="21" y="75"/>
                  </a:lnTo>
                  <a:lnTo>
                    <a:pt x="22" y="66"/>
                  </a:lnTo>
                  <a:lnTo>
                    <a:pt x="24" y="58"/>
                  </a:lnTo>
                  <a:lnTo>
                    <a:pt x="30" y="40"/>
                  </a:lnTo>
                  <a:lnTo>
                    <a:pt x="38" y="23"/>
                  </a:lnTo>
                  <a:lnTo>
                    <a:pt x="46" y="7"/>
                  </a:lnTo>
                  <a:lnTo>
                    <a:pt x="46" y="7"/>
                  </a:lnTo>
                  <a:lnTo>
                    <a:pt x="47" y="5"/>
                  </a:lnTo>
                  <a:lnTo>
                    <a:pt x="46" y="3"/>
                  </a:lnTo>
                  <a:lnTo>
                    <a:pt x="46" y="2"/>
                  </a:lnTo>
                  <a:lnTo>
                    <a:pt x="44" y="1"/>
                  </a:lnTo>
                  <a:lnTo>
                    <a:pt x="43" y="0"/>
                  </a:lnTo>
                  <a:lnTo>
                    <a:pt x="41" y="0"/>
                  </a:lnTo>
                  <a:lnTo>
                    <a:pt x="39" y="1"/>
                  </a:lnTo>
                  <a:lnTo>
                    <a:pt x="38" y="2"/>
                  </a:lnTo>
                  <a:lnTo>
                    <a:pt x="38"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2" name="Freeform 856"/>
            <p:cNvSpPr/>
            <p:nvPr>
              <p:custDataLst>
                <p:tags r:id="rId124"/>
              </p:custDataLst>
            </p:nvPr>
          </p:nvSpPr>
          <p:spPr bwMode="auto">
            <a:xfrm>
              <a:off x="2606675" y="1308100"/>
              <a:ext cx="22225" cy="34925"/>
            </a:xfrm>
            <a:custGeom>
              <a:avLst/>
              <a:gdLst/>
              <a:ahLst/>
              <a:cxnLst>
                <a:cxn ang="0">
                  <a:pos x="33" y="1"/>
                </a:cxn>
                <a:cxn ang="0">
                  <a:pos x="33" y="1"/>
                </a:cxn>
                <a:cxn ang="0">
                  <a:pos x="27" y="8"/>
                </a:cxn>
                <a:cxn ang="0">
                  <a:pos x="22" y="14"/>
                </a:cxn>
                <a:cxn ang="0">
                  <a:pos x="13" y="29"/>
                </a:cxn>
                <a:cxn ang="0">
                  <a:pos x="6" y="44"/>
                </a:cxn>
                <a:cxn ang="0">
                  <a:pos x="0" y="61"/>
                </a:cxn>
                <a:cxn ang="0">
                  <a:pos x="0" y="61"/>
                </a:cxn>
                <a:cxn ang="0">
                  <a:pos x="0" y="63"/>
                </a:cxn>
                <a:cxn ang="0">
                  <a:pos x="0" y="64"/>
                </a:cxn>
                <a:cxn ang="0">
                  <a:pos x="2" y="65"/>
                </a:cxn>
                <a:cxn ang="0">
                  <a:pos x="3" y="66"/>
                </a:cxn>
                <a:cxn ang="0">
                  <a:pos x="5" y="66"/>
                </a:cxn>
                <a:cxn ang="0">
                  <a:pos x="6" y="66"/>
                </a:cxn>
                <a:cxn ang="0">
                  <a:pos x="8" y="65"/>
                </a:cxn>
                <a:cxn ang="0">
                  <a:pos x="9" y="63"/>
                </a:cxn>
                <a:cxn ang="0">
                  <a:pos x="9" y="63"/>
                </a:cxn>
                <a:cxn ang="0">
                  <a:pos x="14" y="48"/>
                </a:cxn>
                <a:cxn ang="0">
                  <a:pos x="21" y="34"/>
                </a:cxn>
                <a:cxn ang="0">
                  <a:pos x="30" y="21"/>
                </a:cxn>
                <a:cxn ang="0">
                  <a:pos x="34" y="14"/>
                </a:cxn>
                <a:cxn ang="0">
                  <a:pos x="39" y="8"/>
                </a:cxn>
                <a:cxn ang="0">
                  <a:pos x="39" y="8"/>
                </a:cxn>
                <a:cxn ang="0">
                  <a:pos x="40" y="6"/>
                </a:cxn>
                <a:cxn ang="0">
                  <a:pos x="41" y="5"/>
                </a:cxn>
                <a:cxn ang="0">
                  <a:pos x="40" y="3"/>
                </a:cxn>
                <a:cxn ang="0">
                  <a:pos x="39" y="2"/>
                </a:cxn>
                <a:cxn ang="0">
                  <a:pos x="38" y="1"/>
                </a:cxn>
                <a:cxn ang="0">
                  <a:pos x="36" y="0"/>
                </a:cxn>
                <a:cxn ang="0">
                  <a:pos x="34" y="0"/>
                </a:cxn>
                <a:cxn ang="0">
                  <a:pos x="33" y="1"/>
                </a:cxn>
                <a:cxn ang="0">
                  <a:pos x="33" y="1"/>
                </a:cxn>
              </a:cxnLst>
              <a:rect l="0" t="0" r="r" b="b"/>
              <a:pathLst>
                <a:path w="41" h="66">
                  <a:moveTo>
                    <a:pt x="33" y="1"/>
                  </a:moveTo>
                  <a:lnTo>
                    <a:pt x="33" y="1"/>
                  </a:lnTo>
                  <a:lnTo>
                    <a:pt x="27" y="8"/>
                  </a:lnTo>
                  <a:lnTo>
                    <a:pt x="22" y="14"/>
                  </a:lnTo>
                  <a:lnTo>
                    <a:pt x="13" y="29"/>
                  </a:lnTo>
                  <a:lnTo>
                    <a:pt x="6" y="44"/>
                  </a:lnTo>
                  <a:lnTo>
                    <a:pt x="0" y="61"/>
                  </a:lnTo>
                  <a:lnTo>
                    <a:pt x="0" y="61"/>
                  </a:lnTo>
                  <a:lnTo>
                    <a:pt x="0" y="63"/>
                  </a:lnTo>
                  <a:lnTo>
                    <a:pt x="0" y="64"/>
                  </a:lnTo>
                  <a:lnTo>
                    <a:pt x="2" y="65"/>
                  </a:lnTo>
                  <a:lnTo>
                    <a:pt x="3" y="66"/>
                  </a:lnTo>
                  <a:lnTo>
                    <a:pt x="5" y="66"/>
                  </a:lnTo>
                  <a:lnTo>
                    <a:pt x="6" y="66"/>
                  </a:lnTo>
                  <a:lnTo>
                    <a:pt x="8" y="65"/>
                  </a:lnTo>
                  <a:lnTo>
                    <a:pt x="9" y="63"/>
                  </a:lnTo>
                  <a:lnTo>
                    <a:pt x="9" y="63"/>
                  </a:lnTo>
                  <a:lnTo>
                    <a:pt x="14" y="48"/>
                  </a:lnTo>
                  <a:lnTo>
                    <a:pt x="21" y="34"/>
                  </a:lnTo>
                  <a:lnTo>
                    <a:pt x="30" y="21"/>
                  </a:lnTo>
                  <a:lnTo>
                    <a:pt x="34" y="14"/>
                  </a:lnTo>
                  <a:lnTo>
                    <a:pt x="39" y="8"/>
                  </a:lnTo>
                  <a:lnTo>
                    <a:pt x="39" y="8"/>
                  </a:lnTo>
                  <a:lnTo>
                    <a:pt x="40" y="6"/>
                  </a:lnTo>
                  <a:lnTo>
                    <a:pt x="41" y="5"/>
                  </a:lnTo>
                  <a:lnTo>
                    <a:pt x="40" y="3"/>
                  </a:lnTo>
                  <a:lnTo>
                    <a:pt x="39" y="2"/>
                  </a:lnTo>
                  <a:lnTo>
                    <a:pt x="38" y="1"/>
                  </a:lnTo>
                  <a:lnTo>
                    <a:pt x="36" y="0"/>
                  </a:lnTo>
                  <a:lnTo>
                    <a:pt x="34" y="0"/>
                  </a:lnTo>
                  <a:lnTo>
                    <a:pt x="33" y="1"/>
                  </a:lnTo>
                  <a:lnTo>
                    <a:pt x="33" y="1"/>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3" name="Freeform 857"/>
            <p:cNvSpPr/>
            <p:nvPr>
              <p:custDataLst>
                <p:tags r:id="rId125"/>
              </p:custDataLst>
            </p:nvPr>
          </p:nvSpPr>
          <p:spPr bwMode="auto">
            <a:xfrm>
              <a:off x="2646363" y="1443038"/>
              <a:ext cx="19050" cy="41275"/>
            </a:xfrm>
            <a:custGeom>
              <a:avLst/>
              <a:gdLst/>
              <a:ahLst/>
              <a:cxnLst>
                <a:cxn ang="0">
                  <a:pos x="26" y="2"/>
                </a:cxn>
                <a:cxn ang="0">
                  <a:pos x="26" y="2"/>
                </a:cxn>
                <a:cxn ang="0">
                  <a:pos x="18" y="20"/>
                </a:cxn>
                <a:cxn ang="0">
                  <a:pos x="9" y="37"/>
                </a:cxn>
                <a:cxn ang="0">
                  <a:pos x="6" y="45"/>
                </a:cxn>
                <a:cxn ang="0">
                  <a:pos x="3" y="55"/>
                </a:cxn>
                <a:cxn ang="0">
                  <a:pos x="1" y="64"/>
                </a:cxn>
                <a:cxn ang="0">
                  <a:pos x="0" y="74"/>
                </a:cxn>
                <a:cxn ang="0">
                  <a:pos x="0" y="74"/>
                </a:cxn>
                <a:cxn ang="0">
                  <a:pos x="1" y="76"/>
                </a:cxn>
                <a:cxn ang="0">
                  <a:pos x="2" y="77"/>
                </a:cxn>
                <a:cxn ang="0">
                  <a:pos x="3" y="78"/>
                </a:cxn>
                <a:cxn ang="0">
                  <a:pos x="5" y="78"/>
                </a:cxn>
                <a:cxn ang="0">
                  <a:pos x="7" y="78"/>
                </a:cxn>
                <a:cxn ang="0">
                  <a:pos x="8" y="77"/>
                </a:cxn>
                <a:cxn ang="0">
                  <a:pos x="9" y="76"/>
                </a:cxn>
                <a:cxn ang="0">
                  <a:pos x="10" y="74"/>
                </a:cxn>
                <a:cxn ang="0">
                  <a:pos x="10" y="74"/>
                </a:cxn>
                <a:cxn ang="0">
                  <a:pos x="10" y="65"/>
                </a:cxn>
                <a:cxn ang="0">
                  <a:pos x="12" y="56"/>
                </a:cxn>
                <a:cxn ang="0">
                  <a:pos x="16" y="47"/>
                </a:cxn>
                <a:cxn ang="0">
                  <a:pos x="19" y="39"/>
                </a:cxn>
                <a:cxn ang="0">
                  <a:pos x="26" y="23"/>
                </a:cxn>
                <a:cxn ang="0">
                  <a:pos x="34" y="7"/>
                </a:cxn>
                <a:cxn ang="0">
                  <a:pos x="34" y="7"/>
                </a:cxn>
                <a:cxn ang="0">
                  <a:pos x="35" y="5"/>
                </a:cxn>
                <a:cxn ang="0">
                  <a:pos x="35" y="3"/>
                </a:cxn>
                <a:cxn ang="0">
                  <a:pos x="34" y="2"/>
                </a:cxn>
                <a:cxn ang="0">
                  <a:pos x="32" y="1"/>
                </a:cxn>
                <a:cxn ang="0">
                  <a:pos x="31" y="0"/>
                </a:cxn>
                <a:cxn ang="0">
                  <a:pos x="29" y="0"/>
                </a:cxn>
                <a:cxn ang="0">
                  <a:pos x="28" y="1"/>
                </a:cxn>
                <a:cxn ang="0">
                  <a:pos x="26" y="2"/>
                </a:cxn>
                <a:cxn ang="0">
                  <a:pos x="26" y="2"/>
                </a:cxn>
              </a:cxnLst>
              <a:rect l="0" t="0" r="r" b="b"/>
              <a:pathLst>
                <a:path w="35" h="78">
                  <a:moveTo>
                    <a:pt x="26" y="2"/>
                  </a:moveTo>
                  <a:lnTo>
                    <a:pt x="26" y="2"/>
                  </a:lnTo>
                  <a:lnTo>
                    <a:pt x="18" y="20"/>
                  </a:lnTo>
                  <a:lnTo>
                    <a:pt x="9" y="37"/>
                  </a:lnTo>
                  <a:lnTo>
                    <a:pt x="6" y="45"/>
                  </a:lnTo>
                  <a:lnTo>
                    <a:pt x="3" y="55"/>
                  </a:lnTo>
                  <a:lnTo>
                    <a:pt x="1" y="64"/>
                  </a:lnTo>
                  <a:lnTo>
                    <a:pt x="0" y="74"/>
                  </a:lnTo>
                  <a:lnTo>
                    <a:pt x="0" y="74"/>
                  </a:lnTo>
                  <a:lnTo>
                    <a:pt x="1" y="76"/>
                  </a:lnTo>
                  <a:lnTo>
                    <a:pt x="2" y="77"/>
                  </a:lnTo>
                  <a:lnTo>
                    <a:pt x="3" y="78"/>
                  </a:lnTo>
                  <a:lnTo>
                    <a:pt x="5" y="78"/>
                  </a:lnTo>
                  <a:lnTo>
                    <a:pt x="7" y="78"/>
                  </a:lnTo>
                  <a:lnTo>
                    <a:pt x="8" y="77"/>
                  </a:lnTo>
                  <a:lnTo>
                    <a:pt x="9" y="76"/>
                  </a:lnTo>
                  <a:lnTo>
                    <a:pt x="10" y="74"/>
                  </a:lnTo>
                  <a:lnTo>
                    <a:pt x="10" y="74"/>
                  </a:lnTo>
                  <a:lnTo>
                    <a:pt x="10" y="65"/>
                  </a:lnTo>
                  <a:lnTo>
                    <a:pt x="12" y="56"/>
                  </a:lnTo>
                  <a:lnTo>
                    <a:pt x="16" y="47"/>
                  </a:lnTo>
                  <a:lnTo>
                    <a:pt x="19" y="39"/>
                  </a:lnTo>
                  <a:lnTo>
                    <a:pt x="26" y="23"/>
                  </a:lnTo>
                  <a:lnTo>
                    <a:pt x="34" y="7"/>
                  </a:lnTo>
                  <a:lnTo>
                    <a:pt x="34" y="7"/>
                  </a:lnTo>
                  <a:lnTo>
                    <a:pt x="35" y="5"/>
                  </a:lnTo>
                  <a:lnTo>
                    <a:pt x="35" y="3"/>
                  </a:lnTo>
                  <a:lnTo>
                    <a:pt x="34" y="2"/>
                  </a:lnTo>
                  <a:lnTo>
                    <a:pt x="32" y="1"/>
                  </a:lnTo>
                  <a:lnTo>
                    <a:pt x="31" y="0"/>
                  </a:lnTo>
                  <a:lnTo>
                    <a:pt x="29" y="0"/>
                  </a:lnTo>
                  <a:lnTo>
                    <a:pt x="28" y="1"/>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4" name="Freeform 858"/>
            <p:cNvSpPr/>
            <p:nvPr>
              <p:custDataLst>
                <p:tags r:id="rId126"/>
              </p:custDataLst>
            </p:nvPr>
          </p:nvSpPr>
          <p:spPr bwMode="auto">
            <a:xfrm>
              <a:off x="2684463" y="1452563"/>
              <a:ext cx="17463" cy="34925"/>
            </a:xfrm>
            <a:custGeom>
              <a:avLst/>
              <a:gdLst/>
              <a:ahLst/>
              <a:cxnLst>
                <a:cxn ang="0">
                  <a:pos x="26" y="2"/>
                </a:cxn>
                <a:cxn ang="0">
                  <a:pos x="26" y="2"/>
                </a:cxn>
                <a:cxn ang="0">
                  <a:pos x="17" y="15"/>
                </a:cxn>
                <a:cxn ang="0">
                  <a:pos x="9" y="30"/>
                </a:cxn>
                <a:cxn ang="0">
                  <a:pos x="5" y="37"/>
                </a:cxn>
                <a:cxn ang="0">
                  <a:pos x="2" y="44"/>
                </a:cxn>
                <a:cxn ang="0">
                  <a:pos x="1" y="52"/>
                </a:cxn>
                <a:cxn ang="0">
                  <a:pos x="0" y="61"/>
                </a:cxn>
                <a:cxn ang="0">
                  <a:pos x="0" y="61"/>
                </a:cxn>
                <a:cxn ang="0">
                  <a:pos x="0" y="63"/>
                </a:cxn>
                <a:cxn ang="0">
                  <a:pos x="1" y="64"/>
                </a:cxn>
                <a:cxn ang="0">
                  <a:pos x="2" y="65"/>
                </a:cxn>
                <a:cxn ang="0">
                  <a:pos x="4" y="65"/>
                </a:cxn>
                <a:cxn ang="0">
                  <a:pos x="7" y="65"/>
                </a:cxn>
                <a:cxn ang="0">
                  <a:pos x="8" y="64"/>
                </a:cxn>
                <a:cxn ang="0">
                  <a:pos x="9" y="63"/>
                </a:cxn>
                <a:cxn ang="0">
                  <a:pos x="10" y="61"/>
                </a:cxn>
                <a:cxn ang="0">
                  <a:pos x="10" y="61"/>
                </a:cxn>
                <a:cxn ang="0">
                  <a:pos x="11" y="53"/>
                </a:cxn>
                <a:cxn ang="0">
                  <a:pos x="12" y="46"/>
                </a:cxn>
                <a:cxn ang="0">
                  <a:pos x="15" y="39"/>
                </a:cxn>
                <a:cxn ang="0">
                  <a:pos x="18" y="32"/>
                </a:cxn>
                <a:cxn ang="0">
                  <a:pos x="26" y="18"/>
                </a:cxn>
                <a:cxn ang="0">
                  <a:pos x="34" y="6"/>
                </a:cxn>
                <a:cxn ang="0">
                  <a:pos x="34" y="6"/>
                </a:cxn>
                <a:cxn ang="0">
                  <a:pos x="34" y="4"/>
                </a:cxn>
                <a:cxn ang="0">
                  <a:pos x="34" y="3"/>
                </a:cxn>
                <a:cxn ang="0">
                  <a:pos x="34" y="1"/>
                </a:cxn>
                <a:cxn ang="0">
                  <a:pos x="32" y="0"/>
                </a:cxn>
                <a:cxn ang="0">
                  <a:pos x="31" y="0"/>
                </a:cxn>
                <a:cxn ang="0">
                  <a:pos x="29" y="0"/>
                </a:cxn>
                <a:cxn ang="0">
                  <a:pos x="27" y="0"/>
                </a:cxn>
                <a:cxn ang="0">
                  <a:pos x="26" y="2"/>
                </a:cxn>
                <a:cxn ang="0">
                  <a:pos x="26" y="2"/>
                </a:cxn>
              </a:cxnLst>
              <a:rect l="0" t="0" r="r" b="b"/>
              <a:pathLst>
                <a:path w="34" h="65">
                  <a:moveTo>
                    <a:pt x="26" y="2"/>
                  </a:moveTo>
                  <a:lnTo>
                    <a:pt x="26" y="2"/>
                  </a:lnTo>
                  <a:lnTo>
                    <a:pt x="17" y="15"/>
                  </a:lnTo>
                  <a:lnTo>
                    <a:pt x="9" y="30"/>
                  </a:lnTo>
                  <a:lnTo>
                    <a:pt x="5" y="37"/>
                  </a:lnTo>
                  <a:lnTo>
                    <a:pt x="2" y="44"/>
                  </a:lnTo>
                  <a:lnTo>
                    <a:pt x="1" y="52"/>
                  </a:lnTo>
                  <a:lnTo>
                    <a:pt x="0" y="61"/>
                  </a:lnTo>
                  <a:lnTo>
                    <a:pt x="0" y="61"/>
                  </a:lnTo>
                  <a:lnTo>
                    <a:pt x="0" y="63"/>
                  </a:lnTo>
                  <a:lnTo>
                    <a:pt x="1" y="64"/>
                  </a:lnTo>
                  <a:lnTo>
                    <a:pt x="2" y="65"/>
                  </a:lnTo>
                  <a:lnTo>
                    <a:pt x="4" y="65"/>
                  </a:lnTo>
                  <a:lnTo>
                    <a:pt x="7" y="65"/>
                  </a:lnTo>
                  <a:lnTo>
                    <a:pt x="8" y="64"/>
                  </a:lnTo>
                  <a:lnTo>
                    <a:pt x="9" y="63"/>
                  </a:lnTo>
                  <a:lnTo>
                    <a:pt x="10" y="61"/>
                  </a:lnTo>
                  <a:lnTo>
                    <a:pt x="10" y="61"/>
                  </a:lnTo>
                  <a:lnTo>
                    <a:pt x="11" y="53"/>
                  </a:lnTo>
                  <a:lnTo>
                    <a:pt x="12" y="46"/>
                  </a:lnTo>
                  <a:lnTo>
                    <a:pt x="15" y="39"/>
                  </a:lnTo>
                  <a:lnTo>
                    <a:pt x="18" y="32"/>
                  </a:lnTo>
                  <a:lnTo>
                    <a:pt x="26" y="18"/>
                  </a:lnTo>
                  <a:lnTo>
                    <a:pt x="34" y="6"/>
                  </a:lnTo>
                  <a:lnTo>
                    <a:pt x="34" y="6"/>
                  </a:lnTo>
                  <a:lnTo>
                    <a:pt x="34" y="4"/>
                  </a:lnTo>
                  <a:lnTo>
                    <a:pt x="34" y="3"/>
                  </a:lnTo>
                  <a:lnTo>
                    <a:pt x="34" y="1"/>
                  </a:lnTo>
                  <a:lnTo>
                    <a:pt x="32" y="0"/>
                  </a:lnTo>
                  <a:lnTo>
                    <a:pt x="31" y="0"/>
                  </a:lnTo>
                  <a:lnTo>
                    <a:pt x="29" y="0"/>
                  </a:lnTo>
                  <a:lnTo>
                    <a:pt x="27" y="0"/>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5" name="Freeform 859"/>
            <p:cNvSpPr/>
            <p:nvPr>
              <p:custDataLst>
                <p:tags r:id="rId127"/>
              </p:custDataLst>
            </p:nvPr>
          </p:nvSpPr>
          <p:spPr bwMode="auto">
            <a:xfrm>
              <a:off x="2724150" y="1473200"/>
              <a:ext cx="4763" cy="11113"/>
            </a:xfrm>
            <a:custGeom>
              <a:avLst/>
              <a:gdLst/>
              <a:ahLst/>
              <a:cxnLst>
                <a:cxn ang="0">
                  <a:pos x="0" y="5"/>
                </a:cxn>
                <a:cxn ang="0">
                  <a:pos x="0" y="17"/>
                </a:cxn>
                <a:cxn ang="0">
                  <a:pos x="0" y="17"/>
                </a:cxn>
                <a:cxn ang="0">
                  <a:pos x="1" y="19"/>
                </a:cxn>
                <a:cxn ang="0">
                  <a:pos x="2" y="20"/>
                </a:cxn>
                <a:cxn ang="0">
                  <a:pos x="3" y="21"/>
                </a:cxn>
                <a:cxn ang="0">
                  <a:pos x="5" y="21"/>
                </a:cxn>
                <a:cxn ang="0">
                  <a:pos x="6" y="21"/>
                </a:cxn>
                <a:cxn ang="0">
                  <a:pos x="8" y="20"/>
                </a:cxn>
                <a:cxn ang="0">
                  <a:pos x="9" y="19"/>
                </a:cxn>
                <a:cxn ang="0">
                  <a:pos x="9" y="17"/>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Lst>
              <a:rect l="0" t="0" r="r" b="b"/>
              <a:pathLst>
                <a:path w="9" h="21">
                  <a:moveTo>
                    <a:pt x="0" y="5"/>
                  </a:moveTo>
                  <a:lnTo>
                    <a:pt x="0" y="17"/>
                  </a:lnTo>
                  <a:lnTo>
                    <a:pt x="0" y="17"/>
                  </a:lnTo>
                  <a:lnTo>
                    <a:pt x="1" y="19"/>
                  </a:lnTo>
                  <a:lnTo>
                    <a:pt x="2" y="20"/>
                  </a:lnTo>
                  <a:lnTo>
                    <a:pt x="3" y="21"/>
                  </a:lnTo>
                  <a:lnTo>
                    <a:pt x="5" y="21"/>
                  </a:lnTo>
                  <a:lnTo>
                    <a:pt x="6" y="21"/>
                  </a:lnTo>
                  <a:lnTo>
                    <a:pt x="8" y="20"/>
                  </a:lnTo>
                  <a:lnTo>
                    <a:pt x="9" y="19"/>
                  </a:lnTo>
                  <a:lnTo>
                    <a:pt x="9" y="17"/>
                  </a:lnTo>
                  <a:lnTo>
                    <a:pt x="9" y="5"/>
                  </a:lnTo>
                  <a:lnTo>
                    <a:pt x="9" y="5"/>
                  </a:lnTo>
                  <a:lnTo>
                    <a:pt x="9" y="3"/>
                  </a:lnTo>
                  <a:lnTo>
                    <a:pt x="8" y="1"/>
                  </a:lnTo>
                  <a:lnTo>
                    <a:pt x="6" y="0"/>
                  </a:lnTo>
                  <a:lnTo>
                    <a:pt x="5" y="0"/>
                  </a:lnTo>
                  <a:lnTo>
                    <a:pt x="3" y="0"/>
                  </a:lnTo>
                  <a:lnTo>
                    <a:pt x="2" y="1"/>
                  </a:lnTo>
                  <a:lnTo>
                    <a:pt x="1" y="3"/>
                  </a:lnTo>
                  <a:lnTo>
                    <a:pt x="0" y="5"/>
                  </a:lnTo>
                  <a:lnTo>
                    <a:pt x="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6" name="Freeform 860"/>
            <p:cNvSpPr/>
            <p:nvPr>
              <p:custDataLst>
                <p:tags r:id="rId128"/>
              </p:custDataLst>
            </p:nvPr>
          </p:nvSpPr>
          <p:spPr bwMode="auto">
            <a:xfrm>
              <a:off x="2386013" y="1473200"/>
              <a:ext cx="15875" cy="47625"/>
            </a:xfrm>
            <a:custGeom>
              <a:avLst/>
              <a:gdLst/>
              <a:ahLst/>
              <a:cxnLst>
                <a:cxn ang="0">
                  <a:pos x="19" y="5"/>
                </a:cxn>
                <a:cxn ang="0">
                  <a:pos x="19" y="5"/>
                </a:cxn>
                <a:cxn ang="0">
                  <a:pos x="18" y="15"/>
                </a:cxn>
                <a:cxn ang="0">
                  <a:pos x="16" y="26"/>
                </a:cxn>
                <a:cxn ang="0">
                  <a:pos x="10" y="45"/>
                </a:cxn>
                <a:cxn ang="0">
                  <a:pos x="3" y="66"/>
                </a:cxn>
                <a:cxn ang="0">
                  <a:pos x="1" y="76"/>
                </a:cxn>
                <a:cxn ang="0">
                  <a:pos x="0" y="87"/>
                </a:cxn>
                <a:cxn ang="0">
                  <a:pos x="0" y="87"/>
                </a:cxn>
                <a:cxn ang="0">
                  <a:pos x="0" y="89"/>
                </a:cxn>
                <a:cxn ang="0">
                  <a:pos x="1" y="91"/>
                </a:cxn>
                <a:cxn ang="0">
                  <a:pos x="3" y="91"/>
                </a:cxn>
                <a:cxn ang="0">
                  <a:pos x="5" y="92"/>
                </a:cxn>
                <a:cxn ang="0">
                  <a:pos x="7" y="91"/>
                </a:cxn>
                <a:cxn ang="0">
                  <a:pos x="9" y="91"/>
                </a:cxn>
                <a:cxn ang="0">
                  <a:pos x="10" y="89"/>
                </a:cxn>
                <a:cxn ang="0">
                  <a:pos x="10" y="87"/>
                </a:cxn>
                <a:cxn ang="0">
                  <a:pos x="10" y="87"/>
                </a:cxn>
                <a:cxn ang="0">
                  <a:pos x="11" y="76"/>
                </a:cxn>
                <a:cxn ang="0">
                  <a:pos x="13" y="66"/>
                </a:cxn>
                <a:cxn ang="0">
                  <a:pos x="19" y="45"/>
                </a:cxn>
                <a:cxn ang="0">
                  <a:pos x="25" y="26"/>
                </a:cxn>
                <a:cxn ang="0">
                  <a:pos x="27" y="15"/>
                </a:cxn>
                <a:cxn ang="0">
                  <a:pos x="29" y="5"/>
                </a:cxn>
                <a:cxn ang="0">
                  <a:pos x="29" y="5"/>
                </a:cxn>
                <a:cxn ang="0">
                  <a:pos x="28" y="3"/>
                </a:cxn>
                <a:cxn ang="0">
                  <a:pos x="27" y="1"/>
                </a:cxn>
                <a:cxn ang="0">
                  <a:pos x="26" y="0"/>
                </a:cxn>
                <a:cxn ang="0">
                  <a:pos x="24" y="0"/>
                </a:cxn>
                <a:cxn ang="0">
                  <a:pos x="22" y="0"/>
                </a:cxn>
                <a:cxn ang="0">
                  <a:pos x="21" y="1"/>
                </a:cxn>
                <a:cxn ang="0">
                  <a:pos x="20" y="3"/>
                </a:cxn>
                <a:cxn ang="0">
                  <a:pos x="19" y="5"/>
                </a:cxn>
                <a:cxn ang="0">
                  <a:pos x="19" y="5"/>
                </a:cxn>
              </a:cxnLst>
              <a:rect l="0" t="0" r="r" b="b"/>
              <a:pathLst>
                <a:path w="29" h="92">
                  <a:moveTo>
                    <a:pt x="19" y="5"/>
                  </a:moveTo>
                  <a:lnTo>
                    <a:pt x="19" y="5"/>
                  </a:lnTo>
                  <a:lnTo>
                    <a:pt x="18" y="15"/>
                  </a:lnTo>
                  <a:lnTo>
                    <a:pt x="16" y="26"/>
                  </a:lnTo>
                  <a:lnTo>
                    <a:pt x="10" y="45"/>
                  </a:lnTo>
                  <a:lnTo>
                    <a:pt x="3" y="66"/>
                  </a:lnTo>
                  <a:lnTo>
                    <a:pt x="1" y="76"/>
                  </a:lnTo>
                  <a:lnTo>
                    <a:pt x="0" y="87"/>
                  </a:lnTo>
                  <a:lnTo>
                    <a:pt x="0" y="87"/>
                  </a:lnTo>
                  <a:lnTo>
                    <a:pt x="0" y="89"/>
                  </a:lnTo>
                  <a:lnTo>
                    <a:pt x="1" y="91"/>
                  </a:lnTo>
                  <a:lnTo>
                    <a:pt x="3" y="91"/>
                  </a:lnTo>
                  <a:lnTo>
                    <a:pt x="5" y="92"/>
                  </a:lnTo>
                  <a:lnTo>
                    <a:pt x="7" y="91"/>
                  </a:lnTo>
                  <a:lnTo>
                    <a:pt x="9" y="91"/>
                  </a:lnTo>
                  <a:lnTo>
                    <a:pt x="10" y="89"/>
                  </a:lnTo>
                  <a:lnTo>
                    <a:pt x="10" y="87"/>
                  </a:lnTo>
                  <a:lnTo>
                    <a:pt x="10" y="87"/>
                  </a:lnTo>
                  <a:lnTo>
                    <a:pt x="11" y="76"/>
                  </a:lnTo>
                  <a:lnTo>
                    <a:pt x="13" y="66"/>
                  </a:lnTo>
                  <a:lnTo>
                    <a:pt x="19" y="45"/>
                  </a:lnTo>
                  <a:lnTo>
                    <a:pt x="25" y="26"/>
                  </a:lnTo>
                  <a:lnTo>
                    <a:pt x="27" y="15"/>
                  </a:lnTo>
                  <a:lnTo>
                    <a:pt x="29" y="5"/>
                  </a:lnTo>
                  <a:lnTo>
                    <a:pt x="29" y="5"/>
                  </a:lnTo>
                  <a:lnTo>
                    <a:pt x="28" y="3"/>
                  </a:lnTo>
                  <a:lnTo>
                    <a:pt x="27" y="1"/>
                  </a:lnTo>
                  <a:lnTo>
                    <a:pt x="26" y="0"/>
                  </a:lnTo>
                  <a:lnTo>
                    <a:pt x="24" y="0"/>
                  </a:lnTo>
                  <a:lnTo>
                    <a:pt x="22" y="0"/>
                  </a:lnTo>
                  <a:lnTo>
                    <a:pt x="21" y="1"/>
                  </a:lnTo>
                  <a:lnTo>
                    <a:pt x="20"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7" name="Freeform 861"/>
            <p:cNvSpPr/>
            <p:nvPr>
              <p:custDataLst>
                <p:tags r:id="rId129"/>
              </p:custDataLst>
            </p:nvPr>
          </p:nvSpPr>
          <p:spPr bwMode="auto">
            <a:xfrm>
              <a:off x="2422525" y="1492250"/>
              <a:ext cx="12700" cy="31750"/>
            </a:xfrm>
            <a:custGeom>
              <a:avLst/>
              <a:gdLst/>
              <a:ahLst/>
              <a:cxnLst>
                <a:cxn ang="0">
                  <a:pos x="13" y="3"/>
                </a:cxn>
                <a:cxn ang="0">
                  <a:pos x="13" y="3"/>
                </a:cxn>
                <a:cxn ang="0">
                  <a:pos x="5" y="29"/>
                </a:cxn>
                <a:cxn ang="0">
                  <a:pos x="2" y="41"/>
                </a:cxn>
                <a:cxn ang="0">
                  <a:pos x="0" y="55"/>
                </a:cxn>
                <a:cxn ang="0">
                  <a:pos x="0" y="55"/>
                </a:cxn>
                <a:cxn ang="0">
                  <a:pos x="1" y="57"/>
                </a:cxn>
                <a:cxn ang="0">
                  <a:pos x="2" y="59"/>
                </a:cxn>
                <a:cxn ang="0">
                  <a:pos x="3" y="59"/>
                </a:cxn>
                <a:cxn ang="0">
                  <a:pos x="5" y="60"/>
                </a:cxn>
                <a:cxn ang="0">
                  <a:pos x="6" y="59"/>
                </a:cxn>
                <a:cxn ang="0">
                  <a:pos x="8" y="59"/>
                </a:cxn>
                <a:cxn ang="0">
                  <a:pos x="9" y="57"/>
                </a:cxn>
                <a:cxn ang="0">
                  <a:pos x="9" y="55"/>
                </a:cxn>
                <a:cxn ang="0">
                  <a:pos x="9" y="55"/>
                </a:cxn>
                <a:cxn ang="0">
                  <a:pos x="11" y="42"/>
                </a:cxn>
                <a:cxn ang="0">
                  <a:pos x="14" y="30"/>
                </a:cxn>
                <a:cxn ang="0">
                  <a:pos x="22" y="6"/>
                </a:cxn>
                <a:cxn ang="0">
                  <a:pos x="22" y="6"/>
                </a:cxn>
                <a:cxn ang="0">
                  <a:pos x="22" y="4"/>
                </a:cxn>
                <a:cxn ang="0">
                  <a:pos x="21" y="2"/>
                </a:cxn>
                <a:cxn ang="0">
                  <a:pos x="20" y="1"/>
                </a:cxn>
                <a:cxn ang="0">
                  <a:pos x="19" y="0"/>
                </a:cxn>
                <a:cxn ang="0">
                  <a:pos x="17" y="0"/>
                </a:cxn>
                <a:cxn ang="0">
                  <a:pos x="15" y="0"/>
                </a:cxn>
                <a:cxn ang="0">
                  <a:pos x="14" y="1"/>
                </a:cxn>
                <a:cxn ang="0">
                  <a:pos x="13" y="3"/>
                </a:cxn>
                <a:cxn ang="0">
                  <a:pos x="13" y="3"/>
                </a:cxn>
              </a:cxnLst>
              <a:rect l="0" t="0" r="r" b="b"/>
              <a:pathLst>
                <a:path w="22" h="60">
                  <a:moveTo>
                    <a:pt x="13" y="3"/>
                  </a:moveTo>
                  <a:lnTo>
                    <a:pt x="13" y="3"/>
                  </a:lnTo>
                  <a:lnTo>
                    <a:pt x="5" y="29"/>
                  </a:lnTo>
                  <a:lnTo>
                    <a:pt x="2" y="41"/>
                  </a:lnTo>
                  <a:lnTo>
                    <a:pt x="0" y="55"/>
                  </a:lnTo>
                  <a:lnTo>
                    <a:pt x="0" y="55"/>
                  </a:lnTo>
                  <a:lnTo>
                    <a:pt x="1" y="57"/>
                  </a:lnTo>
                  <a:lnTo>
                    <a:pt x="2" y="59"/>
                  </a:lnTo>
                  <a:lnTo>
                    <a:pt x="3" y="59"/>
                  </a:lnTo>
                  <a:lnTo>
                    <a:pt x="5" y="60"/>
                  </a:lnTo>
                  <a:lnTo>
                    <a:pt x="6" y="59"/>
                  </a:lnTo>
                  <a:lnTo>
                    <a:pt x="8" y="59"/>
                  </a:lnTo>
                  <a:lnTo>
                    <a:pt x="9" y="57"/>
                  </a:lnTo>
                  <a:lnTo>
                    <a:pt x="9" y="55"/>
                  </a:lnTo>
                  <a:lnTo>
                    <a:pt x="9" y="55"/>
                  </a:lnTo>
                  <a:lnTo>
                    <a:pt x="11" y="42"/>
                  </a:lnTo>
                  <a:lnTo>
                    <a:pt x="14" y="30"/>
                  </a:lnTo>
                  <a:lnTo>
                    <a:pt x="22" y="6"/>
                  </a:lnTo>
                  <a:lnTo>
                    <a:pt x="22" y="6"/>
                  </a:lnTo>
                  <a:lnTo>
                    <a:pt x="22" y="4"/>
                  </a:lnTo>
                  <a:lnTo>
                    <a:pt x="21" y="2"/>
                  </a:lnTo>
                  <a:lnTo>
                    <a:pt x="20" y="1"/>
                  </a:lnTo>
                  <a:lnTo>
                    <a:pt x="19" y="0"/>
                  </a:lnTo>
                  <a:lnTo>
                    <a:pt x="17" y="0"/>
                  </a:lnTo>
                  <a:lnTo>
                    <a:pt x="15" y="0"/>
                  </a:lnTo>
                  <a:lnTo>
                    <a:pt x="14" y="1"/>
                  </a:lnTo>
                  <a:lnTo>
                    <a:pt x="13" y="3"/>
                  </a:lnTo>
                  <a:lnTo>
                    <a:pt x="13"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8" name="Freeform 862"/>
            <p:cNvSpPr/>
            <p:nvPr>
              <p:custDataLst>
                <p:tags r:id="rId130"/>
              </p:custDataLst>
            </p:nvPr>
          </p:nvSpPr>
          <p:spPr bwMode="auto">
            <a:xfrm>
              <a:off x="2322513" y="1298575"/>
              <a:ext cx="19050" cy="47625"/>
            </a:xfrm>
            <a:custGeom>
              <a:avLst/>
              <a:gdLst/>
              <a:ahLst/>
              <a:cxnLst>
                <a:cxn ang="0">
                  <a:pos x="24" y="4"/>
                </a:cxn>
                <a:cxn ang="0">
                  <a:pos x="24" y="4"/>
                </a:cxn>
                <a:cxn ang="0">
                  <a:pos x="23" y="16"/>
                </a:cxn>
                <a:cxn ang="0">
                  <a:pos x="20" y="26"/>
                </a:cxn>
                <a:cxn ang="0">
                  <a:pos x="16" y="35"/>
                </a:cxn>
                <a:cxn ang="0">
                  <a:pos x="12" y="46"/>
                </a:cxn>
                <a:cxn ang="0">
                  <a:pos x="7" y="55"/>
                </a:cxn>
                <a:cxn ang="0">
                  <a:pos x="4" y="65"/>
                </a:cxn>
                <a:cxn ang="0">
                  <a:pos x="1" y="76"/>
                </a:cxn>
                <a:cxn ang="0">
                  <a:pos x="0" y="87"/>
                </a:cxn>
                <a:cxn ang="0">
                  <a:pos x="0" y="87"/>
                </a:cxn>
                <a:cxn ang="0">
                  <a:pos x="0" y="89"/>
                </a:cxn>
                <a:cxn ang="0">
                  <a:pos x="1" y="90"/>
                </a:cxn>
                <a:cxn ang="0">
                  <a:pos x="2" y="91"/>
                </a:cxn>
                <a:cxn ang="0">
                  <a:pos x="4" y="91"/>
                </a:cxn>
                <a:cxn ang="0">
                  <a:pos x="6" y="91"/>
                </a:cxn>
                <a:cxn ang="0">
                  <a:pos x="7" y="90"/>
                </a:cxn>
                <a:cxn ang="0">
                  <a:pos x="8" y="89"/>
                </a:cxn>
                <a:cxn ang="0">
                  <a:pos x="9" y="87"/>
                </a:cxn>
                <a:cxn ang="0">
                  <a:pos x="9" y="87"/>
                </a:cxn>
                <a:cxn ang="0">
                  <a:pos x="10" y="76"/>
                </a:cxn>
                <a:cxn ang="0">
                  <a:pos x="13" y="65"/>
                </a:cxn>
                <a:cxn ang="0">
                  <a:pos x="17" y="55"/>
                </a:cxn>
                <a:cxn ang="0">
                  <a:pos x="21" y="46"/>
                </a:cxn>
                <a:cxn ang="0">
                  <a:pos x="25" y="35"/>
                </a:cxn>
                <a:cxn ang="0">
                  <a:pos x="30" y="26"/>
                </a:cxn>
                <a:cxn ang="0">
                  <a:pos x="33" y="16"/>
                </a:cxn>
                <a:cxn ang="0">
                  <a:pos x="34" y="4"/>
                </a:cxn>
                <a:cxn ang="0">
                  <a:pos x="34" y="4"/>
                </a:cxn>
                <a:cxn ang="0">
                  <a:pos x="34" y="2"/>
                </a:cxn>
                <a:cxn ang="0">
                  <a:pos x="33" y="1"/>
                </a:cxn>
                <a:cxn ang="0">
                  <a:pos x="32" y="0"/>
                </a:cxn>
                <a:cxn ang="0">
                  <a:pos x="30" y="0"/>
                </a:cxn>
                <a:cxn ang="0">
                  <a:pos x="27" y="0"/>
                </a:cxn>
                <a:cxn ang="0">
                  <a:pos x="26" y="1"/>
                </a:cxn>
                <a:cxn ang="0">
                  <a:pos x="25" y="2"/>
                </a:cxn>
                <a:cxn ang="0">
                  <a:pos x="24" y="4"/>
                </a:cxn>
                <a:cxn ang="0">
                  <a:pos x="24" y="4"/>
                </a:cxn>
              </a:cxnLst>
              <a:rect l="0" t="0" r="r" b="b"/>
              <a:pathLst>
                <a:path w="34" h="91">
                  <a:moveTo>
                    <a:pt x="24" y="4"/>
                  </a:moveTo>
                  <a:lnTo>
                    <a:pt x="24" y="4"/>
                  </a:lnTo>
                  <a:lnTo>
                    <a:pt x="23" y="16"/>
                  </a:lnTo>
                  <a:lnTo>
                    <a:pt x="20" y="26"/>
                  </a:lnTo>
                  <a:lnTo>
                    <a:pt x="16" y="35"/>
                  </a:lnTo>
                  <a:lnTo>
                    <a:pt x="12" y="46"/>
                  </a:lnTo>
                  <a:lnTo>
                    <a:pt x="7" y="55"/>
                  </a:lnTo>
                  <a:lnTo>
                    <a:pt x="4" y="65"/>
                  </a:lnTo>
                  <a:lnTo>
                    <a:pt x="1" y="76"/>
                  </a:lnTo>
                  <a:lnTo>
                    <a:pt x="0" y="87"/>
                  </a:lnTo>
                  <a:lnTo>
                    <a:pt x="0" y="87"/>
                  </a:lnTo>
                  <a:lnTo>
                    <a:pt x="0" y="89"/>
                  </a:lnTo>
                  <a:lnTo>
                    <a:pt x="1" y="90"/>
                  </a:lnTo>
                  <a:lnTo>
                    <a:pt x="2" y="91"/>
                  </a:lnTo>
                  <a:lnTo>
                    <a:pt x="4" y="91"/>
                  </a:lnTo>
                  <a:lnTo>
                    <a:pt x="6" y="91"/>
                  </a:lnTo>
                  <a:lnTo>
                    <a:pt x="7" y="90"/>
                  </a:lnTo>
                  <a:lnTo>
                    <a:pt x="8" y="89"/>
                  </a:lnTo>
                  <a:lnTo>
                    <a:pt x="9" y="87"/>
                  </a:lnTo>
                  <a:lnTo>
                    <a:pt x="9" y="87"/>
                  </a:lnTo>
                  <a:lnTo>
                    <a:pt x="10" y="76"/>
                  </a:lnTo>
                  <a:lnTo>
                    <a:pt x="13" y="65"/>
                  </a:lnTo>
                  <a:lnTo>
                    <a:pt x="17" y="55"/>
                  </a:lnTo>
                  <a:lnTo>
                    <a:pt x="21" y="46"/>
                  </a:lnTo>
                  <a:lnTo>
                    <a:pt x="25" y="35"/>
                  </a:lnTo>
                  <a:lnTo>
                    <a:pt x="30" y="26"/>
                  </a:lnTo>
                  <a:lnTo>
                    <a:pt x="33" y="16"/>
                  </a:lnTo>
                  <a:lnTo>
                    <a:pt x="34" y="4"/>
                  </a:lnTo>
                  <a:lnTo>
                    <a:pt x="34" y="4"/>
                  </a:lnTo>
                  <a:lnTo>
                    <a:pt x="34" y="2"/>
                  </a:lnTo>
                  <a:lnTo>
                    <a:pt x="33" y="1"/>
                  </a:lnTo>
                  <a:lnTo>
                    <a:pt x="32" y="0"/>
                  </a:lnTo>
                  <a:lnTo>
                    <a:pt x="30" y="0"/>
                  </a:lnTo>
                  <a:lnTo>
                    <a:pt x="27" y="0"/>
                  </a:lnTo>
                  <a:lnTo>
                    <a:pt x="26" y="1"/>
                  </a:lnTo>
                  <a:lnTo>
                    <a:pt x="25" y="2"/>
                  </a:lnTo>
                  <a:lnTo>
                    <a:pt x="24" y="4"/>
                  </a:lnTo>
                  <a:lnTo>
                    <a:pt x="24"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09" name="Freeform 863"/>
            <p:cNvSpPr/>
            <p:nvPr>
              <p:custDataLst>
                <p:tags r:id="rId131"/>
              </p:custDataLst>
            </p:nvPr>
          </p:nvSpPr>
          <p:spPr bwMode="auto">
            <a:xfrm>
              <a:off x="2355850" y="1304925"/>
              <a:ext cx="22225" cy="34925"/>
            </a:xfrm>
            <a:custGeom>
              <a:avLst/>
              <a:gdLst/>
              <a:ahLst/>
              <a:cxnLst>
                <a:cxn ang="0">
                  <a:pos x="32" y="2"/>
                </a:cxn>
                <a:cxn ang="0">
                  <a:pos x="32" y="2"/>
                </a:cxn>
                <a:cxn ang="0">
                  <a:pos x="21" y="16"/>
                </a:cxn>
                <a:cxn ang="0">
                  <a:pos x="11" y="30"/>
                </a:cxn>
                <a:cxn ang="0">
                  <a:pos x="7" y="37"/>
                </a:cxn>
                <a:cxn ang="0">
                  <a:pos x="4" y="45"/>
                </a:cxn>
                <a:cxn ang="0">
                  <a:pos x="1" y="52"/>
                </a:cxn>
                <a:cxn ang="0">
                  <a:pos x="0" y="62"/>
                </a:cxn>
                <a:cxn ang="0">
                  <a:pos x="0" y="62"/>
                </a:cxn>
                <a:cxn ang="0">
                  <a:pos x="0" y="64"/>
                </a:cxn>
                <a:cxn ang="0">
                  <a:pos x="1" y="65"/>
                </a:cxn>
                <a:cxn ang="0">
                  <a:pos x="3" y="66"/>
                </a:cxn>
                <a:cxn ang="0">
                  <a:pos x="4" y="66"/>
                </a:cxn>
                <a:cxn ang="0">
                  <a:pos x="6" y="66"/>
                </a:cxn>
                <a:cxn ang="0">
                  <a:pos x="7" y="65"/>
                </a:cxn>
                <a:cxn ang="0">
                  <a:pos x="9" y="64"/>
                </a:cxn>
                <a:cxn ang="0">
                  <a:pos x="9" y="62"/>
                </a:cxn>
                <a:cxn ang="0">
                  <a:pos x="9" y="62"/>
                </a:cxn>
                <a:cxn ang="0">
                  <a:pos x="10" y="53"/>
                </a:cxn>
                <a:cxn ang="0">
                  <a:pos x="13" y="46"/>
                </a:cxn>
                <a:cxn ang="0">
                  <a:pos x="16" y="39"/>
                </a:cxn>
                <a:cxn ang="0">
                  <a:pos x="20" y="33"/>
                </a:cxn>
                <a:cxn ang="0">
                  <a:pos x="31" y="19"/>
                </a:cxn>
                <a:cxn ang="0">
                  <a:pos x="40" y="7"/>
                </a:cxn>
                <a:cxn ang="0">
                  <a:pos x="40" y="7"/>
                </a:cxn>
                <a:cxn ang="0">
                  <a:pos x="41" y="5"/>
                </a:cxn>
                <a:cxn ang="0">
                  <a:pos x="41" y="3"/>
                </a:cxn>
                <a:cxn ang="0">
                  <a:pos x="40" y="2"/>
                </a:cxn>
                <a:cxn ang="0">
                  <a:pos x="39" y="1"/>
                </a:cxn>
                <a:cxn ang="0">
                  <a:pos x="37" y="0"/>
                </a:cxn>
                <a:cxn ang="0">
                  <a:pos x="35" y="0"/>
                </a:cxn>
                <a:cxn ang="0">
                  <a:pos x="34" y="1"/>
                </a:cxn>
                <a:cxn ang="0">
                  <a:pos x="32" y="2"/>
                </a:cxn>
                <a:cxn ang="0">
                  <a:pos x="32" y="2"/>
                </a:cxn>
              </a:cxnLst>
              <a:rect l="0" t="0" r="r" b="b"/>
              <a:pathLst>
                <a:path w="41" h="66">
                  <a:moveTo>
                    <a:pt x="32" y="2"/>
                  </a:moveTo>
                  <a:lnTo>
                    <a:pt x="32" y="2"/>
                  </a:lnTo>
                  <a:lnTo>
                    <a:pt x="21" y="16"/>
                  </a:lnTo>
                  <a:lnTo>
                    <a:pt x="11" y="30"/>
                  </a:lnTo>
                  <a:lnTo>
                    <a:pt x="7" y="37"/>
                  </a:lnTo>
                  <a:lnTo>
                    <a:pt x="4" y="45"/>
                  </a:lnTo>
                  <a:lnTo>
                    <a:pt x="1" y="52"/>
                  </a:lnTo>
                  <a:lnTo>
                    <a:pt x="0" y="62"/>
                  </a:lnTo>
                  <a:lnTo>
                    <a:pt x="0" y="62"/>
                  </a:lnTo>
                  <a:lnTo>
                    <a:pt x="0" y="64"/>
                  </a:lnTo>
                  <a:lnTo>
                    <a:pt x="1" y="65"/>
                  </a:lnTo>
                  <a:lnTo>
                    <a:pt x="3" y="66"/>
                  </a:lnTo>
                  <a:lnTo>
                    <a:pt x="4" y="66"/>
                  </a:lnTo>
                  <a:lnTo>
                    <a:pt x="6" y="66"/>
                  </a:lnTo>
                  <a:lnTo>
                    <a:pt x="7" y="65"/>
                  </a:lnTo>
                  <a:lnTo>
                    <a:pt x="9" y="64"/>
                  </a:lnTo>
                  <a:lnTo>
                    <a:pt x="9" y="62"/>
                  </a:lnTo>
                  <a:lnTo>
                    <a:pt x="9" y="62"/>
                  </a:lnTo>
                  <a:lnTo>
                    <a:pt x="10" y="53"/>
                  </a:lnTo>
                  <a:lnTo>
                    <a:pt x="13" y="46"/>
                  </a:lnTo>
                  <a:lnTo>
                    <a:pt x="16" y="39"/>
                  </a:lnTo>
                  <a:lnTo>
                    <a:pt x="20" y="33"/>
                  </a:lnTo>
                  <a:lnTo>
                    <a:pt x="31" y="19"/>
                  </a:lnTo>
                  <a:lnTo>
                    <a:pt x="40" y="7"/>
                  </a:lnTo>
                  <a:lnTo>
                    <a:pt x="40" y="7"/>
                  </a:lnTo>
                  <a:lnTo>
                    <a:pt x="41" y="5"/>
                  </a:lnTo>
                  <a:lnTo>
                    <a:pt x="41" y="3"/>
                  </a:lnTo>
                  <a:lnTo>
                    <a:pt x="40" y="2"/>
                  </a:lnTo>
                  <a:lnTo>
                    <a:pt x="39" y="1"/>
                  </a:lnTo>
                  <a:lnTo>
                    <a:pt x="37" y="0"/>
                  </a:lnTo>
                  <a:lnTo>
                    <a:pt x="35" y="0"/>
                  </a:lnTo>
                  <a:lnTo>
                    <a:pt x="34" y="1"/>
                  </a:lnTo>
                  <a:lnTo>
                    <a:pt x="32" y="2"/>
                  </a:lnTo>
                  <a:lnTo>
                    <a:pt x="32"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10" name="Freeform 864"/>
            <p:cNvSpPr/>
            <p:nvPr>
              <p:custDataLst>
                <p:tags r:id="rId132"/>
              </p:custDataLst>
            </p:nvPr>
          </p:nvSpPr>
          <p:spPr bwMode="auto">
            <a:xfrm>
              <a:off x="2382838" y="1314450"/>
              <a:ext cx="22225" cy="42863"/>
            </a:xfrm>
            <a:custGeom>
              <a:avLst/>
              <a:gdLst/>
              <a:ahLst/>
              <a:cxnLst>
                <a:cxn ang="0">
                  <a:pos x="40" y="4"/>
                </a:cxn>
                <a:cxn ang="0">
                  <a:pos x="40" y="4"/>
                </a:cxn>
                <a:cxn ang="0">
                  <a:pos x="40" y="2"/>
                </a:cxn>
                <a:cxn ang="0">
                  <a:pos x="39" y="1"/>
                </a:cxn>
                <a:cxn ang="0">
                  <a:pos x="37" y="0"/>
                </a:cxn>
                <a:cxn ang="0">
                  <a:pos x="35" y="1"/>
                </a:cxn>
                <a:cxn ang="0">
                  <a:pos x="32" y="3"/>
                </a:cxn>
                <a:cxn ang="0">
                  <a:pos x="32" y="4"/>
                </a:cxn>
                <a:cxn ang="0">
                  <a:pos x="32" y="6"/>
                </a:cxn>
                <a:cxn ang="0">
                  <a:pos x="32" y="6"/>
                </a:cxn>
                <a:cxn ang="0">
                  <a:pos x="32" y="12"/>
                </a:cxn>
                <a:cxn ang="0">
                  <a:pos x="31" y="18"/>
                </a:cxn>
                <a:cxn ang="0">
                  <a:pos x="29" y="22"/>
                </a:cxn>
                <a:cxn ang="0">
                  <a:pos x="27" y="27"/>
                </a:cxn>
                <a:cxn ang="0">
                  <a:pos x="20" y="36"/>
                </a:cxn>
                <a:cxn ang="0">
                  <a:pos x="14" y="45"/>
                </a:cxn>
                <a:cxn ang="0">
                  <a:pos x="14" y="45"/>
                </a:cxn>
                <a:cxn ang="0">
                  <a:pos x="8" y="52"/>
                </a:cxn>
                <a:cxn ang="0">
                  <a:pos x="4" y="59"/>
                </a:cxn>
                <a:cxn ang="0">
                  <a:pos x="1" y="66"/>
                </a:cxn>
                <a:cxn ang="0">
                  <a:pos x="0" y="75"/>
                </a:cxn>
                <a:cxn ang="0">
                  <a:pos x="0" y="75"/>
                </a:cxn>
                <a:cxn ang="0">
                  <a:pos x="0" y="77"/>
                </a:cxn>
                <a:cxn ang="0">
                  <a:pos x="1" y="79"/>
                </a:cxn>
                <a:cxn ang="0">
                  <a:pos x="3" y="79"/>
                </a:cxn>
                <a:cxn ang="0">
                  <a:pos x="4" y="80"/>
                </a:cxn>
                <a:cxn ang="0">
                  <a:pos x="6" y="79"/>
                </a:cxn>
                <a:cxn ang="0">
                  <a:pos x="7" y="79"/>
                </a:cxn>
                <a:cxn ang="0">
                  <a:pos x="9" y="77"/>
                </a:cxn>
                <a:cxn ang="0">
                  <a:pos x="9" y="75"/>
                </a:cxn>
                <a:cxn ang="0">
                  <a:pos x="9" y="75"/>
                </a:cxn>
                <a:cxn ang="0">
                  <a:pos x="11" y="69"/>
                </a:cxn>
                <a:cxn ang="0">
                  <a:pos x="12" y="65"/>
                </a:cxn>
                <a:cxn ang="0">
                  <a:pos x="16" y="56"/>
                </a:cxn>
                <a:cxn ang="0">
                  <a:pos x="22" y="49"/>
                </a:cxn>
                <a:cxn ang="0">
                  <a:pos x="28" y="41"/>
                </a:cxn>
                <a:cxn ang="0">
                  <a:pos x="34" y="32"/>
                </a:cxn>
                <a:cxn ang="0">
                  <a:pos x="38" y="24"/>
                </a:cxn>
                <a:cxn ang="0">
                  <a:pos x="40" y="20"/>
                </a:cxn>
                <a:cxn ang="0">
                  <a:pos x="42" y="15"/>
                </a:cxn>
                <a:cxn ang="0">
                  <a:pos x="42" y="10"/>
                </a:cxn>
                <a:cxn ang="0">
                  <a:pos x="40" y="4"/>
                </a:cxn>
                <a:cxn ang="0">
                  <a:pos x="40" y="4"/>
                </a:cxn>
              </a:cxnLst>
              <a:rect l="0" t="0" r="r" b="b"/>
              <a:pathLst>
                <a:path w="42" h="80">
                  <a:moveTo>
                    <a:pt x="40" y="4"/>
                  </a:moveTo>
                  <a:lnTo>
                    <a:pt x="40" y="4"/>
                  </a:lnTo>
                  <a:lnTo>
                    <a:pt x="40" y="2"/>
                  </a:lnTo>
                  <a:lnTo>
                    <a:pt x="39" y="1"/>
                  </a:lnTo>
                  <a:lnTo>
                    <a:pt x="37" y="0"/>
                  </a:lnTo>
                  <a:lnTo>
                    <a:pt x="35" y="1"/>
                  </a:lnTo>
                  <a:lnTo>
                    <a:pt x="32" y="3"/>
                  </a:lnTo>
                  <a:lnTo>
                    <a:pt x="32" y="4"/>
                  </a:lnTo>
                  <a:lnTo>
                    <a:pt x="32" y="6"/>
                  </a:lnTo>
                  <a:lnTo>
                    <a:pt x="32" y="6"/>
                  </a:lnTo>
                  <a:lnTo>
                    <a:pt x="32" y="12"/>
                  </a:lnTo>
                  <a:lnTo>
                    <a:pt x="31" y="18"/>
                  </a:lnTo>
                  <a:lnTo>
                    <a:pt x="29" y="22"/>
                  </a:lnTo>
                  <a:lnTo>
                    <a:pt x="27" y="27"/>
                  </a:lnTo>
                  <a:lnTo>
                    <a:pt x="20" y="36"/>
                  </a:lnTo>
                  <a:lnTo>
                    <a:pt x="14" y="45"/>
                  </a:lnTo>
                  <a:lnTo>
                    <a:pt x="14" y="45"/>
                  </a:lnTo>
                  <a:lnTo>
                    <a:pt x="8" y="52"/>
                  </a:lnTo>
                  <a:lnTo>
                    <a:pt x="4" y="59"/>
                  </a:lnTo>
                  <a:lnTo>
                    <a:pt x="1" y="66"/>
                  </a:lnTo>
                  <a:lnTo>
                    <a:pt x="0" y="75"/>
                  </a:lnTo>
                  <a:lnTo>
                    <a:pt x="0" y="75"/>
                  </a:lnTo>
                  <a:lnTo>
                    <a:pt x="0" y="77"/>
                  </a:lnTo>
                  <a:lnTo>
                    <a:pt x="1" y="79"/>
                  </a:lnTo>
                  <a:lnTo>
                    <a:pt x="3" y="79"/>
                  </a:lnTo>
                  <a:lnTo>
                    <a:pt x="4" y="80"/>
                  </a:lnTo>
                  <a:lnTo>
                    <a:pt x="6" y="79"/>
                  </a:lnTo>
                  <a:lnTo>
                    <a:pt x="7" y="79"/>
                  </a:lnTo>
                  <a:lnTo>
                    <a:pt x="9" y="77"/>
                  </a:lnTo>
                  <a:lnTo>
                    <a:pt x="9" y="75"/>
                  </a:lnTo>
                  <a:lnTo>
                    <a:pt x="9" y="75"/>
                  </a:lnTo>
                  <a:lnTo>
                    <a:pt x="11" y="69"/>
                  </a:lnTo>
                  <a:lnTo>
                    <a:pt x="12" y="65"/>
                  </a:lnTo>
                  <a:lnTo>
                    <a:pt x="16" y="56"/>
                  </a:lnTo>
                  <a:lnTo>
                    <a:pt x="22" y="49"/>
                  </a:lnTo>
                  <a:lnTo>
                    <a:pt x="28" y="41"/>
                  </a:lnTo>
                  <a:lnTo>
                    <a:pt x="34" y="32"/>
                  </a:lnTo>
                  <a:lnTo>
                    <a:pt x="38" y="24"/>
                  </a:lnTo>
                  <a:lnTo>
                    <a:pt x="40" y="20"/>
                  </a:lnTo>
                  <a:lnTo>
                    <a:pt x="42" y="15"/>
                  </a:lnTo>
                  <a:lnTo>
                    <a:pt x="42" y="10"/>
                  </a:lnTo>
                  <a:lnTo>
                    <a:pt x="40" y="4"/>
                  </a:lnTo>
                  <a:lnTo>
                    <a:pt x="40"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11" name="Freeform 865"/>
            <p:cNvSpPr>
              <a:spLocks noEditPoints="1"/>
            </p:cNvSpPr>
            <p:nvPr>
              <p:custDataLst>
                <p:tags r:id="rId133"/>
              </p:custDataLst>
            </p:nvPr>
          </p:nvSpPr>
          <p:spPr bwMode="auto">
            <a:xfrm>
              <a:off x="2159000" y="1141413"/>
              <a:ext cx="739775" cy="723900"/>
            </a:xfrm>
            <a:custGeom>
              <a:avLst/>
              <a:gdLst/>
              <a:ahLst/>
              <a:cxnLst>
                <a:cxn ang="0">
                  <a:pos x="761" y="1352"/>
                </a:cxn>
                <a:cxn ang="0">
                  <a:pos x="683" y="1296"/>
                </a:cxn>
                <a:cxn ang="0">
                  <a:pos x="639" y="1242"/>
                </a:cxn>
                <a:cxn ang="0">
                  <a:pos x="406" y="1019"/>
                </a:cxn>
                <a:cxn ang="0">
                  <a:pos x="260" y="865"/>
                </a:cxn>
                <a:cxn ang="0">
                  <a:pos x="75" y="672"/>
                </a:cxn>
                <a:cxn ang="0">
                  <a:pos x="27" y="609"/>
                </a:cxn>
                <a:cxn ang="0">
                  <a:pos x="0" y="518"/>
                </a:cxn>
                <a:cxn ang="0">
                  <a:pos x="17" y="455"/>
                </a:cxn>
                <a:cxn ang="0">
                  <a:pos x="61" y="408"/>
                </a:cxn>
                <a:cxn ang="0">
                  <a:pos x="168" y="302"/>
                </a:cxn>
                <a:cxn ang="0">
                  <a:pos x="410" y="87"/>
                </a:cxn>
                <a:cxn ang="0">
                  <a:pos x="502" y="26"/>
                </a:cxn>
                <a:cxn ang="0">
                  <a:pos x="539" y="10"/>
                </a:cxn>
                <a:cxn ang="0">
                  <a:pos x="629" y="2"/>
                </a:cxn>
                <a:cxn ang="0">
                  <a:pos x="689" y="28"/>
                </a:cxn>
                <a:cxn ang="0">
                  <a:pos x="702" y="36"/>
                </a:cxn>
                <a:cxn ang="0">
                  <a:pos x="755" y="111"/>
                </a:cxn>
                <a:cxn ang="0">
                  <a:pos x="937" y="297"/>
                </a:cxn>
                <a:cxn ang="0">
                  <a:pos x="1223" y="573"/>
                </a:cxn>
                <a:cxn ang="0">
                  <a:pos x="1358" y="690"/>
                </a:cxn>
                <a:cxn ang="0">
                  <a:pos x="1386" y="724"/>
                </a:cxn>
                <a:cxn ang="0">
                  <a:pos x="1395" y="808"/>
                </a:cxn>
                <a:cxn ang="0">
                  <a:pos x="1359" y="882"/>
                </a:cxn>
                <a:cxn ang="0">
                  <a:pos x="1337" y="913"/>
                </a:cxn>
                <a:cxn ang="0">
                  <a:pos x="1217" y="1073"/>
                </a:cxn>
                <a:cxn ang="0">
                  <a:pos x="1134" y="1163"/>
                </a:cxn>
                <a:cxn ang="0">
                  <a:pos x="1026" y="1243"/>
                </a:cxn>
                <a:cxn ang="0">
                  <a:pos x="1018" y="1257"/>
                </a:cxn>
                <a:cxn ang="0">
                  <a:pos x="997" y="1285"/>
                </a:cxn>
                <a:cxn ang="0">
                  <a:pos x="980" y="1304"/>
                </a:cxn>
                <a:cxn ang="0">
                  <a:pos x="937" y="1331"/>
                </a:cxn>
                <a:cxn ang="0">
                  <a:pos x="850" y="1366"/>
                </a:cxn>
                <a:cxn ang="0">
                  <a:pos x="601" y="41"/>
                </a:cxn>
                <a:cxn ang="0">
                  <a:pos x="532" y="57"/>
                </a:cxn>
                <a:cxn ang="0">
                  <a:pos x="355" y="185"/>
                </a:cxn>
                <a:cxn ang="0">
                  <a:pos x="95" y="433"/>
                </a:cxn>
                <a:cxn ang="0">
                  <a:pos x="82" y="444"/>
                </a:cxn>
                <a:cxn ang="0">
                  <a:pos x="49" y="479"/>
                </a:cxn>
                <a:cxn ang="0">
                  <a:pos x="41" y="529"/>
                </a:cxn>
                <a:cxn ang="0">
                  <a:pos x="66" y="595"/>
                </a:cxn>
                <a:cxn ang="0">
                  <a:pos x="127" y="658"/>
                </a:cxn>
                <a:cxn ang="0">
                  <a:pos x="136" y="677"/>
                </a:cxn>
                <a:cxn ang="0">
                  <a:pos x="390" y="944"/>
                </a:cxn>
                <a:cxn ang="0">
                  <a:pos x="574" y="1119"/>
                </a:cxn>
                <a:cxn ang="0">
                  <a:pos x="714" y="1263"/>
                </a:cxn>
                <a:cxn ang="0">
                  <a:pos x="748" y="1294"/>
                </a:cxn>
                <a:cxn ang="0">
                  <a:pos x="829" y="1321"/>
                </a:cxn>
                <a:cxn ang="0">
                  <a:pos x="918" y="1290"/>
                </a:cxn>
                <a:cxn ang="0">
                  <a:pos x="991" y="1224"/>
                </a:cxn>
                <a:cxn ang="0">
                  <a:pos x="1081" y="1153"/>
                </a:cxn>
                <a:cxn ang="0">
                  <a:pos x="1195" y="1033"/>
                </a:cxn>
                <a:cxn ang="0">
                  <a:pos x="1286" y="908"/>
                </a:cxn>
                <a:cxn ang="0">
                  <a:pos x="1295" y="888"/>
                </a:cxn>
                <a:cxn ang="0">
                  <a:pos x="1336" y="843"/>
                </a:cxn>
                <a:cxn ang="0">
                  <a:pos x="1358" y="782"/>
                </a:cxn>
                <a:cxn ang="0">
                  <a:pos x="1344" y="735"/>
                </a:cxn>
                <a:cxn ang="0">
                  <a:pos x="1233" y="639"/>
                </a:cxn>
                <a:cxn ang="0">
                  <a:pos x="949" y="365"/>
                </a:cxn>
                <a:cxn ang="0">
                  <a:pos x="782" y="204"/>
                </a:cxn>
                <a:cxn ang="0">
                  <a:pos x="676" y="75"/>
                </a:cxn>
                <a:cxn ang="0">
                  <a:pos x="649" y="52"/>
                </a:cxn>
                <a:cxn ang="0">
                  <a:pos x="601" y="41"/>
                </a:cxn>
              </a:cxnLst>
              <a:rect l="0" t="0" r="r" b="b"/>
              <a:pathLst>
                <a:path w="1398" h="1368">
                  <a:moveTo>
                    <a:pt x="829" y="1368"/>
                  </a:moveTo>
                  <a:lnTo>
                    <a:pt x="829" y="1368"/>
                  </a:lnTo>
                  <a:lnTo>
                    <a:pt x="813" y="1367"/>
                  </a:lnTo>
                  <a:lnTo>
                    <a:pt x="796" y="1364"/>
                  </a:lnTo>
                  <a:lnTo>
                    <a:pt x="779" y="1359"/>
                  </a:lnTo>
                  <a:lnTo>
                    <a:pt x="761" y="1352"/>
                  </a:lnTo>
                  <a:lnTo>
                    <a:pt x="743" y="1343"/>
                  </a:lnTo>
                  <a:lnTo>
                    <a:pt x="726" y="1330"/>
                  </a:lnTo>
                  <a:lnTo>
                    <a:pt x="707" y="1317"/>
                  </a:lnTo>
                  <a:lnTo>
                    <a:pt x="688" y="1300"/>
                  </a:lnTo>
                  <a:lnTo>
                    <a:pt x="688" y="1300"/>
                  </a:lnTo>
                  <a:lnTo>
                    <a:pt x="683" y="1296"/>
                  </a:lnTo>
                  <a:lnTo>
                    <a:pt x="681" y="1291"/>
                  </a:lnTo>
                  <a:lnTo>
                    <a:pt x="681" y="1288"/>
                  </a:lnTo>
                  <a:lnTo>
                    <a:pt x="679" y="1286"/>
                  </a:lnTo>
                  <a:lnTo>
                    <a:pt x="679" y="1286"/>
                  </a:lnTo>
                  <a:lnTo>
                    <a:pt x="659" y="1264"/>
                  </a:lnTo>
                  <a:lnTo>
                    <a:pt x="639" y="1242"/>
                  </a:lnTo>
                  <a:lnTo>
                    <a:pt x="597" y="1201"/>
                  </a:lnTo>
                  <a:lnTo>
                    <a:pt x="554" y="1161"/>
                  </a:lnTo>
                  <a:lnTo>
                    <a:pt x="512" y="1122"/>
                  </a:lnTo>
                  <a:lnTo>
                    <a:pt x="512" y="1122"/>
                  </a:lnTo>
                  <a:lnTo>
                    <a:pt x="441" y="1054"/>
                  </a:lnTo>
                  <a:lnTo>
                    <a:pt x="406" y="1019"/>
                  </a:lnTo>
                  <a:lnTo>
                    <a:pt x="372" y="984"/>
                  </a:lnTo>
                  <a:lnTo>
                    <a:pt x="372" y="984"/>
                  </a:lnTo>
                  <a:lnTo>
                    <a:pt x="322" y="930"/>
                  </a:lnTo>
                  <a:lnTo>
                    <a:pt x="318" y="926"/>
                  </a:lnTo>
                  <a:lnTo>
                    <a:pt x="318" y="926"/>
                  </a:lnTo>
                  <a:lnTo>
                    <a:pt x="260" y="865"/>
                  </a:lnTo>
                  <a:lnTo>
                    <a:pt x="201" y="803"/>
                  </a:lnTo>
                  <a:lnTo>
                    <a:pt x="142" y="742"/>
                  </a:lnTo>
                  <a:lnTo>
                    <a:pt x="81" y="683"/>
                  </a:lnTo>
                  <a:lnTo>
                    <a:pt x="81" y="683"/>
                  </a:lnTo>
                  <a:lnTo>
                    <a:pt x="77" y="677"/>
                  </a:lnTo>
                  <a:lnTo>
                    <a:pt x="75" y="672"/>
                  </a:lnTo>
                  <a:lnTo>
                    <a:pt x="74" y="669"/>
                  </a:lnTo>
                  <a:lnTo>
                    <a:pt x="72" y="666"/>
                  </a:lnTo>
                  <a:lnTo>
                    <a:pt x="72" y="666"/>
                  </a:lnTo>
                  <a:lnTo>
                    <a:pt x="54" y="647"/>
                  </a:lnTo>
                  <a:lnTo>
                    <a:pt x="40" y="629"/>
                  </a:lnTo>
                  <a:lnTo>
                    <a:pt x="27" y="609"/>
                  </a:lnTo>
                  <a:lnTo>
                    <a:pt x="16" y="589"/>
                  </a:lnTo>
                  <a:lnTo>
                    <a:pt x="9" y="569"/>
                  </a:lnTo>
                  <a:lnTo>
                    <a:pt x="3" y="548"/>
                  </a:lnTo>
                  <a:lnTo>
                    <a:pt x="2" y="538"/>
                  </a:lnTo>
                  <a:lnTo>
                    <a:pt x="1" y="528"/>
                  </a:lnTo>
                  <a:lnTo>
                    <a:pt x="0" y="518"/>
                  </a:lnTo>
                  <a:lnTo>
                    <a:pt x="1" y="508"/>
                  </a:lnTo>
                  <a:lnTo>
                    <a:pt x="1" y="508"/>
                  </a:lnTo>
                  <a:lnTo>
                    <a:pt x="2" y="495"/>
                  </a:lnTo>
                  <a:lnTo>
                    <a:pt x="6" y="480"/>
                  </a:lnTo>
                  <a:lnTo>
                    <a:pt x="10" y="468"/>
                  </a:lnTo>
                  <a:lnTo>
                    <a:pt x="17" y="455"/>
                  </a:lnTo>
                  <a:lnTo>
                    <a:pt x="24" y="443"/>
                  </a:lnTo>
                  <a:lnTo>
                    <a:pt x="34" y="432"/>
                  </a:lnTo>
                  <a:lnTo>
                    <a:pt x="45" y="421"/>
                  </a:lnTo>
                  <a:lnTo>
                    <a:pt x="58" y="411"/>
                  </a:lnTo>
                  <a:lnTo>
                    <a:pt x="60" y="410"/>
                  </a:lnTo>
                  <a:lnTo>
                    <a:pt x="61" y="408"/>
                  </a:lnTo>
                  <a:lnTo>
                    <a:pt x="61" y="408"/>
                  </a:lnTo>
                  <a:lnTo>
                    <a:pt x="65" y="403"/>
                  </a:lnTo>
                  <a:lnTo>
                    <a:pt x="65" y="403"/>
                  </a:lnTo>
                  <a:lnTo>
                    <a:pt x="116" y="353"/>
                  </a:lnTo>
                  <a:lnTo>
                    <a:pt x="168" y="303"/>
                  </a:lnTo>
                  <a:lnTo>
                    <a:pt x="168" y="302"/>
                  </a:lnTo>
                  <a:lnTo>
                    <a:pt x="168" y="302"/>
                  </a:lnTo>
                  <a:lnTo>
                    <a:pt x="246" y="228"/>
                  </a:lnTo>
                  <a:lnTo>
                    <a:pt x="286" y="191"/>
                  </a:lnTo>
                  <a:lnTo>
                    <a:pt x="326" y="155"/>
                  </a:lnTo>
                  <a:lnTo>
                    <a:pt x="367" y="120"/>
                  </a:lnTo>
                  <a:lnTo>
                    <a:pt x="410" y="87"/>
                  </a:lnTo>
                  <a:lnTo>
                    <a:pt x="432" y="71"/>
                  </a:lnTo>
                  <a:lnTo>
                    <a:pt x="454" y="56"/>
                  </a:lnTo>
                  <a:lnTo>
                    <a:pt x="477" y="40"/>
                  </a:lnTo>
                  <a:lnTo>
                    <a:pt x="500" y="27"/>
                  </a:lnTo>
                  <a:lnTo>
                    <a:pt x="501" y="26"/>
                  </a:lnTo>
                  <a:lnTo>
                    <a:pt x="502" y="26"/>
                  </a:lnTo>
                  <a:lnTo>
                    <a:pt x="502" y="26"/>
                  </a:lnTo>
                  <a:lnTo>
                    <a:pt x="508" y="21"/>
                  </a:lnTo>
                  <a:lnTo>
                    <a:pt x="508" y="21"/>
                  </a:lnTo>
                  <a:lnTo>
                    <a:pt x="515" y="18"/>
                  </a:lnTo>
                  <a:lnTo>
                    <a:pt x="515" y="18"/>
                  </a:lnTo>
                  <a:lnTo>
                    <a:pt x="539" y="10"/>
                  </a:lnTo>
                  <a:lnTo>
                    <a:pt x="562" y="5"/>
                  </a:lnTo>
                  <a:lnTo>
                    <a:pt x="583" y="1"/>
                  </a:lnTo>
                  <a:lnTo>
                    <a:pt x="605" y="0"/>
                  </a:lnTo>
                  <a:lnTo>
                    <a:pt x="605" y="0"/>
                  </a:lnTo>
                  <a:lnTo>
                    <a:pt x="617" y="0"/>
                  </a:lnTo>
                  <a:lnTo>
                    <a:pt x="629" y="2"/>
                  </a:lnTo>
                  <a:lnTo>
                    <a:pt x="640" y="4"/>
                  </a:lnTo>
                  <a:lnTo>
                    <a:pt x="650" y="7"/>
                  </a:lnTo>
                  <a:lnTo>
                    <a:pt x="661" y="11"/>
                  </a:lnTo>
                  <a:lnTo>
                    <a:pt x="671" y="15"/>
                  </a:lnTo>
                  <a:lnTo>
                    <a:pt x="679" y="21"/>
                  </a:lnTo>
                  <a:lnTo>
                    <a:pt x="689" y="28"/>
                  </a:lnTo>
                  <a:lnTo>
                    <a:pt x="691" y="30"/>
                  </a:lnTo>
                  <a:lnTo>
                    <a:pt x="693" y="31"/>
                  </a:lnTo>
                  <a:lnTo>
                    <a:pt x="693" y="31"/>
                  </a:lnTo>
                  <a:lnTo>
                    <a:pt x="697" y="32"/>
                  </a:lnTo>
                  <a:lnTo>
                    <a:pt x="700" y="34"/>
                  </a:lnTo>
                  <a:lnTo>
                    <a:pt x="702" y="36"/>
                  </a:lnTo>
                  <a:lnTo>
                    <a:pt x="705" y="40"/>
                  </a:lnTo>
                  <a:lnTo>
                    <a:pt x="705" y="40"/>
                  </a:lnTo>
                  <a:lnTo>
                    <a:pt x="717" y="58"/>
                  </a:lnTo>
                  <a:lnTo>
                    <a:pt x="729" y="76"/>
                  </a:lnTo>
                  <a:lnTo>
                    <a:pt x="741" y="94"/>
                  </a:lnTo>
                  <a:lnTo>
                    <a:pt x="755" y="111"/>
                  </a:lnTo>
                  <a:lnTo>
                    <a:pt x="783" y="144"/>
                  </a:lnTo>
                  <a:lnTo>
                    <a:pt x="812" y="176"/>
                  </a:lnTo>
                  <a:lnTo>
                    <a:pt x="842" y="208"/>
                  </a:lnTo>
                  <a:lnTo>
                    <a:pt x="874" y="238"/>
                  </a:lnTo>
                  <a:lnTo>
                    <a:pt x="937" y="297"/>
                  </a:lnTo>
                  <a:lnTo>
                    <a:pt x="937" y="297"/>
                  </a:lnTo>
                  <a:lnTo>
                    <a:pt x="983" y="341"/>
                  </a:lnTo>
                  <a:lnTo>
                    <a:pt x="1030" y="385"/>
                  </a:lnTo>
                  <a:lnTo>
                    <a:pt x="1030" y="385"/>
                  </a:lnTo>
                  <a:lnTo>
                    <a:pt x="1103" y="458"/>
                  </a:lnTo>
                  <a:lnTo>
                    <a:pt x="1182" y="535"/>
                  </a:lnTo>
                  <a:lnTo>
                    <a:pt x="1223" y="573"/>
                  </a:lnTo>
                  <a:lnTo>
                    <a:pt x="1265" y="612"/>
                  </a:lnTo>
                  <a:lnTo>
                    <a:pt x="1307" y="650"/>
                  </a:lnTo>
                  <a:lnTo>
                    <a:pt x="1351" y="688"/>
                  </a:lnTo>
                  <a:lnTo>
                    <a:pt x="1354" y="690"/>
                  </a:lnTo>
                  <a:lnTo>
                    <a:pt x="1358" y="690"/>
                  </a:lnTo>
                  <a:lnTo>
                    <a:pt x="1358" y="690"/>
                  </a:lnTo>
                  <a:lnTo>
                    <a:pt x="1361" y="691"/>
                  </a:lnTo>
                  <a:lnTo>
                    <a:pt x="1363" y="692"/>
                  </a:lnTo>
                  <a:lnTo>
                    <a:pt x="1368" y="697"/>
                  </a:lnTo>
                  <a:lnTo>
                    <a:pt x="1368" y="697"/>
                  </a:lnTo>
                  <a:lnTo>
                    <a:pt x="1379" y="710"/>
                  </a:lnTo>
                  <a:lnTo>
                    <a:pt x="1386" y="724"/>
                  </a:lnTo>
                  <a:lnTo>
                    <a:pt x="1392" y="738"/>
                  </a:lnTo>
                  <a:lnTo>
                    <a:pt x="1395" y="752"/>
                  </a:lnTo>
                  <a:lnTo>
                    <a:pt x="1398" y="766"/>
                  </a:lnTo>
                  <a:lnTo>
                    <a:pt x="1398" y="780"/>
                  </a:lnTo>
                  <a:lnTo>
                    <a:pt x="1397" y="794"/>
                  </a:lnTo>
                  <a:lnTo>
                    <a:pt x="1395" y="808"/>
                  </a:lnTo>
                  <a:lnTo>
                    <a:pt x="1391" y="821"/>
                  </a:lnTo>
                  <a:lnTo>
                    <a:pt x="1387" y="833"/>
                  </a:lnTo>
                  <a:lnTo>
                    <a:pt x="1381" y="847"/>
                  </a:lnTo>
                  <a:lnTo>
                    <a:pt x="1375" y="859"/>
                  </a:lnTo>
                  <a:lnTo>
                    <a:pt x="1367" y="871"/>
                  </a:lnTo>
                  <a:lnTo>
                    <a:pt x="1359" y="882"/>
                  </a:lnTo>
                  <a:lnTo>
                    <a:pt x="1351" y="892"/>
                  </a:lnTo>
                  <a:lnTo>
                    <a:pt x="1341" y="902"/>
                  </a:lnTo>
                  <a:lnTo>
                    <a:pt x="1339" y="905"/>
                  </a:lnTo>
                  <a:lnTo>
                    <a:pt x="1338" y="909"/>
                  </a:lnTo>
                  <a:lnTo>
                    <a:pt x="1338" y="909"/>
                  </a:lnTo>
                  <a:lnTo>
                    <a:pt x="1337" y="913"/>
                  </a:lnTo>
                  <a:lnTo>
                    <a:pt x="1334" y="917"/>
                  </a:lnTo>
                  <a:lnTo>
                    <a:pt x="1334" y="917"/>
                  </a:lnTo>
                  <a:lnTo>
                    <a:pt x="1287" y="981"/>
                  </a:lnTo>
                  <a:lnTo>
                    <a:pt x="1287" y="981"/>
                  </a:lnTo>
                  <a:lnTo>
                    <a:pt x="1253" y="1028"/>
                  </a:lnTo>
                  <a:lnTo>
                    <a:pt x="1217" y="1073"/>
                  </a:lnTo>
                  <a:lnTo>
                    <a:pt x="1200" y="1095"/>
                  </a:lnTo>
                  <a:lnTo>
                    <a:pt x="1181" y="1115"/>
                  </a:lnTo>
                  <a:lnTo>
                    <a:pt x="1162" y="1136"/>
                  </a:lnTo>
                  <a:lnTo>
                    <a:pt x="1141" y="1156"/>
                  </a:lnTo>
                  <a:lnTo>
                    <a:pt x="1141" y="1156"/>
                  </a:lnTo>
                  <a:lnTo>
                    <a:pt x="1134" y="1163"/>
                  </a:lnTo>
                  <a:lnTo>
                    <a:pt x="1122" y="1171"/>
                  </a:lnTo>
                  <a:lnTo>
                    <a:pt x="1096" y="1191"/>
                  </a:lnTo>
                  <a:lnTo>
                    <a:pt x="1096" y="1191"/>
                  </a:lnTo>
                  <a:lnTo>
                    <a:pt x="1059" y="1217"/>
                  </a:lnTo>
                  <a:lnTo>
                    <a:pt x="1042" y="1231"/>
                  </a:lnTo>
                  <a:lnTo>
                    <a:pt x="1026" y="1243"/>
                  </a:lnTo>
                  <a:lnTo>
                    <a:pt x="1024" y="1246"/>
                  </a:lnTo>
                  <a:lnTo>
                    <a:pt x="1023" y="1249"/>
                  </a:lnTo>
                  <a:lnTo>
                    <a:pt x="1023" y="1249"/>
                  </a:lnTo>
                  <a:lnTo>
                    <a:pt x="1021" y="1253"/>
                  </a:lnTo>
                  <a:lnTo>
                    <a:pt x="1018" y="1257"/>
                  </a:lnTo>
                  <a:lnTo>
                    <a:pt x="1018" y="1257"/>
                  </a:lnTo>
                  <a:lnTo>
                    <a:pt x="1002" y="1275"/>
                  </a:lnTo>
                  <a:lnTo>
                    <a:pt x="999" y="1278"/>
                  </a:lnTo>
                  <a:lnTo>
                    <a:pt x="999" y="1281"/>
                  </a:lnTo>
                  <a:lnTo>
                    <a:pt x="999" y="1281"/>
                  </a:lnTo>
                  <a:lnTo>
                    <a:pt x="997" y="1285"/>
                  </a:lnTo>
                  <a:lnTo>
                    <a:pt x="997" y="1285"/>
                  </a:lnTo>
                  <a:lnTo>
                    <a:pt x="996" y="1290"/>
                  </a:lnTo>
                  <a:lnTo>
                    <a:pt x="994" y="1295"/>
                  </a:lnTo>
                  <a:lnTo>
                    <a:pt x="991" y="1298"/>
                  </a:lnTo>
                  <a:lnTo>
                    <a:pt x="988" y="1301"/>
                  </a:lnTo>
                  <a:lnTo>
                    <a:pt x="984" y="1303"/>
                  </a:lnTo>
                  <a:lnTo>
                    <a:pt x="980" y="1304"/>
                  </a:lnTo>
                  <a:lnTo>
                    <a:pt x="974" y="1305"/>
                  </a:lnTo>
                  <a:lnTo>
                    <a:pt x="969" y="1305"/>
                  </a:lnTo>
                  <a:lnTo>
                    <a:pt x="965" y="1309"/>
                  </a:lnTo>
                  <a:lnTo>
                    <a:pt x="965" y="1309"/>
                  </a:lnTo>
                  <a:lnTo>
                    <a:pt x="951" y="1321"/>
                  </a:lnTo>
                  <a:lnTo>
                    <a:pt x="937" y="1331"/>
                  </a:lnTo>
                  <a:lnTo>
                    <a:pt x="922" y="1341"/>
                  </a:lnTo>
                  <a:lnTo>
                    <a:pt x="908" y="1348"/>
                  </a:lnTo>
                  <a:lnTo>
                    <a:pt x="893" y="1355"/>
                  </a:lnTo>
                  <a:lnTo>
                    <a:pt x="879" y="1360"/>
                  </a:lnTo>
                  <a:lnTo>
                    <a:pt x="864" y="1364"/>
                  </a:lnTo>
                  <a:lnTo>
                    <a:pt x="850" y="1366"/>
                  </a:lnTo>
                  <a:lnTo>
                    <a:pt x="850" y="1366"/>
                  </a:lnTo>
                  <a:lnTo>
                    <a:pt x="839" y="1367"/>
                  </a:lnTo>
                  <a:lnTo>
                    <a:pt x="829" y="1368"/>
                  </a:lnTo>
                  <a:lnTo>
                    <a:pt x="829" y="1368"/>
                  </a:lnTo>
                  <a:close/>
                  <a:moveTo>
                    <a:pt x="601" y="41"/>
                  </a:moveTo>
                  <a:lnTo>
                    <a:pt x="601" y="41"/>
                  </a:lnTo>
                  <a:lnTo>
                    <a:pt x="591" y="41"/>
                  </a:lnTo>
                  <a:lnTo>
                    <a:pt x="581" y="42"/>
                  </a:lnTo>
                  <a:lnTo>
                    <a:pt x="563" y="46"/>
                  </a:lnTo>
                  <a:lnTo>
                    <a:pt x="545" y="51"/>
                  </a:lnTo>
                  <a:lnTo>
                    <a:pt x="532" y="57"/>
                  </a:lnTo>
                  <a:lnTo>
                    <a:pt x="532" y="57"/>
                  </a:lnTo>
                  <a:lnTo>
                    <a:pt x="508" y="71"/>
                  </a:lnTo>
                  <a:lnTo>
                    <a:pt x="485" y="86"/>
                  </a:lnTo>
                  <a:lnTo>
                    <a:pt x="462" y="101"/>
                  </a:lnTo>
                  <a:lnTo>
                    <a:pt x="440" y="117"/>
                  </a:lnTo>
                  <a:lnTo>
                    <a:pt x="396" y="150"/>
                  </a:lnTo>
                  <a:lnTo>
                    <a:pt x="355" y="185"/>
                  </a:lnTo>
                  <a:lnTo>
                    <a:pt x="315" y="221"/>
                  </a:lnTo>
                  <a:lnTo>
                    <a:pt x="275" y="258"/>
                  </a:lnTo>
                  <a:lnTo>
                    <a:pt x="198" y="332"/>
                  </a:lnTo>
                  <a:lnTo>
                    <a:pt x="198" y="332"/>
                  </a:lnTo>
                  <a:lnTo>
                    <a:pt x="147" y="383"/>
                  </a:lnTo>
                  <a:lnTo>
                    <a:pt x="95" y="433"/>
                  </a:lnTo>
                  <a:lnTo>
                    <a:pt x="95" y="433"/>
                  </a:lnTo>
                  <a:lnTo>
                    <a:pt x="90" y="436"/>
                  </a:lnTo>
                  <a:lnTo>
                    <a:pt x="86" y="438"/>
                  </a:lnTo>
                  <a:lnTo>
                    <a:pt x="84" y="441"/>
                  </a:lnTo>
                  <a:lnTo>
                    <a:pt x="84" y="441"/>
                  </a:lnTo>
                  <a:lnTo>
                    <a:pt x="82" y="444"/>
                  </a:lnTo>
                  <a:lnTo>
                    <a:pt x="78" y="447"/>
                  </a:lnTo>
                  <a:lnTo>
                    <a:pt x="78" y="447"/>
                  </a:lnTo>
                  <a:lnTo>
                    <a:pt x="69" y="454"/>
                  </a:lnTo>
                  <a:lnTo>
                    <a:pt x="62" y="463"/>
                  </a:lnTo>
                  <a:lnTo>
                    <a:pt x="55" y="471"/>
                  </a:lnTo>
                  <a:lnTo>
                    <a:pt x="49" y="479"/>
                  </a:lnTo>
                  <a:lnTo>
                    <a:pt x="45" y="488"/>
                  </a:lnTo>
                  <a:lnTo>
                    <a:pt x="42" y="498"/>
                  </a:lnTo>
                  <a:lnTo>
                    <a:pt x="41" y="508"/>
                  </a:lnTo>
                  <a:lnTo>
                    <a:pt x="40" y="519"/>
                  </a:lnTo>
                  <a:lnTo>
                    <a:pt x="40" y="519"/>
                  </a:lnTo>
                  <a:lnTo>
                    <a:pt x="41" y="529"/>
                  </a:lnTo>
                  <a:lnTo>
                    <a:pt x="42" y="538"/>
                  </a:lnTo>
                  <a:lnTo>
                    <a:pt x="44" y="548"/>
                  </a:lnTo>
                  <a:lnTo>
                    <a:pt x="47" y="558"/>
                  </a:lnTo>
                  <a:lnTo>
                    <a:pt x="51" y="567"/>
                  </a:lnTo>
                  <a:lnTo>
                    <a:pt x="55" y="576"/>
                  </a:lnTo>
                  <a:lnTo>
                    <a:pt x="66" y="595"/>
                  </a:lnTo>
                  <a:lnTo>
                    <a:pt x="78" y="612"/>
                  </a:lnTo>
                  <a:lnTo>
                    <a:pt x="93" y="629"/>
                  </a:lnTo>
                  <a:lnTo>
                    <a:pt x="107" y="642"/>
                  </a:lnTo>
                  <a:lnTo>
                    <a:pt x="123" y="655"/>
                  </a:lnTo>
                  <a:lnTo>
                    <a:pt x="123" y="655"/>
                  </a:lnTo>
                  <a:lnTo>
                    <a:pt x="127" y="658"/>
                  </a:lnTo>
                  <a:lnTo>
                    <a:pt x="129" y="662"/>
                  </a:lnTo>
                  <a:lnTo>
                    <a:pt x="131" y="666"/>
                  </a:lnTo>
                  <a:lnTo>
                    <a:pt x="132" y="670"/>
                  </a:lnTo>
                  <a:lnTo>
                    <a:pt x="133" y="674"/>
                  </a:lnTo>
                  <a:lnTo>
                    <a:pt x="136" y="677"/>
                  </a:lnTo>
                  <a:lnTo>
                    <a:pt x="136" y="677"/>
                  </a:lnTo>
                  <a:lnTo>
                    <a:pt x="172" y="715"/>
                  </a:lnTo>
                  <a:lnTo>
                    <a:pt x="207" y="752"/>
                  </a:lnTo>
                  <a:lnTo>
                    <a:pt x="278" y="825"/>
                  </a:lnTo>
                  <a:lnTo>
                    <a:pt x="278" y="825"/>
                  </a:lnTo>
                  <a:lnTo>
                    <a:pt x="352" y="905"/>
                  </a:lnTo>
                  <a:lnTo>
                    <a:pt x="390" y="944"/>
                  </a:lnTo>
                  <a:lnTo>
                    <a:pt x="428" y="982"/>
                  </a:lnTo>
                  <a:lnTo>
                    <a:pt x="428" y="982"/>
                  </a:lnTo>
                  <a:lnTo>
                    <a:pt x="478" y="1030"/>
                  </a:lnTo>
                  <a:lnTo>
                    <a:pt x="526" y="1075"/>
                  </a:lnTo>
                  <a:lnTo>
                    <a:pt x="526" y="1075"/>
                  </a:lnTo>
                  <a:lnTo>
                    <a:pt x="574" y="1119"/>
                  </a:lnTo>
                  <a:lnTo>
                    <a:pt x="622" y="1165"/>
                  </a:lnTo>
                  <a:lnTo>
                    <a:pt x="668" y="1211"/>
                  </a:lnTo>
                  <a:lnTo>
                    <a:pt x="690" y="1235"/>
                  </a:lnTo>
                  <a:lnTo>
                    <a:pt x="712" y="1259"/>
                  </a:lnTo>
                  <a:lnTo>
                    <a:pt x="712" y="1259"/>
                  </a:lnTo>
                  <a:lnTo>
                    <a:pt x="714" y="1263"/>
                  </a:lnTo>
                  <a:lnTo>
                    <a:pt x="717" y="1267"/>
                  </a:lnTo>
                  <a:lnTo>
                    <a:pt x="718" y="1271"/>
                  </a:lnTo>
                  <a:lnTo>
                    <a:pt x="721" y="1273"/>
                  </a:lnTo>
                  <a:lnTo>
                    <a:pt x="721" y="1273"/>
                  </a:lnTo>
                  <a:lnTo>
                    <a:pt x="734" y="1285"/>
                  </a:lnTo>
                  <a:lnTo>
                    <a:pt x="748" y="1294"/>
                  </a:lnTo>
                  <a:lnTo>
                    <a:pt x="761" y="1302"/>
                  </a:lnTo>
                  <a:lnTo>
                    <a:pt x="774" y="1310"/>
                  </a:lnTo>
                  <a:lnTo>
                    <a:pt x="789" y="1315"/>
                  </a:lnTo>
                  <a:lnTo>
                    <a:pt x="802" y="1318"/>
                  </a:lnTo>
                  <a:lnTo>
                    <a:pt x="816" y="1320"/>
                  </a:lnTo>
                  <a:lnTo>
                    <a:pt x="829" y="1321"/>
                  </a:lnTo>
                  <a:lnTo>
                    <a:pt x="829" y="1321"/>
                  </a:lnTo>
                  <a:lnTo>
                    <a:pt x="847" y="1320"/>
                  </a:lnTo>
                  <a:lnTo>
                    <a:pt x="864" y="1316"/>
                  </a:lnTo>
                  <a:lnTo>
                    <a:pt x="882" y="1310"/>
                  </a:lnTo>
                  <a:lnTo>
                    <a:pt x="899" y="1301"/>
                  </a:lnTo>
                  <a:lnTo>
                    <a:pt x="918" y="1290"/>
                  </a:lnTo>
                  <a:lnTo>
                    <a:pt x="937" y="1277"/>
                  </a:lnTo>
                  <a:lnTo>
                    <a:pt x="955" y="1260"/>
                  </a:lnTo>
                  <a:lnTo>
                    <a:pt x="975" y="1241"/>
                  </a:lnTo>
                  <a:lnTo>
                    <a:pt x="975" y="1241"/>
                  </a:lnTo>
                  <a:lnTo>
                    <a:pt x="983" y="1232"/>
                  </a:lnTo>
                  <a:lnTo>
                    <a:pt x="991" y="1224"/>
                  </a:lnTo>
                  <a:lnTo>
                    <a:pt x="1010" y="1207"/>
                  </a:lnTo>
                  <a:lnTo>
                    <a:pt x="1030" y="1192"/>
                  </a:lnTo>
                  <a:lnTo>
                    <a:pt x="1049" y="1176"/>
                  </a:lnTo>
                  <a:lnTo>
                    <a:pt x="1049" y="1176"/>
                  </a:lnTo>
                  <a:lnTo>
                    <a:pt x="1067" y="1164"/>
                  </a:lnTo>
                  <a:lnTo>
                    <a:pt x="1081" y="1153"/>
                  </a:lnTo>
                  <a:lnTo>
                    <a:pt x="1081" y="1153"/>
                  </a:lnTo>
                  <a:lnTo>
                    <a:pt x="1107" y="1130"/>
                  </a:lnTo>
                  <a:lnTo>
                    <a:pt x="1131" y="1107"/>
                  </a:lnTo>
                  <a:lnTo>
                    <a:pt x="1153" y="1083"/>
                  </a:lnTo>
                  <a:lnTo>
                    <a:pt x="1174" y="1059"/>
                  </a:lnTo>
                  <a:lnTo>
                    <a:pt x="1195" y="1033"/>
                  </a:lnTo>
                  <a:lnTo>
                    <a:pt x="1215" y="1007"/>
                  </a:lnTo>
                  <a:lnTo>
                    <a:pt x="1254" y="955"/>
                  </a:lnTo>
                  <a:lnTo>
                    <a:pt x="1254" y="955"/>
                  </a:lnTo>
                  <a:lnTo>
                    <a:pt x="1284" y="916"/>
                  </a:lnTo>
                  <a:lnTo>
                    <a:pt x="1286" y="912"/>
                  </a:lnTo>
                  <a:lnTo>
                    <a:pt x="1286" y="908"/>
                  </a:lnTo>
                  <a:lnTo>
                    <a:pt x="1286" y="908"/>
                  </a:lnTo>
                  <a:lnTo>
                    <a:pt x="1286" y="903"/>
                  </a:lnTo>
                  <a:lnTo>
                    <a:pt x="1288" y="897"/>
                  </a:lnTo>
                  <a:lnTo>
                    <a:pt x="1291" y="892"/>
                  </a:lnTo>
                  <a:lnTo>
                    <a:pt x="1295" y="888"/>
                  </a:lnTo>
                  <a:lnTo>
                    <a:pt x="1295" y="888"/>
                  </a:lnTo>
                  <a:lnTo>
                    <a:pt x="1302" y="883"/>
                  </a:lnTo>
                  <a:lnTo>
                    <a:pt x="1309" y="876"/>
                  </a:lnTo>
                  <a:lnTo>
                    <a:pt x="1317" y="868"/>
                  </a:lnTo>
                  <a:lnTo>
                    <a:pt x="1324" y="860"/>
                  </a:lnTo>
                  <a:lnTo>
                    <a:pt x="1330" y="852"/>
                  </a:lnTo>
                  <a:lnTo>
                    <a:pt x="1336" y="843"/>
                  </a:lnTo>
                  <a:lnTo>
                    <a:pt x="1341" y="833"/>
                  </a:lnTo>
                  <a:lnTo>
                    <a:pt x="1347" y="823"/>
                  </a:lnTo>
                  <a:lnTo>
                    <a:pt x="1351" y="813"/>
                  </a:lnTo>
                  <a:lnTo>
                    <a:pt x="1354" y="802"/>
                  </a:lnTo>
                  <a:lnTo>
                    <a:pt x="1356" y="792"/>
                  </a:lnTo>
                  <a:lnTo>
                    <a:pt x="1358" y="782"/>
                  </a:lnTo>
                  <a:lnTo>
                    <a:pt x="1357" y="771"/>
                  </a:lnTo>
                  <a:lnTo>
                    <a:pt x="1356" y="760"/>
                  </a:lnTo>
                  <a:lnTo>
                    <a:pt x="1353" y="751"/>
                  </a:lnTo>
                  <a:lnTo>
                    <a:pt x="1349" y="740"/>
                  </a:lnTo>
                  <a:lnTo>
                    <a:pt x="1347" y="737"/>
                  </a:lnTo>
                  <a:lnTo>
                    <a:pt x="1344" y="735"/>
                  </a:lnTo>
                  <a:lnTo>
                    <a:pt x="1344" y="735"/>
                  </a:lnTo>
                  <a:lnTo>
                    <a:pt x="1338" y="732"/>
                  </a:lnTo>
                  <a:lnTo>
                    <a:pt x="1338" y="732"/>
                  </a:lnTo>
                  <a:lnTo>
                    <a:pt x="1303" y="702"/>
                  </a:lnTo>
                  <a:lnTo>
                    <a:pt x="1268" y="671"/>
                  </a:lnTo>
                  <a:lnTo>
                    <a:pt x="1233" y="639"/>
                  </a:lnTo>
                  <a:lnTo>
                    <a:pt x="1199" y="607"/>
                  </a:lnTo>
                  <a:lnTo>
                    <a:pt x="1131" y="542"/>
                  </a:lnTo>
                  <a:lnTo>
                    <a:pt x="1065" y="478"/>
                  </a:lnTo>
                  <a:lnTo>
                    <a:pt x="1065" y="478"/>
                  </a:lnTo>
                  <a:lnTo>
                    <a:pt x="1008" y="421"/>
                  </a:lnTo>
                  <a:lnTo>
                    <a:pt x="949" y="365"/>
                  </a:lnTo>
                  <a:lnTo>
                    <a:pt x="949" y="365"/>
                  </a:lnTo>
                  <a:lnTo>
                    <a:pt x="898" y="318"/>
                  </a:lnTo>
                  <a:lnTo>
                    <a:pt x="898" y="318"/>
                  </a:lnTo>
                  <a:lnTo>
                    <a:pt x="839" y="262"/>
                  </a:lnTo>
                  <a:lnTo>
                    <a:pt x="811" y="234"/>
                  </a:lnTo>
                  <a:lnTo>
                    <a:pt x="782" y="204"/>
                  </a:lnTo>
                  <a:lnTo>
                    <a:pt x="755" y="174"/>
                  </a:lnTo>
                  <a:lnTo>
                    <a:pt x="728" y="144"/>
                  </a:lnTo>
                  <a:lnTo>
                    <a:pt x="703" y="112"/>
                  </a:lnTo>
                  <a:lnTo>
                    <a:pt x="680" y="78"/>
                  </a:lnTo>
                  <a:lnTo>
                    <a:pt x="678" y="76"/>
                  </a:lnTo>
                  <a:lnTo>
                    <a:pt x="676" y="75"/>
                  </a:lnTo>
                  <a:lnTo>
                    <a:pt x="676" y="75"/>
                  </a:lnTo>
                  <a:lnTo>
                    <a:pt x="672" y="71"/>
                  </a:lnTo>
                  <a:lnTo>
                    <a:pt x="672" y="71"/>
                  </a:lnTo>
                  <a:lnTo>
                    <a:pt x="665" y="64"/>
                  </a:lnTo>
                  <a:lnTo>
                    <a:pt x="658" y="58"/>
                  </a:lnTo>
                  <a:lnTo>
                    <a:pt x="649" y="52"/>
                  </a:lnTo>
                  <a:lnTo>
                    <a:pt x="641" y="48"/>
                  </a:lnTo>
                  <a:lnTo>
                    <a:pt x="632" y="45"/>
                  </a:lnTo>
                  <a:lnTo>
                    <a:pt x="623" y="43"/>
                  </a:lnTo>
                  <a:lnTo>
                    <a:pt x="612" y="41"/>
                  </a:lnTo>
                  <a:lnTo>
                    <a:pt x="601" y="41"/>
                  </a:lnTo>
                  <a:lnTo>
                    <a:pt x="601" y="41"/>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12" name="Freeform 866"/>
            <p:cNvSpPr/>
            <p:nvPr>
              <p:custDataLst>
                <p:tags r:id="rId134"/>
              </p:custDataLst>
            </p:nvPr>
          </p:nvSpPr>
          <p:spPr bwMode="auto">
            <a:xfrm>
              <a:off x="2249488" y="1181100"/>
              <a:ext cx="595313" cy="604838"/>
            </a:xfrm>
            <a:custGeom>
              <a:avLst/>
              <a:gdLst/>
              <a:ahLst/>
              <a:cxnLst>
                <a:cxn ang="0">
                  <a:pos x="672" y="1142"/>
                </a:cxn>
                <a:cxn ang="0">
                  <a:pos x="660" y="1136"/>
                </a:cxn>
                <a:cxn ang="0">
                  <a:pos x="657" y="1130"/>
                </a:cxn>
                <a:cxn ang="0">
                  <a:pos x="656" y="1122"/>
                </a:cxn>
                <a:cxn ang="0">
                  <a:pos x="654" y="1020"/>
                </a:cxn>
                <a:cxn ang="0">
                  <a:pos x="641" y="850"/>
                </a:cxn>
                <a:cxn ang="0">
                  <a:pos x="629" y="701"/>
                </a:cxn>
                <a:cxn ang="0">
                  <a:pos x="568" y="686"/>
                </a:cxn>
                <a:cxn ang="0">
                  <a:pos x="451" y="680"/>
                </a:cxn>
                <a:cxn ang="0">
                  <a:pos x="439" y="675"/>
                </a:cxn>
                <a:cxn ang="0">
                  <a:pos x="434" y="663"/>
                </a:cxn>
                <a:cxn ang="0">
                  <a:pos x="429" y="586"/>
                </a:cxn>
                <a:cxn ang="0">
                  <a:pos x="406" y="496"/>
                </a:cxn>
                <a:cxn ang="0">
                  <a:pos x="399" y="497"/>
                </a:cxn>
                <a:cxn ang="0">
                  <a:pos x="316" y="494"/>
                </a:cxn>
                <a:cxn ang="0">
                  <a:pos x="144" y="483"/>
                </a:cxn>
                <a:cxn ang="0">
                  <a:pos x="52" y="481"/>
                </a:cxn>
                <a:cxn ang="0">
                  <a:pos x="19" y="481"/>
                </a:cxn>
                <a:cxn ang="0">
                  <a:pos x="6" y="476"/>
                </a:cxn>
                <a:cxn ang="0">
                  <a:pos x="1" y="468"/>
                </a:cxn>
                <a:cxn ang="0">
                  <a:pos x="1" y="454"/>
                </a:cxn>
                <a:cxn ang="0">
                  <a:pos x="6" y="443"/>
                </a:cxn>
                <a:cxn ang="0">
                  <a:pos x="21" y="438"/>
                </a:cxn>
                <a:cxn ang="0">
                  <a:pos x="53" y="438"/>
                </a:cxn>
                <a:cxn ang="0">
                  <a:pos x="234" y="446"/>
                </a:cxn>
                <a:cxn ang="0">
                  <a:pos x="357" y="454"/>
                </a:cxn>
                <a:cxn ang="0">
                  <a:pos x="403" y="456"/>
                </a:cxn>
                <a:cxn ang="0">
                  <a:pos x="418" y="442"/>
                </a:cxn>
                <a:cxn ang="0">
                  <a:pos x="406" y="231"/>
                </a:cxn>
                <a:cxn ang="0">
                  <a:pos x="404" y="72"/>
                </a:cxn>
                <a:cxn ang="0">
                  <a:pos x="406" y="15"/>
                </a:cxn>
                <a:cxn ang="0">
                  <a:pos x="413" y="4"/>
                </a:cxn>
                <a:cxn ang="0">
                  <a:pos x="428" y="0"/>
                </a:cxn>
                <a:cxn ang="0">
                  <a:pos x="436" y="1"/>
                </a:cxn>
                <a:cxn ang="0">
                  <a:pos x="443" y="5"/>
                </a:cxn>
                <a:cxn ang="0">
                  <a:pos x="447" y="15"/>
                </a:cxn>
                <a:cxn ang="0">
                  <a:pos x="445" y="78"/>
                </a:cxn>
                <a:cxn ang="0">
                  <a:pos x="448" y="255"/>
                </a:cxn>
                <a:cxn ang="0">
                  <a:pos x="464" y="488"/>
                </a:cxn>
                <a:cxn ang="0">
                  <a:pos x="474" y="640"/>
                </a:cxn>
                <a:cxn ang="0">
                  <a:pos x="564" y="644"/>
                </a:cxn>
                <a:cxn ang="0">
                  <a:pos x="834" y="658"/>
                </a:cxn>
                <a:cxn ang="0">
                  <a:pos x="1036" y="676"/>
                </a:cxn>
                <a:cxn ang="0">
                  <a:pos x="1110" y="684"/>
                </a:cxn>
                <a:cxn ang="0">
                  <a:pos x="1120" y="693"/>
                </a:cxn>
                <a:cxn ang="0">
                  <a:pos x="1125" y="706"/>
                </a:cxn>
                <a:cxn ang="0">
                  <a:pos x="1124" y="715"/>
                </a:cxn>
                <a:cxn ang="0">
                  <a:pos x="1118" y="724"/>
                </a:cxn>
                <a:cxn ang="0">
                  <a:pos x="1111" y="725"/>
                </a:cxn>
                <a:cxn ang="0">
                  <a:pos x="1053" y="719"/>
                </a:cxn>
                <a:cxn ang="0">
                  <a:pos x="786" y="697"/>
                </a:cxn>
                <a:cxn ang="0">
                  <a:pos x="672" y="705"/>
                </a:cxn>
                <a:cxn ang="0">
                  <a:pos x="683" y="852"/>
                </a:cxn>
                <a:cxn ang="0">
                  <a:pos x="694" y="987"/>
                </a:cxn>
                <a:cxn ang="0">
                  <a:pos x="698" y="1088"/>
                </a:cxn>
                <a:cxn ang="0">
                  <a:pos x="697" y="1127"/>
                </a:cxn>
                <a:cxn ang="0">
                  <a:pos x="690" y="1137"/>
                </a:cxn>
                <a:cxn ang="0">
                  <a:pos x="676" y="1142"/>
                </a:cxn>
              </a:cxnLst>
              <a:rect l="0" t="0" r="r" b="b"/>
              <a:pathLst>
                <a:path w="1125" h="1142">
                  <a:moveTo>
                    <a:pt x="676" y="1142"/>
                  </a:moveTo>
                  <a:lnTo>
                    <a:pt x="676" y="1142"/>
                  </a:lnTo>
                  <a:lnTo>
                    <a:pt x="672" y="1142"/>
                  </a:lnTo>
                  <a:lnTo>
                    <a:pt x="667" y="1141"/>
                  </a:lnTo>
                  <a:lnTo>
                    <a:pt x="663" y="1138"/>
                  </a:lnTo>
                  <a:lnTo>
                    <a:pt x="660" y="1136"/>
                  </a:lnTo>
                  <a:lnTo>
                    <a:pt x="660" y="1136"/>
                  </a:lnTo>
                  <a:lnTo>
                    <a:pt x="658" y="1133"/>
                  </a:lnTo>
                  <a:lnTo>
                    <a:pt x="657" y="1130"/>
                  </a:lnTo>
                  <a:lnTo>
                    <a:pt x="656" y="1126"/>
                  </a:lnTo>
                  <a:lnTo>
                    <a:pt x="656" y="1122"/>
                  </a:lnTo>
                  <a:lnTo>
                    <a:pt x="656" y="1122"/>
                  </a:lnTo>
                  <a:lnTo>
                    <a:pt x="656" y="1088"/>
                  </a:lnTo>
                  <a:lnTo>
                    <a:pt x="656" y="1054"/>
                  </a:lnTo>
                  <a:lnTo>
                    <a:pt x="654" y="1020"/>
                  </a:lnTo>
                  <a:lnTo>
                    <a:pt x="652" y="986"/>
                  </a:lnTo>
                  <a:lnTo>
                    <a:pt x="647" y="917"/>
                  </a:lnTo>
                  <a:lnTo>
                    <a:pt x="641" y="850"/>
                  </a:lnTo>
                  <a:lnTo>
                    <a:pt x="641" y="850"/>
                  </a:lnTo>
                  <a:lnTo>
                    <a:pt x="634" y="775"/>
                  </a:lnTo>
                  <a:lnTo>
                    <a:pt x="629" y="701"/>
                  </a:lnTo>
                  <a:lnTo>
                    <a:pt x="628" y="689"/>
                  </a:lnTo>
                  <a:lnTo>
                    <a:pt x="568" y="686"/>
                  </a:lnTo>
                  <a:lnTo>
                    <a:pt x="568" y="686"/>
                  </a:lnTo>
                  <a:lnTo>
                    <a:pt x="455" y="681"/>
                  </a:lnTo>
                  <a:lnTo>
                    <a:pt x="455" y="681"/>
                  </a:lnTo>
                  <a:lnTo>
                    <a:pt x="451" y="680"/>
                  </a:lnTo>
                  <a:lnTo>
                    <a:pt x="446" y="679"/>
                  </a:lnTo>
                  <a:lnTo>
                    <a:pt x="442" y="677"/>
                  </a:lnTo>
                  <a:lnTo>
                    <a:pt x="439" y="675"/>
                  </a:lnTo>
                  <a:lnTo>
                    <a:pt x="437" y="672"/>
                  </a:lnTo>
                  <a:lnTo>
                    <a:pt x="435" y="667"/>
                  </a:lnTo>
                  <a:lnTo>
                    <a:pt x="434" y="663"/>
                  </a:lnTo>
                  <a:lnTo>
                    <a:pt x="433" y="659"/>
                  </a:lnTo>
                  <a:lnTo>
                    <a:pt x="433" y="659"/>
                  </a:lnTo>
                  <a:lnTo>
                    <a:pt x="429" y="586"/>
                  </a:lnTo>
                  <a:lnTo>
                    <a:pt x="423" y="506"/>
                  </a:lnTo>
                  <a:lnTo>
                    <a:pt x="422" y="491"/>
                  </a:lnTo>
                  <a:lnTo>
                    <a:pt x="406" y="496"/>
                  </a:lnTo>
                  <a:lnTo>
                    <a:pt x="406" y="496"/>
                  </a:lnTo>
                  <a:lnTo>
                    <a:pt x="403" y="497"/>
                  </a:lnTo>
                  <a:lnTo>
                    <a:pt x="399" y="497"/>
                  </a:lnTo>
                  <a:lnTo>
                    <a:pt x="399" y="497"/>
                  </a:lnTo>
                  <a:lnTo>
                    <a:pt x="358" y="496"/>
                  </a:lnTo>
                  <a:lnTo>
                    <a:pt x="316" y="494"/>
                  </a:lnTo>
                  <a:lnTo>
                    <a:pt x="236" y="489"/>
                  </a:lnTo>
                  <a:lnTo>
                    <a:pt x="236" y="489"/>
                  </a:lnTo>
                  <a:lnTo>
                    <a:pt x="144" y="483"/>
                  </a:lnTo>
                  <a:lnTo>
                    <a:pt x="98" y="481"/>
                  </a:lnTo>
                  <a:lnTo>
                    <a:pt x="52" y="481"/>
                  </a:lnTo>
                  <a:lnTo>
                    <a:pt x="52" y="481"/>
                  </a:lnTo>
                  <a:lnTo>
                    <a:pt x="20" y="481"/>
                  </a:lnTo>
                  <a:lnTo>
                    <a:pt x="19" y="481"/>
                  </a:lnTo>
                  <a:lnTo>
                    <a:pt x="19" y="481"/>
                  </a:lnTo>
                  <a:lnTo>
                    <a:pt x="14" y="481"/>
                  </a:lnTo>
                  <a:lnTo>
                    <a:pt x="10" y="478"/>
                  </a:lnTo>
                  <a:lnTo>
                    <a:pt x="6" y="476"/>
                  </a:lnTo>
                  <a:lnTo>
                    <a:pt x="4" y="474"/>
                  </a:lnTo>
                  <a:lnTo>
                    <a:pt x="2" y="471"/>
                  </a:lnTo>
                  <a:lnTo>
                    <a:pt x="1" y="468"/>
                  </a:lnTo>
                  <a:lnTo>
                    <a:pt x="0" y="461"/>
                  </a:lnTo>
                  <a:lnTo>
                    <a:pt x="0" y="461"/>
                  </a:lnTo>
                  <a:lnTo>
                    <a:pt x="1" y="454"/>
                  </a:lnTo>
                  <a:lnTo>
                    <a:pt x="2" y="451"/>
                  </a:lnTo>
                  <a:lnTo>
                    <a:pt x="4" y="446"/>
                  </a:lnTo>
                  <a:lnTo>
                    <a:pt x="6" y="443"/>
                  </a:lnTo>
                  <a:lnTo>
                    <a:pt x="10" y="441"/>
                  </a:lnTo>
                  <a:lnTo>
                    <a:pt x="15" y="439"/>
                  </a:lnTo>
                  <a:lnTo>
                    <a:pt x="21" y="438"/>
                  </a:lnTo>
                  <a:lnTo>
                    <a:pt x="21" y="438"/>
                  </a:lnTo>
                  <a:lnTo>
                    <a:pt x="53" y="438"/>
                  </a:lnTo>
                  <a:lnTo>
                    <a:pt x="53" y="438"/>
                  </a:lnTo>
                  <a:lnTo>
                    <a:pt x="98" y="439"/>
                  </a:lnTo>
                  <a:lnTo>
                    <a:pt x="144" y="440"/>
                  </a:lnTo>
                  <a:lnTo>
                    <a:pt x="234" y="446"/>
                  </a:lnTo>
                  <a:lnTo>
                    <a:pt x="234" y="446"/>
                  </a:lnTo>
                  <a:lnTo>
                    <a:pt x="315" y="452"/>
                  </a:lnTo>
                  <a:lnTo>
                    <a:pt x="357" y="454"/>
                  </a:lnTo>
                  <a:lnTo>
                    <a:pt x="399" y="455"/>
                  </a:lnTo>
                  <a:lnTo>
                    <a:pt x="399" y="455"/>
                  </a:lnTo>
                  <a:lnTo>
                    <a:pt x="403" y="456"/>
                  </a:lnTo>
                  <a:lnTo>
                    <a:pt x="420" y="459"/>
                  </a:lnTo>
                  <a:lnTo>
                    <a:pt x="418" y="442"/>
                  </a:lnTo>
                  <a:lnTo>
                    <a:pt x="418" y="442"/>
                  </a:lnTo>
                  <a:lnTo>
                    <a:pt x="411" y="337"/>
                  </a:lnTo>
                  <a:lnTo>
                    <a:pt x="408" y="283"/>
                  </a:lnTo>
                  <a:lnTo>
                    <a:pt x="406" y="231"/>
                  </a:lnTo>
                  <a:lnTo>
                    <a:pt x="404" y="178"/>
                  </a:lnTo>
                  <a:lnTo>
                    <a:pt x="403" y="125"/>
                  </a:lnTo>
                  <a:lnTo>
                    <a:pt x="404" y="72"/>
                  </a:lnTo>
                  <a:lnTo>
                    <a:pt x="405" y="20"/>
                  </a:lnTo>
                  <a:lnTo>
                    <a:pt x="405" y="20"/>
                  </a:lnTo>
                  <a:lnTo>
                    <a:pt x="406" y="15"/>
                  </a:lnTo>
                  <a:lnTo>
                    <a:pt x="408" y="11"/>
                  </a:lnTo>
                  <a:lnTo>
                    <a:pt x="410" y="6"/>
                  </a:lnTo>
                  <a:lnTo>
                    <a:pt x="413" y="4"/>
                  </a:lnTo>
                  <a:lnTo>
                    <a:pt x="417" y="2"/>
                  </a:lnTo>
                  <a:lnTo>
                    <a:pt x="421" y="0"/>
                  </a:lnTo>
                  <a:lnTo>
                    <a:pt x="428" y="0"/>
                  </a:lnTo>
                  <a:lnTo>
                    <a:pt x="428" y="0"/>
                  </a:lnTo>
                  <a:lnTo>
                    <a:pt x="432" y="0"/>
                  </a:lnTo>
                  <a:lnTo>
                    <a:pt x="436" y="1"/>
                  </a:lnTo>
                  <a:lnTo>
                    <a:pt x="440" y="3"/>
                  </a:lnTo>
                  <a:lnTo>
                    <a:pt x="443" y="5"/>
                  </a:lnTo>
                  <a:lnTo>
                    <a:pt x="443" y="5"/>
                  </a:lnTo>
                  <a:lnTo>
                    <a:pt x="445" y="8"/>
                  </a:lnTo>
                  <a:lnTo>
                    <a:pt x="446" y="12"/>
                  </a:lnTo>
                  <a:lnTo>
                    <a:pt x="447" y="15"/>
                  </a:lnTo>
                  <a:lnTo>
                    <a:pt x="447" y="19"/>
                  </a:lnTo>
                  <a:lnTo>
                    <a:pt x="447" y="19"/>
                  </a:lnTo>
                  <a:lnTo>
                    <a:pt x="445" y="78"/>
                  </a:lnTo>
                  <a:lnTo>
                    <a:pt x="445" y="137"/>
                  </a:lnTo>
                  <a:lnTo>
                    <a:pt x="446" y="196"/>
                  </a:lnTo>
                  <a:lnTo>
                    <a:pt x="448" y="255"/>
                  </a:lnTo>
                  <a:lnTo>
                    <a:pt x="452" y="313"/>
                  </a:lnTo>
                  <a:lnTo>
                    <a:pt x="456" y="372"/>
                  </a:lnTo>
                  <a:lnTo>
                    <a:pt x="464" y="488"/>
                  </a:lnTo>
                  <a:lnTo>
                    <a:pt x="464" y="488"/>
                  </a:lnTo>
                  <a:lnTo>
                    <a:pt x="473" y="629"/>
                  </a:lnTo>
                  <a:lnTo>
                    <a:pt x="474" y="640"/>
                  </a:lnTo>
                  <a:lnTo>
                    <a:pt x="485" y="641"/>
                  </a:lnTo>
                  <a:lnTo>
                    <a:pt x="485" y="641"/>
                  </a:lnTo>
                  <a:lnTo>
                    <a:pt x="564" y="644"/>
                  </a:lnTo>
                  <a:lnTo>
                    <a:pt x="564" y="644"/>
                  </a:lnTo>
                  <a:lnTo>
                    <a:pt x="698" y="651"/>
                  </a:lnTo>
                  <a:lnTo>
                    <a:pt x="834" y="658"/>
                  </a:lnTo>
                  <a:lnTo>
                    <a:pt x="901" y="663"/>
                  </a:lnTo>
                  <a:lnTo>
                    <a:pt x="969" y="669"/>
                  </a:lnTo>
                  <a:lnTo>
                    <a:pt x="1036" y="676"/>
                  </a:lnTo>
                  <a:lnTo>
                    <a:pt x="1104" y="683"/>
                  </a:lnTo>
                  <a:lnTo>
                    <a:pt x="1104" y="683"/>
                  </a:lnTo>
                  <a:lnTo>
                    <a:pt x="1110" y="684"/>
                  </a:lnTo>
                  <a:lnTo>
                    <a:pt x="1114" y="686"/>
                  </a:lnTo>
                  <a:lnTo>
                    <a:pt x="1118" y="689"/>
                  </a:lnTo>
                  <a:lnTo>
                    <a:pt x="1120" y="693"/>
                  </a:lnTo>
                  <a:lnTo>
                    <a:pt x="1123" y="696"/>
                  </a:lnTo>
                  <a:lnTo>
                    <a:pt x="1124" y="702"/>
                  </a:lnTo>
                  <a:lnTo>
                    <a:pt x="1125" y="706"/>
                  </a:lnTo>
                  <a:lnTo>
                    <a:pt x="1125" y="710"/>
                  </a:lnTo>
                  <a:lnTo>
                    <a:pt x="1125" y="710"/>
                  </a:lnTo>
                  <a:lnTo>
                    <a:pt x="1124" y="715"/>
                  </a:lnTo>
                  <a:lnTo>
                    <a:pt x="1122" y="720"/>
                  </a:lnTo>
                  <a:lnTo>
                    <a:pt x="1120" y="722"/>
                  </a:lnTo>
                  <a:lnTo>
                    <a:pt x="1118" y="724"/>
                  </a:lnTo>
                  <a:lnTo>
                    <a:pt x="1115" y="725"/>
                  </a:lnTo>
                  <a:lnTo>
                    <a:pt x="1111" y="725"/>
                  </a:lnTo>
                  <a:lnTo>
                    <a:pt x="1111" y="725"/>
                  </a:lnTo>
                  <a:lnTo>
                    <a:pt x="1107" y="725"/>
                  </a:lnTo>
                  <a:lnTo>
                    <a:pt x="1107" y="725"/>
                  </a:lnTo>
                  <a:lnTo>
                    <a:pt x="1053" y="719"/>
                  </a:lnTo>
                  <a:lnTo>
                    <a:pt x="998" y="714"/>
                  </a:lnTo>
                  <a:lnTo>
                    <a:pt x="892" y="705"/>
                  </a:lnTo>
                  <a:lnTo>
                    <a:pt x="786" y="697"/>
                  </a:lnTo>
                  <a:lnTo>
                    <a:pt x="684" y="692"/>
                  </a:lnTo>
                  <a:lnTo>
                    <a:pt x="671" y="691"/>
                  </a:lnTo>
                  <a:lnTo>
                    <a:pt x="672" y="705"/>
                  </a:lnTo>
                  <a:lnTo>
                    <a:pt x="672" y="705"/>
                  </a:lnTo>
                  <a:lnTo>
                    <a:pt x="677" y="779"/>
                  </a:lnTo>
                  <a:lnTo>
                    <a:pt x="683" y="852"/>
                  </a:lnTo>
                  <a:lnTo>
                    <a:pt x="683" y="852"/>
                  </a:lnTo>
                  <a:lnTo>
                    <a:pt x="689" y="918"/>
                  </a:lnTo>
                  <a:lnTo>
                    <a:pt x="694" y="987"/>
                  </a:lnTo>
                  <a:lnTo>
                    <a:pt x="696" y="1020"/>
                  </a:lnTo>
                  <a:lnTo>
                    <a:pt x="697" y="1054"/>
                  </a:lnTo>
                  <a:lnTo>
                    <a:pt x="698" y="1088"/>
                  </a:lnTo>
                  <a:lnTo>
                    <a:pt x="698" y="1122"/>
                  </a:lnTo>
                  <a:lnTo>
                    <a:pt x="698" y="1122"/>
                  </a:lnTo>
                  <a:lnTo>
                    <a:pt x="697" y="1127"/>
                  </a:lnTo>
                  <a:lnTo>
                    <a:pt x="695" y="1131"/>
                  </a:lnTo>
                  <a:lnTo>
                    <a:pt x="693" y="1135"/>
                  </a:lnTo>
                  <a:lnTo>
                    <a:pt x="690" y="1137"/>
                  </a:lnTo>
                  <a:lnTo>
                    <a:pt x="686" y="1140"/>
                  </a:lnTo>
                  <a:lnTo>
                    <a:pt x="683" y="1141"/>
                  </a:lnTo>
                  <a:lnTo>
                    <a:pt x="676" y="1142"/>
                  </a:lnTo>
                  <a:lnTo>
                    <a:pt x="676" y="114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grpSp>
      <p:sp>
        <p:nvSpPr>
          <p:cNvPr id="213" name="椭圆 31"/>
          <p:cNvSpPr/>
          <p:nvPr>
            <p:custDataLst>
              <p:tags r:id="rId135"/>
            </p:custDataLst>
          </p:nvPr>
        </p:nvSpPr>
        <p:spPr>
          <a:xfrm>
            <a:off x="10489067" y="4467622"/>
            <a:ext cx="1279922" cy="12692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tx1">
                  <a:lumMod val="65000"/>
                  <a:lumOff val="35000"/>
                </a:schemeClr>
              </a:solidFill>
              <a:cs typeface="+mn-ea"/>
              <a:sym typeface="+mn-lt"/>
            </a:endParaRPr>
          </a:p>
        </p:txBody>
      </p:sp>
      <p:sp>
        <p:nvSpPr>
          <p:cNvPr id="214" name="任意多边形 30"/>
          <p:cNvSpPr/>
          <p:nvPr>
            <p:custDataLst>
              <p:tags r:id="rId136"/>
            </p:custDataLst>
          </p:nvPr>
        </p:nvSpPr>
        <p:spPr>
          <a:xfrm>
            <a:off x="10723620" y="5181997"/>
            <a:ext cx="810816" cy="13097"/>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fontAlgn="auto"/>
            <a:endParaRPr lang="zh-CN" altLang="en-US" sz="1600" noProof="1">
              <a:solidFill>
                <a:schemeClr val="accent2"/>
              </a:solidFill>
              <a:cs typeface="+mn-ea"/>
              <a:sym typeface="+mn-lt"/>
            </a:endParaRPr>
          </a:p>
        </p:txBody>
      </p:sp>
      <p:sp>
        <p:nvSpPr>
          <p:cNvPr id="215" name="文本框 157"/>
          <p:cNvSpPr txBox="1">
            <a:spLocks noChangeArrowheads="1"/>
          </p:cNvSpPr>
          <p:nvPr>
            <p:custDataLst>
              <p:tags r:id="rId137"/>
            </p:custDataLst>
          </p:nvPr>
        </p:nvSpPr>
        <p:spPr bwMode="auto">
          <a:xfrm>
            <a:off x="10610511" y="5181997"/>
            <a:ext cx="1037034" cy="37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p>
            <a:pPr algn="ctr"/>
            <a:r>
              <a:rPr lang="zh-CN" altLang="en-US" sz="2000" b="1" dirty="0">
                <a:solidFill>
                  <a:schemeClr val="bg1"/>
                </a:solidFill>
                <a:latin typeface="楷体" panose="02010609060101010101" charset="-122"/>
                <a:ea typeface="楷体" panose="02010609060101010101" charset="-122"/>
                <a:cs typeface="+mn-ea"/>
                <a:sym typeface="+mn-lt"/>
              </a:rPr>
              <a:t>再实践</a:t>
            </a:r>
            <a:endParaRPr lang="zh-CN" altLang="en-US" sz="2000" b="1" dirty="0">
              <a:solidFill>
                <a:schemeClr val="bg1"/>
              </a:solidFill>
              <a:latin typeface="楷体" panose="02010609060101010101" charset="-122"/>
              <a:ea typeface="楷体" panose="02010609060101010101" charset="-122"/>
              <a:cs typeface="+mn-ea"/>
              <a:sym typeface="+mn-lt"/>
            </a:endParaRPr>
          </a:p>
        </p:txBody>
      </p:sp>
      <p:grpSp>
        <p:nvGrpSpPr>
          <p:cNvPr id="216" name="chenying0907 166"/>
          <p:cNvGrpSpPr/>
          <p:nvPr/>
        </p:nvGrpSpPr>
        <p:grpSpPr bwMode="auto">
          <a:xfrm>
            <a:off x="9723495" y="4986734"/>
            <a:ext cx="423863" cy="361950"/>
            <a:chOff x="4349506" y="3098800"/>
            <a:chExt cx="565617" cy="482600"/>
          </a:xfrm>
        </p:grpSpPr>
        <p:sp>
          <p:nvSpPr>
            <p:cNvPr id="217" name="任意多边形 37"/>
            <p:cNvSpPr/>
            <p:nvPr>
              <p:custDataLst>
                <p:tags r:id="rId138"/>
              </p:custDataLst>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218" name="任意多边形 38"/>
            <p:cNvSpPr/>
            <p:nvPr>
              <p:custDataLst>
                <p:tags r:id="rId139"/>
              </p:custDataLst>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sp>
          <p:nvSpPr>
            <p:cNvPr id="219" name="任意多边形 39"/>
            <p:cNvSpPr/>
            <p:nvPr>
              <p:custDataLst>
                <p:tags r:id="rId140"/>
              </p:custDataLst>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accent2"/>
                </a:solidFill>
                <a:cs typeface="+mn-ea"/>
                <a:sym typeface="+mn-lt"/>
              </a:endParaRPr>
            </a:p>
          </p:txBody>
        </p:sp>
      </p:grpSp>
      <p:grpSp>
        <p:nvGrpSpPr>
          <p:cNvPr id="220" name="组合 219"/>
          <p:cNvGrpSpPr/>
          <p:nvPr/>
        </p:nvGrpSpPr>
        <p:grpSpPr>
          <a:xfrm>
            <a:off x="10908826" y="4681623"/>
            <a:ext cx="440403" cy="430952"/>
            <a:chOff x="2159000" y="1141413"/>
            <a:chExt cx="739775" cy="723900"/>
          </a:xfrm>
          <a:solidFill>
            <a:schemeClr val="bg1"/>
          </a:solidFill>
        </p:grpSpPr>
        <p:sp>
          <p:nvSpPr>
            <p:cNvPr id="221" name="Freeform 832"/>
            <p:cNvSpPr/>
            <p:nvPr>
              <p:custDataLst>
                <p:tags r:id="rId141"/>
              </p:custDataLst>
            </p:nvPr>
          </p:nvSpPr>
          <p:spPr bwMode="auto">
            <a:xfrm>
              <a:off x="2216150" y="1428750"/>
              <a:ext cx="14288" cy="63500"/>
            </a:xfrm>
            <a:custGeom>
              <a:avLst/>
              <a:gdLst/>
              <a:ahLst/>
              <a:cxnLst>
                <a:cxn ang="0">
                  <a:pos x="27" y="4"/>
                </a:cxn>
                <a:cxn ang="0">
                  <a:pos x="27" y="4"/>
                </a:cxn>
                <a:cxn ang="0">
                  <a:pos x="27" y="2"/>
                </a:cxn>
                <a:cxn ang="0">
                  <a:pos x="26" y="1"/>
                </a:cxn>
                <a:cxn ang="0">
                  <a:pos x="25" y="0"/>
                </a:cxn>
                <a:cxn ang="0">
                  <a:pos x="23" y="0"/>
                </a:cxn>
                <a:cxn ang="0">
                  <a:pos x="21" y="0"/>
                </a:cxn>
                <a:cxn ang="0">
                  <a:pos x="20" y="1"/>
                </a:cxn>
                <a:cxn ang="0">
                  <a:pos x="19" y="2"/>
                </a:cxn>
                <a:cxn ang="0">
                  <a:pos x="18" y="4"/>
                </a:cxn>
                <a:cxn ang="0">
                  <a:pos x="18" y="4"/>
                </a:cxn>
                <a:cxn ang="0">
                  <a:pos x="17" y="22"/>
                </a:cxn>
                <a:cxn ang="0">
                  <a:pos x="14" y="39"/>
                </a:cxn>
                <a:cxn ang="0">
                  <a:pos x="9" y="56"/>
                </a:cxn>
                <a:cxn ang="0">
                  <a:pos x="4" y="73"/>
                </a:cxn>
                <a:cxn ang="0">
                  <a:pos x="4" y="73"/>
                </a:cxn>
                <a:cxn ang="0">
                  <a:pos x="2" y="84"/>
                </a:cxn>
                <a:cxn ang="0">
                  <a:pos x="1" y="95"/>
                </a:cxn>
                <a:cxn ang="0">
                  <a:pos x="0" y="100"/>
                </a:cxn>
                <a:cxn ang="0">
                  <a:pos x="1" y="106"/>
                </a:cxn>
                <a:cxn ang="0">
                  <a:pos x="2" y="111"/>
                </a:cxn>
                <a:cxn ang="0">
                  <a:pos x="4" y="116"/>
                </a:cxn>
                <a:cxn ang="0">
                  <a:pos x="4" y="116"/>
                </a:cxn>
                <a:cxn ang="0">
                  <a:pos x="5" y="117"/>
                </a:cxn>
                <a:cxn ang="0">
                  <a:pos x="7" y="118"/>
                </a:cxn>
                <a:cxn ang="0">
                  <a:pos x="8" y="118"/>
                </a:cxn>
                <a:cxn ang="0">
                  <a:pos x="10" y="118"/>
                </a:cxn>
                <a:cxn ang="0">
                  <a:pos x="12" y="116"/>
                </a:cxn>
                <a:cxn ang="0">
                  <a:pos x="13" y="115"/>
                </a:cxn>
                <a:cxn ang="0">
                  <a:pos x="14" y="113"/>
                </a:cxn>
                <a:cxn ang="0">
                  <a:pos x="13" y="111"/>
                </a:cxn>
                <a:cxn ang="0">
                  <a:pos x="13" y="111"/>
                </a:cxn>
                <a:cxn ang="0">
                  <a:pos x="10" y="104"/>
                </a:cxn>
                <a:cxn ang="0">
                  <a:pos x="9" y="97"/>
                </a:cxn>
                <a:cxn ang="0">
                  <a:pos x="10" y="91"/>
                </a:cxn>
                <a:cxn ang="0">
                  <a:pos x="12" y="83"/>
                </a:cxn>
                <a:cxn ang="0">
                  <a:pos x="16" y="68"/>
                </a:cxn>
                <a:cxn ang="0">
                  <a:pos x="20" y="56"/>
                </a:cxn>
                <a:cxn ang="0">
                  <a:pos x="20" y="56"/>
                </a:cxn>
                <a:cxn ang="0">
                  <a:pos x="23" y="44"/>
                </a:cxn>
                <a:cxn ang="0">
                  <a:pos x="26" y="30"/>
                </a:cxn>
                <a:cxn ang="0">
                  <a:pos x="27" y="4"/>
                </a:cxn>
                <a:cxn ang="0">
                  <a:pos x="27" y="4"/>
                </a:cxn>
              </a:cxnLst>
              <a:rect l="0" t="0" r="r" b="b"/>
              <a:pathLst>
                <a:path w="27" h="118">
                  <a:moveTo>
                    <a:pt x="27" y="4"/>
                  </a:moveTo>
                  <a:lnTo>
                    <a:pt x="27" y="4"/>
                  </a:lnTo>
                  <a:lnTo>
                    <a:pt x="27" y="2"/>
                  </a:lnTo>
                  <a:lnTo>
                    <a:pt x="26" y="1"/>
                  </a:lnTo>
                  <a:lnTo>
                    <a:pt x="25" y="0"/>
                  </a:lnTo>
                  <a:lnTo>
                    <a:pt x="23" y="0"/>
                  </a:lnTo>
                  <a:lnTo>
                    <a:pt x="21" y="0"/>
                  </a:lnTo>
                  <a:lnTo>
                    <a:pt x="20" y="1"/>
                  </a:lnTo>
                  <a:lnTo>
                    <a:pt x="19" y="2"/>
                  </a:lnTo>
                  <a:lnTo>
                    <a:pt x="18" y="4"/>
                  </a:lnTo>
                  <a:lnTo>
                    <a:pt x="18" y="4"/>
                  </a:lnTo>
                  <a:lnTo>
                    <a:pt x="17" y="22"/>
                  </a:lnTo>
                  <a:lnTo>
                    <a:pt x="14" y="39"/>
                  </a:lnTo>
                  <a:lnTo>
                    <a:pt x="9" y="56"/>
                  </a:lnTo>
                  <a:lnTo>
                    <a:pt x="4" y="73"/>
                  </a:lnTo>
                  <a:lnTo>
                    <a:pt x="4" y="73"/>
                  </a:lnTo>
                  <a:lnTo>
                    <a:pt x="2" y="84"/>
                  </a:lnTo>
                  <a:lnTo>
                    <a:pt x="1" y="95"/>
                  </a:lnTo>
                  <a:lnTo>
                    <a:pt x="0" y="100"/>
                  </a:lnTo>
                  <a:lnTo>
                    <a:pt x="1" y="106"/>
                  </a:lnTo>
                  <a:lnTo>
                    <a:pt x="2" y="111"/>
                  </a:lnTo>
                  <a:lnTo>
                    <a:pt x="4" y="116"/>
                  </a:lnTo>
                  <a:lnTo>
                    <a:pt x="4" y="116"/>
                  </a:lnTo>
                  <a:lnTo>
                    <a:pt x="5" y="117"/>
                  </a:lnTo>
                  <a:lnTo>
                    <a:pt x="7" y="118"/>
                  </a:lnTo>
                  <a:lnTo>
                    <a:pt x="8" y="118"/>
                  </a:lnTo>
                  <a:lnTo>
                    <a:pt x="10" y="118"/>
                  </a:lnTo>
                  <a:lnTo>
                    <a:pt x="12" y="116"/>
                  </a:lnTo>
                  <a:lnTo>
                    <a:pt x="13" y="115"/>
                  </a:lnTo>
                  <a:lnTo>
                    <a:pt x="14" y="113"/>
                  </a:lnTo>
                  <a:lnTo>
                    <a:pt x="13" y="111"/>
                  </a:lnTo>
                  <a:lnTo>
                    <a:pt x="13" y="111"/>
                  </a:lnTo>
                  <a:lnTo>
                    <a:pt x="10" y="104"/>
                  </a:lnTo>
                  <a:lnTo>
                    <a:pt x="9" y="97"/>
                  </a:lnTo>
                  <a:lnTo>
                    <a:pt x="10" y="91"/>
                  </a:lnTo>
                  <a:lnTo>
                    <a:pt x="12" y="83"/>
                  </a:lnTo>
                  <a:lnTo>
                    <a:pt x="16" y="68"/>
                  </a:lnTo>
                  <a:lnTo>
                    <a:pt x="20" y="56"/>
                  </a:lnTo>
                  <a:lnTo>
                    <a:pt x="20" y="56"/>
                  </a:lnTo>
                  <a:lnTo>
                    <a:pt x="23" y="44"/>
                  </a:lnTo>
                  <a:lnTo>
                    <a:pt x="26" y="30"/>
                  </a:lnTo>
                  <a:lnTo>
                    <a:pt x="27" y="4"/>
                  </a:lnTo>
                  <a:lnTo>
                    <a:pt x="27"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22" name="Freeform 833"/>
            <p:cNvSpPr/>
            <p:nvPr>
              <p:custDataLst>
                <p:tags r:id="rId142"/>
              </p:custDataLst>
            </p:nvPr>
          </p:nvSpPr>
          <p:spPr bwMode="auto">
            <a:xfrm>
              <a:off x="2251075" y="1462088"/>
              <a:ext cx="9525" cy="53975"/>
            </a:xfrm>
            <a:custGeom>
              <a:avLst/>
              <a:gdLst/>
              <a:ahLst/>
              <a:cxnLst>
                <a:cxn ang="0">
                  <a:pos x="20" y="5"/>
                </a:cxn>
                <a:cxn ang="0">
                  <a:pos x="20" y="5"/>
                </a:cxn>
                <a:cxn ang="0">
                  <a:pos x="19" y="3"/>
                </a:cxn>
                <a:cxn ang="0">
                  <a:pos x="18" y="1"/>
                </a:cxn>
                <a:cxn ang="0">
                  <a:pos x="17" y="1"/>
                </a:cxn>
                <a:cxn ang="0">
                  <a:pos x="15" y="0"/>
                </a:cxn>
                <a:cxn ang="0">
                  <a:pos x="13" y="1"/>
                </a:cxn>
                <a:cxn ang="0">
                  <a:pos x="12" y="1"/>
                </a:cxn>
                <a:cxn ang="0">
                  <a:pos x="11" y="3"/>
                </a:cxn>
                <a:cxn ang="0">
                  <a:pos x="10" y="5"/>
                </a:cxn>
                <a:cxn ang="0">
                  <a:pos x="10" y="55"/>
                </a:cxn>
                <a:cxn ang="0">
                  <a:pos x="10" y="55"/>
                </a:cxn>
                <a:cxn ang="0">
                  <a:pos x="10" y="61"/>
                </a:cxn>
                <a:cxn ang="0">
                  <a:pos x="8" y="66"/>
                </a:cxn>
                <a:cxn ang="0">
                  <a:pos x="5" y="78"/>
                </a:cxn>
                <a:cxn ang="0">
                  <a:pos x="2" y="88"/>
                </a:cxn>
                <a:cxn ang="0">
                  <a:pos x="0" y="100"/>
                </a:cxn>
                <a:cxn ang="0">
                  <a:pos x="0" y="100"/>
                </a:cxn>
                <a:cxn ang="0">
                  <a:pos x="0" y="101"/>
                </a:cxn>
                <a:cxn ang="0">
                  <a:pos x="1" y="103"/>
                </a:cxn>
                <a:cxn ang="0">
                  <a:pos x="3" y="104"/>
                </a:cxn>
                <a:cxn ang="0">
                  <a:pos x="4" y="104"/>
                </a:cxn>
                <a:cxn ang="0">
                  <a:pos x="8" y="103"/>
                </a:cxn>
                <a:cxn ang="0">
                  <a:pos x="10" y="101"/>
                </a:cxn>
                <a:cxn ang="0">
                  <a:pos x="10" y="100"/>
                </a:cxn>
                <a:cxn ang="0">
                  <a:pos x="10" y="100"/>
                </a:cxn>
                <a:cxn ang="0">
                  <a:pos x="12" y="90"/>
                </a:cxn>
                <a:cxn ang="0">
                  <a:pos x="15" y="81"/>
                </a:cxn>
                <a:cxn ang="0">
                  <a:pos x="18" y="71"/>
                </a:cxn>
                <a:cxn ang="0">
                  <a:pos x="20" y="62"/>
                </a:cxn>
                <a:cxn ang="0">
                  <a:pos x="20" y="62"/>
                </a:cxn>
                <a:cxn ang="0">
                  <a:pos x="20" y="48"/>
                </a:cxn>
                <a:cxn ang="0">
                  <a:pos x="20" y="33"/>
                </a:cxn>
                <a:cxn ang="0">
                  <a:pos x="20" y="5"/>
                </a:cxn>
                <a:cxn ang="0">
                  <a:pos x="20" y="5"/>
                </a:cxn>
              </a:cxnLst>
              <a:rect l="0" t="0" r="r" b="b"/>
              <a:pathLst>
                <a:path w="20" h="104">
                  <a:moveTo>
                    <a:pt x="20" y="5"/>
                  </a:moveTo>
                  <a:lnTo>
                    <a:pt x="20" y="5"/>
                  </a:lnTo>
                  <a:lnTo>
                    <a:pt x="19" y="3"/>
                  </a:lnTo>
                  <a:lnTo>
                    <a:pt x="18" y="1"/>
                  </a:lnTo>
                  <a:lnTo>
                    <a:pt x="17" y="1"/>
                  </a:lnTo>
                  <a:lnTo>
                    <a:pt x="15" y="0"/>
                  </a:lnTo>
                  <a:lnTo>
                    <a:pt x="13" y="1"/>
                  </a:lnTo>
                  <a:lnTo>
                    <a:pt x="12" y="1"/>
                  </a:lnTo>
                  <a:lnTo>
                    <a:pt x="11" y="3"/>
                  </a:lnTo>
                  <a:lnTo>
                    <a:pt x="10" y="5"/>
                  </a:lnTo>
                  <a:lnTo>
                    <a:pt x="10" y="55"/>
                  </a:lnTo>
                  <a:lnTo>
                    <a:pt x="10" y="55"/>
                  </a:lnTo>
                  <a:lnTo>
                    <a:pt x="10" y="61"/>
                  </a:lnTo>
                  <a:lnTo>
                    <a:pt x="8" y="66"/>
                  </a:lnTo>
                  <a:lnTo>
                    <a:pt x="5" y="78"/>
                  </a:lnTo>
                  <a:lnTo>
                    <a:pt x="2" y="88"/>
                  </a:lnTo>
                  <a:lnTo>
                    <a:pt x="0" y="100"/>
                  </a:lnTo>
                  <a:lnTo>
                    <a:pt x="0" y="100"/>
                  </a:lnTo>
                  <a:lnTo>
                    <a:pt x="0" y="101"/>
                  </a:lnTo>
                  <a:lnTo>
                    <a:pt x="1" y="103"/>
                  </a:lnTo>
                  <a:lnTo>
                    <a:pt x="3" y="104"/>
                  </a:lnTo>
                  <a:lnTo>
                    <a:pt x="4" y="104"/>
                  </a:lnTo>
                  <a:lnTo>
                    <a:pt x="8" y="103"/>
                  </a:lnTo>
                  <a:lnTo>
                    <a:pt x="10" y="101"/>
                  </a:lnTo>
                  <a:lnTo>
                    <a:pt x="10" y="100"/>
                  </a:lnTo>
                  <a:lnTo>
                    <a:pt x="10" y="100"/>
                  </a:lnTo>
                  <a:lnTo>
                    <a:pt x="12" y="90"/>
                  </a:lnTo>
                  <a:lnTo>
                    <a:pt x="15" y="81"/>
                  </a:lnTo>
                  <a:lnTo>
                    <a:pt x="18" y="71"/>
                  </a:lnTo>
                  <a:lnTo>
                    <a:pt x="20" y="62"/>
                  </a:lnTo>
                  <a:lnTo>
                    <a:pt x="20" y="62"/>
                  </a:lnTo>
                  <a:lnTo>
                    <a:pt x="20" y="48"/>
                  </a:lnTo>
                  <a:lnTo>
                    <a:pt x="20" y="33"/>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23" name="Freeform 834"/>
            <p:cNvSpPr/>
            <p:nvPr>
              <p:custDataLst>
                <p:tags r:id="rId143"/>
              </p:custDataLst>
            </p:nvPr>
          </p:nvSpPr>
          <p:spPr bwMode="auto">
            <a:xfrm>
              <a:off x="2278063" y="1493838"/>
              <a:ext cx="9525" cy="58738"/>
            </a:xfrm>
            <a:custGeom>
              <a:avLst/>
              <a:gdLst/>
              <a:ahLst/>
              <a:cxnLst>
                <a:cxn ang="0">
                  <a:pos x="9" y="4"/>
                </a:cxn>
                <a:cxn ang="0">
                  <a:pos x="9" y="4"/>
                </a:cxn>
                <a:cxn ang="0">
                  <a:pos x="7" y="30"/>
                </a:cxn>
                <a:cxn ang="0">
                  <a:pos x="4" y="55"/>
                </a:cxn>
                <a:cxn ang="0">
                  <a:pos x="1" y="80"/>
                </a:cxn>
                <a:cxn ang="0">
                  <a:pos x="0" y="104"/>
                </a:cxn>
                <a:cxn ang="0">
                  <a:pos x="0" y="104"/>
                </a:cxn>
                <a:cxn ang="0">
                  <a:pos x="0" y="106"/>
                </a:cxn>
                <a:cxn ang="0">
                  <a:pos x="1" y="107"/>
                </a:cxn>
                <a:cxn ang="0">
                  <a:pos x="3" y="109"/>
                </a:cxn>
                <a:cxn ang="0">
                  <a:pos x="4" y="109"/>
                </a:cxn>
                <a:cxn ang="0">
                  <a:pos x="6" y="109"/>
                </a:cxn>
                <a:cxn ang="0">
                  <a:pos x="7" y="107"/>
                </a:cxn>
                <a:cxn ang="0">
                  <a:pos x="8" y="106"/>
                </a:cxn>
                <a:cxn ang="0">
                  <a:pos x="9" y="104"/>
                </a:cxn>
                <a:cxn ang="0">
                  <a:pos x="9" y="104"/>
                </a:cxn>
                <a:cxn ang="0">
                  <a:pos x="10" y="80"/>
                </a:cxn>
                <a:cxn ang="0">
                  <a:pos x="13" y="55"/>
                </a:cxn>
                <a:cxn ang="0">
                  <a:pos x="16" y="30"/>
                </a:cxn>
                <a:cxn ang="0">
                  <a:pos x="18" y="4"/>
                </a:cxn>
                <a:cxn ang="0">
                  <a:pos x="18" y="4"/>
                </a:cxn>
                <a:cxn ang="0">
                  <a:pos x="18" y="2"/>
                </a:cxn>
                <a:cxn ang="0">
                  <a:pos x="17" y="1"/>
                </a:cxn>
                <a:cxn ang="0">
                  <a:pos x="15" y="0"/>
                </a:cxn>
                <a:cxn ang="0">
                  <a:pos x="14" y="0"/>
                </a:cxn>
                <a:cxn ang="0">
                  <a:pos x="12" y="0"/>
                </a:cxn>
                <a:cxn ang="0">
                  <a:pos x="10" y="1"/>
                </a:cxn>
                <a:cxn ang="0">
                  <a:pos x="9" y="2"/>
                </a:cxn>
                <a:cxn ang="0">
                  <a:pos x="9" y="4"/>
                </a:cxn>
                <a:cxn ang="0">
                  <a:pos x="9" y="4"/>
                </a:cxn>
              </a:cxnLst>
              <a:rect l="0" t="0" r="r" b="b"/>
              <a:pathLst>
                <a:path w="18" h="109">
                  <a:moveTo>
                    <a:pt x="9" y="4"/>
                  </a:moveTo>
                  <a:lnTo>
                    <a:pt x="9" y="4"/>
                  </a:lnTo>
                  <a:lnTo>
                    <a:pt x="7" y="30"/>
                  </a:lnTo>
                  <a:lnTo>
                    <a:pt x="4" y="55"/>
                  </a:lnTo>
                  <a:lnTo>
                    <a:pt x="1" y="80"/>
                  </a:lnTo>
                  <a:lnTo>
                    <a:pt x="0" y="104"/>
                  </a:lnTo>
                  <a:lnTo>
                    <a:pt x="0" y="104"/>
                  </a:lnTo>
                  <a:lnTo>
                    <a:pt x="0" y="106"/>
                  </a:lnTo>
                  <a:lnTo>
                    <a:pt x="1" y="107"/>
                  </a:lnTo>
                  <a:lnTo>
                    <a:pt x="3" y="109"/>
                  </a:lnTo>
                  <a:lnTo>
                    <a:pt x="4" y="109"/>
                  </a:lnTo>
                  <a:lnTo>
                    <a:pt x="6" y="109"/>
                  </a:lnTo>
                  <a:lnTo>
                    <a:pt x="7" y="107"/>
                  </a:lnTo>
                  <a:lnTo>
                    <a:pt x="8" y="106"/>
                  </a:lnTo>
                  <a:lnTo>
                    <a:pt x="9" y="104"/>
                  </a:lnTo>
                  <a:lnTo>
                    <a:pt x="9" y="104"/>
                  </a:lnTo>
                  <a:lnTo>
                    <a:pt x="10" y="80"/>
                  </a:lnTo>
                  <a:lnTo>
                    <a:pt x="13" y="55"/>
                  </a:lnTo>
                  <a:lnTo>
                    <a:pt x="16" y="30"/>
                  </a:lnTo>
                  <a:lnTo>
                    <a:pt x="18" y="4"/>
                  </a:lnTo>
                  <a:lnTo>
                    <a:pt x="18" y="4"/>
                  </a:lnTo>
                  <a:lnTo>
                    <a:pt x="18" y="2"/>
                  </a:lnTo>
                  <a:lnTo>
                    <a:pt x="17" y="1"/>
                  </a:lnTo>
                  <a:lnTo>
                    <a:pt x="15" y="0"/>
                  </a:lnTo>
                  <a:lnTo>
                    <a:pt x="14" y="0"/>
                  </a:lnTo>
                  <a:lnTo>
                    <a:pt x="12" y="0"/>
                  </a:lnTo>
                  <a:lnTo>
                    <a:pt x="10" y="1"/>
                  </a:lnTo>
                  <a:lnTo>
                    <a:pt x="9" y="2"/>
                  </a:lnTo>
                  <a:lnTo>
                    <a:pt x="9" y="4"/>
                  </a:lnTo>
                  <a:lnTo>
                    <a:pt x="9"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24" name="Freeform 835"/>
            <p:cNvSpPr/>
            <p:nvPr>
              <p:custDataLst>
                <p:tags r:id="rId144"/>
              </p:custDataLst>
            </p:nvPr>
          </p:nvSpPr>
          <p:spPr bwMode="auto">
            <a:xfrm>
              <a:off x="2308225" y="1528763"/>
              <a:ext cx="12700" cy="55563"/>
            </a:xfrm>
            <a:custGeom>
              <a:avLst/>
              <a:gdLst/>
              <a:ahLst/>
              <a:cxnLst>
                <a:cxn ang="0">
                  <a:pos x="14" y="5"/>
                </a:cxn>
                <a:cxn ang="0">
                  <a:pos x="14" y="5"/>
                </a:cxn>
                <a:cxn ang="0">
                  <a:pos x="13" y="17"/>
                </a:cxn>
                <a:cxn ang="0">
                  <a:pos x="12" y="29"/>
                </a:cxn>
                <a:cxn ang="0">
                  <a:pos x="8" y="52"/>
                </a:cxn>
                <a:cxn ang="0">
                  <a:pos x="4" y="76"/>
                </a:cxn>
                <a:cxn ang="0">
                  <a:pos x="0" y="98"/>
                </a:cxn>
                <a:cxn ang="0">
                  <a:pos x="0" y="98"/>
                </a:cxn>
                <a:cxn ang="0">
                  <a:pos x="0" y="100"/>
                </a:cxn>
                <a:cxn ang="0">
                  <a:pos x="1" y="102"/>
                </a:cxn>
                <a:cxn ang="0">
                  <a:pos x="4" y="105"/>
                </a:cxn>
                <a:cxn ang="0">
                  <a:pos x="5" y="105"/>
                </a:cxn>
                <a:cxn ang="0">
                  <a:pos x="7" y="105"/>
                </a:cxn>
                <a:cxn ang="0">
                  <a:pos x="8" y="102"/>
                </a:cxn>
                <a:cxn ang="0">
                  <a:pos x="9" y="101"/>
                </a:cxn>
                <a:cxn ang="0">
                  <a:pos x="9" y="101"/>
                </a:cxn>
                <a:cxn ang="0">
                  <a:pos x="13" y="77"/>
                </a:cxn>
                <a:cxn ang="0">
                  <a:pos x="17" y="53"/>
                </a:cxn>
                <a:cxn ang="0">
                  <a:pos x="21" y="29"/>
                </a:cxn>
                <a:cxn ang="0">
                  <a:pos x="22" y="17"/>
                </a:cxn>
                <a:cxn ang="0">
                  <a:pos x="23" y="5"/>
                </a:cxn>
                <a:cxn ang="0">
                  <a:pos x="23" y="5"/>
                </a:cxn>
                <a:cxn ang="0">
                  <a:pos x="22" y="3"/>
                </a:cxn>
                <a:cxn ang="0">
                  <a:pos x="21" y="1"/>
                </a:cxn>
                <a:cxn ang="0">
                  <a:pos x="20" y="0"/>
                </a:cxn>
                <a:cxn ang="0">
                  <a:pos x="18" y="0"/>
                </a:cxn>
                <a:cxn ang="0">
                  <a:pos x="17" y="0"/>
                </a:cxn>
                <a:cxn ang="0">
                  <a:pos x="15" y="1"/>
                </a:cxn>
                <a:cxn ang="0">
                  <a:pos x="14" y="3"/>
                </a:cxn>
                <a:cxn ang="0">
                  <a:pos x="14" y="5"/>
                </a:cxn>
                <a:cxn ang="0">
                  <a:pos x="14" y="5"/>
                </a:cxn>
              </a:cxnLst>
              <a:rect l="0" t="0" r="r" b="b"/>
              <a:pathLst>
                <a:path w="23" h="105">
                  <a:moveTo>
                    <a:pt x="14" y="5"/>
                  </a:moveTo>
                  <a:lnTo>
                    <a:pt x="14" y="5"/>
                  </a:lnTo>
                  <a:lnTo>
                    <a:pt x="13" y="17"/>
                  </a:lnTo>
                  <a:lnTo>
                    <a:pt x="12" y="29"/>
                  </a:lnTo>
                  <a:lnTo>
                    <a:pt x="8" y="52"/>
                  </a:lnTo>
                  <a:lnTo>
                    <a:pt x="4" y="76"/>
                  </a:lnTo>
                  <a:lnTo>
                    <a:pt x="0" y="98"/>
                  </a:lnTo>
                  <a:lnTo>
                    <a:pt x="0" y="98"/>
                  </a:lnTo>
                  <a:lnTo>
                    <a:pt x="0" y="100"/>
                  </a:lnTo>
                  <a:lnTo>
                    <a:pt x="1" y="102"/>
                  </a:lnTo>
                  <a:lnTo>
                    <a:pt x="4" y="105"/>
                  </a:lnTo>
                  <a:lnTo>
                    <a:pt x="5" y="105"/>
                  </a:lnTo>
                  <a:lnTo>
                    <a:pt x="7" y="105"/>
                  </a:lnTo>
                  <a:lnTo>
                    <a:pt x="8" y="102"/>
                  </a:lnTo>
                  <a:lnTo>
                    <a:pt x="9" y="101"/>
                  </a:lnTo>
                  <a:lnTo>
                    <a:pt x="9" y="101"/>
                  </a:lnTo>
                  <a:lnTo>
                    <a:pt x="13" y="77"/>
                  </a:lnTo>
                  <a:lnTo>
                    <a:pt x="17" y="53"/>
                  </a:lnTo>
                  <a:lnTo>
                    <a:pt x="21" y="29"/>
                  </a:lnTo>
                  <a:lnTo>
                    <a:pt x="22" y="17"/>
                  </a:lnTo>
                  <a:lnTo>
                    <a:pt x="23" y="5"/>
                  </a:lnTo>
                  <a:lnTo>
                    <a:pt x="23" y="5"/>
                  </a:lnTo>
                  <a:lnTo>
                    <a:pt x="22" y="3"/>
                  </a:lnTo>
                  <a:lnTo>
                    <a:pt x="21" y="1"/>
                  </a:lnTo>
                  <a:lnTo>
                    <a:pt x="20" y="0"/>
                  </a:lnTo>
                  <a:lnTo>
                    <a:pt x="18" y="0"/>
                  </a:lnTo>
                  <a:lnTo>
                    <a:pt x="17" y="0"/>
                  </a:lnTo>
                  <a:lnTo>
                    <a:pt x="15" y="1"/>
                  </a:lnTo>
                  <a:lnTo>
                    <a:pt x="14" y="3"/>
                  </a:lnTo>
                  <a:lnTo>
                    <a:pt x="14" y="5"/>
                  </a:lnTo>
                  <a:lnTo>
                    <a:pt x="14"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25" name="Freeform 836"/>
            <p:cNvSpPr/>
            <p:nvPr>
              <p:custDataLst>
                <p:tags r:id="rId145"/>
              </p:custDataLst>
            </p:nvPr>
          </p:nvSpPr>
          <p:spPr bwMode="auto">
            <a:xfrm>
              <a:off x="2328863" y="1558925"/>
              <a:ext cx="14288" cy="52388"/>
            </a:xfrm>
            <a:custGeom>
              <a:avLst/>
              <a:gdLst/>
              <a:ahLst/>
              <a:cxnLst>
                <a:cxn ang="0">
                  <a:pos x="19" y="5"/>
                </a:cxn>
                <a:cxn ang="0">
                  <a:pos x="19" y="5"/>
                </a:cxn>
                <a:cxn ang="0">
                  <a:pos x="17" y="17"/>
                </a:cxn>
                <a:cxn ang="0">
                  <a:pos x="15" y="28"/>
                </a:cxn>
                <a:cxn ang="0">
                  <a:pos x="10" y="50"/>
                </a:cxn>
                <a:cxn ang="0">
                  <a:pos x="5" y="71"/>
                </a:cxn>
                <a:cxn ang="0">
                  <a:pos x="0" y="94"/>
                </a:cxn>
                <a:cxn ang="0">
                  <a:pos x="0" y="94"/>
                </a:cxn>
                <a:cxn ang="0">
                  <a:pos x="0" y="96"/>
                </a:cxn>
                <a:cxn ang="0">
                  <a:pos x="0" y="97"/>
                </a:cxn>
                <a:cxn ang="0">
                  <a:pos x="3" y="99"/>
                </a:cxn>
                <a:cxn ang="0">
                  <a:pos x="5" y="99"/>
                </a:cxn>
                <a:cxn ang="0">
                  <a:pos x="7" y="99"/>
                </a:cxn>
                <a:cxn ang="0">
                  <a:pos x="8" y="98"/>
                </a:cxn>
                <a:cxn ang="0">
                  <a:pos x="8" y="96"/>
                </a:cxn>
                <a:cxn ang="0">
                  <a:pos x="8" y="96"/>
                </a:cxn>
                <a:cxn ang="0">
                  <a:pos x="14" y="73"/>
                </a:cxn>
                <a:cxn ang="0">
                  <a:pos x="20" y="51"/>
                </a:cxn>
                <a:cxn ang="0">
                  <a:pos x="26" y="28"/>
                </a:cxn>
                <a:cxn ang="0">
                  <a:pos x="27" y="17"/>
                </a:cxn>
                <a:cxn ang="0">
                  <a:pos x="28" y="5"/>
                </a:cxn>
                <a:cxn ang="0">
                  <a:pos x="28" y="5"/>
                </a:cxn>
                <a:cxn ang="0">
                  <a:pos x="28" y="3"/>
                </a:cxn>
                <a:cxn ang="0">
                  <a:pos x="27" y="1"/>
                </a:cxn>
                <a:cxn ang="0">
                  <a:pos x="25" y="1"/>
                </a:cxn>
                <a:cxn ang="0">
                  <a:pos x="24" y="0"/>
                </a:cxn>
                <a:cxn ang="0">
                  <a:pos x="22" y="1"/>
                </a:cxn>
                <a:cxn ang="0">
                  <a:pos x="20" y="1"/>
                </a:cxn>
                <a:cxn ang="0">
                  <a:pos x="19" y="3"/>
                </a:cxn>
                <a:cxn ang="0">
                  <a:pos x="19" y="5"/>
                </a:cxn>
                <a:cxn ang="0">
                  <a:pos x="19" y="5"/>
                </a:cxn>
              </a:cxnLst>
              <a:rect l="0" t="0" r="r" b="b"/>
              <a:pathLst>
                <a:path w="28" h="99">
                  <a:moveTo>
                    <a:pt x="19" y="5"/>
                  </a:moveTo>
                  <a:lnTo>
                    <a:pt x="19" y="5"/>
                  </a:lnTo>
                  <a:lnTo>
                    <a:pt x="17" y="17"/>
                  </a:lnTo>
                  <a:lnTo>
                    <a:pt x="15" y="28"/>
                  </a:lnTo>
                  <a:lnTo>
                    <a:pt x="10" y="50"/>
                  </a:lnTo>
                  <a:lnTo>
                    <a:pt x="5" y="71"/>
                  </a:lnTo>
                  <a:lnTo>
                    <a:pt x="0" y="94"/>
                  </a:lnTo>
                  <a:lnTo>
                    <a:pt x="0" y="94"/>
                  </a:lnTo>
                  <a:lnTo>
                    <a:pt x="0" y="96"/>
                  </a:lnTo>
                  <a:lnTo>
                    <a:pt x="0" y="97"/>
                  </a:lnTo>
                  <a:lnTo>
                    <a:pt x="3" y="99"/>
                  </a:lnTo>
                  <a:lnTo>
                    <a:pt x="5" y="99"/>
                  </a:lnTo>
                  <a:lnTo>
                    <a:pt x="7" y="99"/>
                  </a:lnTo>
                  <a:lnTo>
                    <a:pt x="8" y="98"/>
                  </a:lnTo>
                  <a:lnTo>
                    <a:pt x="8" y="96"/>
                  </a:lnTo>
                  <a:lnTo>
                    <a:pt x="8" y="96"/>
                  </a:lnTo>
                  <a:lnTo>
                    <a:pt x="14" y="73"/>
                  </a:lnTo>
                  <a:lnTo>
                    <a:pt x="20" y="51"/>
                  </a:lnTo>
                  <a:lnTo>
                    <a:pt x="26" y="28"/>
                  </a:lnTo>
                  <a:lnTo>
                    <a:pt x="27" y="17"/>
                  </a:lnTo>
                  <a:lnTo>
                    <a:pt x="28" y="5"/>
                  </a:lnTo>
                  <a:lnTo>
                    <a:pt x="28" y="5"/>
                  </a:lnTo>
                  <a:lnTo>
                    <a:pt x="28" y="3"/>
                  </a:lnTo>
                  <a:lnTo>
                    <a:pt x="27" y="1"/>
                  </a:lnTo>
                  <a:lnTo>
                    <a:pt x="25" y="1"/>
                  </a:lnTo>
                  <a:lnTo>
                    <a:pt x="24" y="0"/>
                  </a:lnTo>
                  <a:lnTo>
                    <a:pt x="22" y="1"/>
                  </a:lnTo>
                  <a:lnTo>
                    <a:pt x="20" y="1"/>
                  </a:lnTo>
                  <a:lnTo>
                    <a:pt x="19"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26" name="Freeform 837"/>
            <p:cNvSpPr/>
            <p:nvPr>
              <p:custDataLst>
                <p:tags r:id="rId146"/>
              </p:custDataLst>
            </p:nvPr>
          </p:nvSpPr>
          <p:spPr bwMode="auto">
            <a:xfrm>
              <a:off x="2359025" y="1576388"/>
              <a:ext cx="22225" cy="63500"/>
            </a:xfrm>
            <a:custGeom>
              <a:avLst/>
              <a:gdLst/>
              <a:ahLst/>
              <a:cxnLst>
                <a:cxn ang="0">
                  <a:pos x="34" y="3"/>
                </a:cxn>
                <a:cxn ang="0">
                  <a:pos x="34" y="3"/>
                </a:cxn>
                <a:cxn ang="0">
                  <a:pos x="31" y="10"/>
                </a:cxn>
                <a:cxn ang="0">
                  <a:pos x="28" y="18"/>
                </a:cxn>
                <a:cxn ang="0">
                  <a:pos x="23" y="33"/>
                </a:cxn>
                <a:cxn ang="0">
                  <a:pos x="20" y="49"/>
                </a:cxn>
                <a:cxn ang="0">
                  <a:pos x="16" y="65"/>
                </a:cxn>
                <a:cxn ang="0">
                  <a:pos x="16" y="65"/>
                </a:cxn>
                <a:cxn ang="0">
                  <a:pos x="9" y="89"/>
                </a:cxn>
                <a:cxn ang="0">
                  <a:pos x="1" y="113"/>
                </a:cxn>
                <a:cxn ang="0">
                  <a:pos x="1" y="113"/>
                </a:cxn>
                <a:cxn ang="0">
                  <a:pos x="0" y="115"/>
                </a:cxn>
                <a:cxn ang="0">
                  <a:pos x="1" y="117"/>
                </a:cxn>
                <a:cxn ang="0">
                  <a:pos x="2" y="118"/>
                </a:cxn>
                <a:cxn ang="0">
                  <a:pos x="4" y="119"/>
                </a:cxn>
                <a:cxn ang="0">
                  <a:pos x="7" y="118"/>
                </a:cxn>
                <a:cxn ang="0">
                  <a:pos x="9" y="117"/>
                </a:cxn>
                <a:cxn ang="0">
                  <a:pos x="10" y="116"/>
                </a:cxn>
                <a:cxn ang="0">
                  <a:pos x="10" y="116"/>
                </a:cxn>
                <a:cxn ang="0">
                  <a:pos x="23" y="75"/>
                </a:cxn>
                <a:cxn ang="0">
                  <a:pos x="23" y="75"/>
                </a:cxn>
                <a:cxn ang="0">
                  <a:pos x="28" y="58"/>
                </a:cxn>
                <a:cxn ang="0">
                  <a:pos x="31" y="40"/>
                </a:cxn>
                <a:cxn ang="0">
                  <a:pos x="36" y="24"/>
                </a:cxn>
                <a:cxn ang="0">
                  <a:pos x="39" y="16"/>
                </a:cxn>
                <a:cxn ang="0">
                  <a:pos x="42" y="7"/>
                </a:cxn>
                <a:cxn ang="0">
                  <a:pos x="42" y="7"/>
                </a:cxn>
                <a:cxn ang="0">
                  <a:pos x="43" y="5"/>
                </a:cxn>
                <a:cxn ang="0">
                  <a:pos x="43" y="4"/>
                </a:cxn>
                <a:cxn ang="0">
                  <a:pos x="42" y="2"/>
                </a:cxn>
                <a:cxn ang="0">
                  <a:pos x="40" y="1"/>
                </a:cxn>
                <a:cxn ang="0">
                  <a:pos x="39" y="0"/>
                </a:cxn>
                <a:cxn ang="0">
                  <a:pos x="37" y="0"/>
                </a:cxn>
                <a:cxn ang="0">
                  <a:pos x="36" y="1"/>
                </a:cxn>
                <a:cxn ang="0">
                  <a:pos x="34" y="3"/>
                </a:cxn>
                <a:cxn ang="0">
                  <a:pos x="34" y="3"/>
                </a:cxn>
              </a:cxnLst>
              <a:rect l="0" t="0" r="r" b="b"/>
              <a:pathLst>
                <a:path w="43" h="119">
                  <a:moveTo>
                    <a:pt x="34" y="3"/>
                  </a:moveTo>
                  <a:lnTo>
                    <a:pt x="34" y="3"/>
                  </a:lnTo>
                  <a:lnTo>
                    <a:pt x="31" y="10"/>
                  </a:lnTo>
                  <a:lnTo>
                    <a:pt x="28" y="18"/>
                  </a:lnTo>
                  <a:lnTo>
                    <a:pt x="23" y="33"/>
                  </a:lnTo>
                  <a:lnTo>
                    <a:pt x="20" y="49"/>
                  </a:lnTo>
                  <a:lnTo>
                    <a:pt x="16" y="65"/>
                  </a:lnTo>
                  <a:lnTo>
                    <a:pt x="16" y="65"/>
                  </a:lnTo>
                  <a:lnTo>
                    <a:pt x="9" y="89"/>
                  </a:lnTo>
                  <a:lnTo>
                    <a:pt x="1" y="113"/>
                  </a:lnTo>
                  <a:lnTo>
                    <a:pt x="1" y="113"/>
                  </a:lnTo>
                  <a:lnTo>
                    <a:pt x="0" y="115"/>
                  </a:lnTo>
                  <a:lnTo>
                    <a:pt x="1" y="117"/>
                  </a:lnTo>
                  <a:lnTo>
                    <a:pt x="2" y="118"/>
                  </a:lnTo>
                  <a:lnTo>
                    <a:pt x="4" y="119"/>
                  </a:lnTo>
                  <a:lnTo>
                    <a:pt x="7" y="118"/>
                  </a:lnTo>
                  <a:lnTo>
                    <a:pt x="9" y="117"/>
                  </a:lnTo>
                  <a:lnTo>
                    <a:pt x="10" y="116"/>
                  </a:lnTo>
                  <a:lnTo>
                    <a:pt x="10" y="116"/>
                  </a:lnTo>
                  <a:lnTo>
                    <a:pt x="23" y="75"/>
                  </a:lnTo>
                  <a:lnTo>
                    <a:pt x="23" y="75"/>
                  </a:lnTo>
                  <a:lnTo>
                    <a:pt x="28" y="58"/>
                  </a:lnTo>
                  <a:lnTo>
                    <a:pt x="31" y="40"/>
                  </a:lnTo>
                  <a:lnTo>
                    <a:pt x="36" y="24"/>
                  </a:lnTo>
                  <a:lnTo>
                    <a:pt x="39" y="16"/>
                  </a:lnTo>
                  <a:lnTo>
                    <a:pt x="42" y="7"/>
                  </a:lnTo>
                  <a:lnTo>
                    <a:pt x="42" y="7"/>
                  </a:lnTo>
                  <a:lnTo>
                    <a:pt x="43" y="5"/>
                  </a:lnTo>
                  <a:lnTo>
                    <a:pt x="43" y="4"/>
                  </a:lnTo>
                  <a:lnTo>
                    <a:pt x="42" y="2"/>
                  </a:lnTo>
                  <a:lnTo>
                    <a:pt x="40" y="1"/>
                  </a:lnTo>
                  <a:lnTo>
                    <a:pt x="39" y="0"/>
                  </a:lnTo>
                  <a:lnTo>
                    <a:pt x="37" y="0"/>
                  </a:lnTo>
                  <a:lnTo>
                    <a:pt x="36" y="1"/>
                  </a:lnTo>
                  <a:lnTo>
                    <a:pt x="34" y="3"/>
                  </a:lnTo>
                  <a:lnTo>
                    <a:pt x="34"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27" name="Freeform 838"/>
            <p:cNvSpPr/>
            <p:nvPr>
              <p:custDataLst>
                <p:tags r:id="rId147"/>
              </p:custDataLst>
            </p:nvPr>
          </p:nvSpPr>
          <p:spPr bwMode="auto">
            <a:xfrm>
              <a:off x="2393950" y="1608138"/>
              <a:ext cx="22225" cy="61913"/>
            </a:xfrm>
            <a:custGeom>
              <a:avLst/>
              <a:gdLst/>
              <a:ahLst/>
              <a:cxnLst>
                <a:cxn ang="0">
                  <a:pos x="33" y="3"/>
                </a:cxn>
                <a:cxn ang="0">
                  <a:pos x="33" y="3"/>
                </a:cxn>
                <a:cxn ang="0">
                  <a:pos x="23" y="30"/>
                </a:cxn>
                <a:cxn ang="0">
                  <a:pos x="11" y="57"/>
                </a:cxn>
                <a:cxn ang="0">
                  <a:pos x="7" y="70"/>
                </a:cxn>
                <a:cxn ang="0">
                  <a:pos x="4" y="84"/>
                </a:cxn>
                <a:cxn ang="0">
                  <a:pos x="1" y="98"/>
                </a:cxn>
                <a:cxn ang="0">
                  <a:pos x="0" y="114"/>
                </a:cxn>
                <a:cxn ang="0">
                  <a:pos x="0" y="114"/>
                </a:cxn>
                <a:cxn ang="0">
                  <a:pos x="0" y="115"/>
                </a:cxn>
                <a:cxn ang="0">
                  <a:pos x="1" y="117"/>
                </a:cxn>
                <a:cxn ang="0">
                  <a:pos x="3" y="118"/>
                </a:cxn>
                <a:cxn ang="0">
                  <a:pos x="4" y="118"/>
                </a:cxn>
                <a:cxn ang="0">
                  <a:pos x="6" y="118"/>
                </a:cxn>
                <a:cxn ang="0">
                  <a:pos x="7" y="117"/>
                </a:cxn>
                <a:cxn ang="0">
                  <a:pos x="9" y="115"/>
                </a:cxn>
                <a:cxn ang="0">
                  <a:pos x="9" y="114"/>
                </a:cxn>
                <a:cxn ang="0">
                  <a:pos x="9" y="114"/>
                </a:cxn>
                <a:cxn ang="0">
                  <a:pos x="10" y="99"/>
                </a:cxn>
                <a:cxn ang="0">
                  <a:pos x="13" y="85"/>
                </a:cxn>
                <a:cxn ang="0">
                  <a:pos x="16" y="71"/>
                </a:cxn>
                <a:cxn ang="0">
                  <a:pos x="22" y="58"/>
                </a:cxn>
                <a:cxn ang="0">
                  <a:pos x="32" y="32"/>
                </a:cxn>
                <a:cxn ang="0">
                  <a:pos x="42" y="5"/>
                </a:cxn>
                <a:cxn ang="0">
                  <a:pos x="42" y="5"/>
                </a:cxn>
                <a:cxn ang="0">
                  <a:pos x="42" y="3"/>
                </a:cxn>
                <a:cxn ang="0">
                  <a:pos x="42" y="2"/>
                </a:cxn>
                <a:cxn ang="0">
                  <a:pos x="41" y="1"/>
                </a:cxn>
                <a:cxn ang="0">
                  <a:pos x="39" y="0"/>
                </a:cxn>
                <a:cxn ang="0">
                  <a:pos x="36" y="0"/>
                </a:cxn>
                <a:cxn ang="0">
                  <a:pos x="34" y="1"/>
                </a:cxn>
                <a:cxn ang="0">
                  <a:pos x="33" y="3"/>
                </a:cxn>
                <a:cxn ang="0">
                  <a:pos x="33" y="3"/>
                </a:cxn>
              </a:cxnLst>
              <a:rect l="0" t="0" r="r" b="b"/>
              <a:pathLst>
                <a:path w="42" h="118">
                  <a:moveTo>
                    <a:pt x="33" y="3"/>
                  </a:moveTo>
                  <a:lnTo>
                    <a:pt x="33" y="3"/>
                  </a:lnTo>
                  <a:lnTo>
                    <a:pt x="23" y="30"/>
                  </a:lnTo>
                  <a:lnTo>
                    <a:pt x="11" y="57"/>
                  </a:lnTo>
                  <a:lnTo>
                    <a:pt x="7" y="70"/>
                  </a:lnTo>
                  <a:lnTo>
                    <a:pt x="4" y="84"/>
                  </a:lnTo>
                  <a:lnTo>
                    <a:pt x="1" y="98"/>
                  </a:lnTo>
                  <a:lnTo>
                    <a:pt x="0" y="114"/>
                  </a:lnTo>
                  <a:lnTo>
                    <a:pt x="0" y="114"/>
                  </a:lnTo>
                  <a:lnTo>
                    <a:pt x="0" y="115"/>
                  </a:lnTo>
                  <a:lnTo>
                    <a:pt x="1" y="117"/>
                  </a:lnTo>
                  <a:lnTo>
                    <a:pt x="3" y="118"/>
                  </a:lnTo>
                  <a:lnTo>
                    <a:pt x="4" y="118"/>
                  </a:lnTo>
                  <a:lnTo>
                    <a:pt x="6" y="118"/>
                  </a:lnTo>
                  <a:lnTo>
                    <a:pt x="7" y="117"/>
                  </a:lnTo>
                  <a:lnTo>
                    <a:pt x="9" y="115"/>
                  </a:lnTo>
                  <a:lnTo>
                    <a:pt x="9" y="114"/>
                  </a:lnTo>
                  <a:lnTo>
                    <a:pt x="9" y="114"/>
                  </a:lnTo>
                  <a:lnTo>
                    <a:pt x="10" y="99"/>
                  </a:lnTo>
                  <a:lnTo>
                    <a:pt x="13" y="85"/>
                  </a:lnTo>
                  <a:lnTo>
                    <a:pt x="16" y="71"/>
                  </a:lnTo>
                  <a:lnTo>
                    <a:pt x="22" y="58"/>
                  </a:lnTo>
                  <a:lnTo>
                    <a:pt x="32" y="32"/>
                  </a:lnTo>
                  <a:lnTo>
                    <a:pt x="42" y="5"/>
                  </a:lnTo>
                  <a:lnTo>
                    <a:pt x="42" y="5"/>
                  </a:lnTo>
                  <a:lnTo>
                    <a:pt x="42" y="3"/>
                  </a:lnTo>
                  <a:lnTo>
                    <a:pt x="42" y="2"/>
                  </a:lnTo>
                  <a:lnTo>
                    <a:pt x="41" y="1"/>
                  </a:lnTo>
                  <a:lnTo>
                    <a:pt x="39" y="0"/>
                  </a:lnTo>
                  <a:lnTo>
                    <a:pt x="36" y="0"/>
                  </a:lnTo>
                  <a:lnTo>
                    <a:pt x="34" y="1"/>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28" name="Freeform 839"/>
            <p:cNvSpPr/>
            <p:nvPr>
              <p:custDataLst>
                <p:tags r:id="rId148"/>
              </p:custDataLst>
            </p:nvPr>
          </p:nvSpPr>
          <p:spPr bwMode="auto">
            <a:xfrm>
              <a:off x="2420938" y="1644650"/>
              <a:ext cx="20638" cy="58738"/>
            </a:xfrm>
            <a:custGeom>
              <a:avLst/>
              <a:gdLst/>
              <a:ahLst/>
              <a:cxnLst>
                <a:cxn ang="0">
                  <a:pos x="29" y="2"/>
                </a:cxn>
                <a:cxn ang="0">
                  <a:pos x="29" y="2"/>
                </a:cxn>
                <a:cxn ang="0">
                  <a:pos x="23" y="14"/>
                </a:cxn>
                <a:cxn ang="0">
                  <a:pos x="18" y="25"/>
                </a:cxn>
                <a:cxn ang="0">
                  <a:pos x="15" y="37"/>
                </a:cxn>
                <a:cxn ang="0">
                  <a:pos x="12" y="50"/>
                </a:cxn>
                <a:cxn ang="0">
                  <a:pos x="12" y="50"/>
                </a:cxn>
                <a:cxn ang="0">
                  <a:pos x="6" y="77"/>
                </a:cxn>
                <a:cxn ang="0">
                  <a:pos x="3" y="91"/>
                </a:cxn>
                <a:cxn ang="0">
                  <a:pos x="0" y="104"/>
                </a:cxn>
                <a:cxn ang="0">
                  <a:pos x="0" y="104"/>
                </a:cxn>
                <a:cxn ang="0">
                  <a:pos x="2" y="107"/>
                </a:cxn>
                <a:cxn ang="0">
                  <a:pos x="3" y="108"/>
                </a:cxn>
                <a:cxn ang="0">
                  <a:pos x="4" y="109"/>
                </a:cxn>
                <a:cxn ang="0">
                  <a:pos x="6" y="110"/>
                </a:cxn>
                <a:cxn ang="0">
                  <a:pos x="7" y="109"/>
                </a:cxn>
                <a:cxn ang="0">
                  <a:pos x="9" y="108"/>
                </a:cxn>
                <a:cxn ang="0">
                  <a:pos x="10" y="107"/>
                </a:cxn>
                <a:cxn ang="0">
                  <a:pos x="10" y="104"/>
                </a:cxn>
                <a:cxn ang="0">
                  <a:pos x="10" y="104"/>
                </a:cxn>
                <a:cxn ang="0">
                  <a:pos x="12" y="94"/>
                </a:cxn>
                <a:cxn ang="0">
                  <a:pos x="15" y="84"/>
                </a:cxn>
                <a:cxn ang="0">
                  <a:pos x="18" y="73"/>
                </a:cxn>
                <a:cxn ang="0">
                  <a:pos x="19" y="62"/>
                </a:cxn>
                <a:cxn ang="0">
                  <a:pos x="19" y="62"/>
                </a:cxn>
                <a:cxn ang="0">
                  <a:pos x="21" y="48"/>
                </a:cxn>
                <a:cxn ang="0">
                  <a:pos x="25" y="34"/>
                </a:cxn>
                <a:cxn ang="0">
                  <a:pos x="30" y="20"/>
                </a:cxn>
                <a:cxn ang="0">
                  <a:pos x="38" y="7"/>
                </a:cxn>
                <a:cxn ang="0">
                  <a:pos x="38" y="7"/>
                </a:cxn>
                <a:cxn ang="0">
                  <a:pos x="39" y="5"/>
                </a:cxn>
                <a:cxn ang="0">
                  <a:pos x="39" y="4"/>
                </a:cxn>
                <a:cxn ang="0">
                  <a:pos x="38" y="2"/>
                </a:cxn>
                <a:cxn ang="0">
                  <a:pos x="37" y="1"/>
                </a:cxn>
                <a:cxn ang="0">
                  <a:pos x="34" y="0"/>
                </a:cxn>
                <a:cxn ang="0">
                  <a:pos x="31" y="1"/>
                </a:cxn>
                <a:cxn ang="0">
                  <a:pos x="29" y="2"/>
                </a:cxn>
                <a:cxn ang="0">
                  <a:pos x="29" y="2"/>
                </a:cxn>
              </a:cxnLst>
              <a:rect l="0" t="0" r="r" b="b"/>
              <a:pathLst>
                <a:path w="39" h="110">
                  <a:moveTo>
                    <a:pt x="29" y="2"/>
                  </a:moveTo>
                  <a:lnTo>
                    <a:pt x="29" y="2"/>
                  </a:lnTo>
                  <a:lnTo>
                    <a:pt x="23" y="14"/>
                  </a:lnTo>
                  <a:lnTo>
                    <a:pt x="18" y="25"/>
                  </a:lnTo>
                  <a:lnTo>
                    <a:pt x="15" y="37"/>
                  </a:lnTo>
                  <a:lnTo>
                    <a:pt x="12" y="50"/>
                  </a:lnTo>
                  <a:lnTo>
                    <a:pt x="12" y="50"/>
                  </a:lnTo>
                  <a:lnTo>
                    <a:pt x="6" y="77"/>
                  </a:lnTo>
                  <a:lnTo>
                    <a:pt x="3" y="91"/>
                  </a:lnTo>
                  <a:lnTo>
                    <a:pt x="0" y="104"/>
                  </a:lnTo>
                  <a:lnTo>
                    <a:pt x="0" y="104"/>
                  </a:lnTo>
                  <a:lnTo>
                    <a:pt x="2" y="107"/>
                  </a:lnTo>
                  <a:lnTo>
                    <a:pt x="3" y="108"/>
                  </a:lnTo>
                  <a:lnTo>
                    <a:pt x="4" y="109"/>
                  </a:lnTo>
                  <a:lnTo>
                    <a:pt x="6" y="110"/>
                  </a:lnTo>
                  <a:lnTo>
                    <a:pt x="7" y="109"/>
                  </a:lnTo>
                  <a:lnTo>
                    <a:pt x="9" y="108"/>
                  </a:lnTo>
                  <a:lnTo>
                    <a:pt x="10" y="107"/>
                  </a:lnTo>
                  <a:lnTo>
                    <a:pt x="10" y="104"/>
                  </a:lnTo>
                  <a:lnTo>
                    <a:pt x="10" y="104"/>
                  </a:lnTo>
                  <a:lnTo>
                    <a:pt x="12" y="94"/>
                  </a:lnTo>
                  <a:lnTo>
                    <a:pt x="15" y="84"/>
                  </a:lnTo>
                  <a:lnTo>
                    <a:pt x="18" y="73"/>
                  </a:lnTo>
                  <a:lnTo>
                    <a:pt x="19" y="62"/>
                  </a:lnTo>
                  <a:lnTo>
                    <a:pt x="19" y="62"/>
                  </a:lnTo>
                  <a:lnTo>
                    <a:pt x="21" y="48"/>
                  </a:lnTo>
                  <a:lnTo>
                    <a:pt x="25" y="34"/>
                  </a:lnTo>
                  <a:lnTo>
                    <a:pt x="30" y="20"/>
                  </a:lnTo>
                  <a:lnTo>
                    <a:pt x="38" y="7"/>
                  </a:lnTo>
                  <a:lnTo>
                    <a:pt x="38" y="7"/>
                  </a:lnTo>
                  <a:lnTo>
                    <a:pt x="39" y="5"/>
                  </a:lnTo>
                  <a:lnTo>
                    <a:pt x="39" y="4"/>
                  </a:lnTo>
                  <a:lnTo>
                    <a:pt x="38" y="2"/>
                  </a:lnTo>
                  <a:lnTo>
                    <a:pt x="37" y="1"/>
                  </a:lnTo>
                  <a:lnTo>
                    <a:pt x="34" y="0"/>
                  </a:lnTo>
                  <a:lnTo>
                    <a:pt x="31" y="1"/>
                  </a:lnTo>
                  <a:lnTo>
                    <a:pt x="29" y="2"/>
                  </a:lnTo>
                  <a:lnTo>
                    <a:pt x="29"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29" name="Freeform 840"/>
            <p:cNvSpPr/>
            <p:nvPr>
              <p:custDataLst>
                <p:tags r:id="rId149"/>
              </p:custDataLst>
            </p:nvPr>
          </p:nvSpPr>
          <p:spPr bwMode="auto">
            <a:xfrm>
              <a:off x="2451100" y="1674813"/>
              <a:ext cx="12700" cy="55563"/>
            </a:xfrm>
            <a:custGeom>
              <a:avLst/>
              <a:gdLst/>
              <a:ahLst/>
              <a:cxnLst>
                <a:cxn ang="0">
                  <a:pos x="15" y="5"/>
                </a:cxn>
                <a:cxn ang="0">
                  <a:pos x="15" y="5"/>
                </a:cxn>
                <a:cxn ang="0">
                  <a:pos x="13" y="29"/>
                </a:cxn>
                <a:cxn ang="0">
                  <a:pos x="11" y="53"/>
                </a:cxn>
                <a:cxn ang="0">
                  <a:pos x="7" y="75"/>
                </a:cxn>
                <a:cxn ang="0">
                  <a:pos x="1" y="98"/>
                </a:cxn>
                <a:cxn ang="0">
                  <a:pos x="1" y="98"/>
                </a:cxn>
                <a:cxn ang="0">
                  <a:pos x="0" y="100"/>
                </a:cxn>
                <a:cxn ang="0">
                  <a:pos x="1" y="102"/>
                </a:cxn>
                <a:cxn ang="0">
                  <a:pos x="2" y="103"/>
                </a:cxn>
                <a:cxn ang="0">
                  <a:pos x="4" y="104"/>
                </a:cxn>
                <a:cxn ang="0">
                  <a:pos x="7" y="104"/>
                </a:cxn>
                <a:cxn ang="0">
                  <a:pos x="8" y="104"/>
                </a:cxn>
                <a:cxn ang="0">
                  <a:pos x="10" y="103"/>
                </a:cxn>
                <a:cxn ang="0">
                  <a:pos x="10" y="101"/>
                </a:cxn>
                <a:cxn ang="0">
                  <a:pos x="10" y="101"/>
                </a:cxn>
                <a:cxn ang="0">
                  <a:pos x="16" y="77"/>
                </a:cxn>
                <a:cxn ang="0">
                  <a:pos x="20" y="54"/>
                </a:cxn>
                <a:cxn ang="0">
                  <a:pos x="23" y="29"/>
                </a:cxn>
                <a:cxn ang="0">
                  <a:pos x="24" y="5"/>
                </a:cxn>
                <a:cxn ang="0">
                  <a:pos x="24" y="5"/>
                </a:cxn>
                <a:cxn ang="0">
                  <a:pos x="24" y="3"/>
                </a:cxn>
                <a:cxn ang="0">
                  <a:pos x="23" y="2"/>
                </a:cxn>
                <a:cxn ang="0">
                  <a:pos x="22" y="1"/>
                </a:cxn>
                <a:cxn ang="0">
                  <a:pos x="20" y="0"/>
                </a:cxn>
                <a:cxn ang="0">
                  <a:pos x="18" y="1"/>
                </a:cxn>
                <a:cxn ang="0">
                  <a:pos x="17" y="2"/>
                </a:cxn>
                <a:cxn ang="0">
                  <a:pos x="16" y="3"/>
                </a:cxn>
                <a:cxn ang="0">
                  <a:pos x="15" y="5"/>
                </a:cxn>
                <a:cxn ang="0">
                  <a:pos x="15" y="5"/>
                </a:cxn>
              </a:cxnLst>
              <a:rect l="0" t="0" r="r" b="b"/>
              <a:pathLst>
                <a:path w="24" h="104">
                  <a:moveTo>
                    <a:pt x="15" y="5"/>
                  </a:moveTo>
                  <a:lnTo>
                    <a:pt x="15" y="5"/>
                  </a:lnTo>
                  <a:lnTo>
                    <a:pt x="13" y="29"/>
                  </a:lnTo>
                  <a:lnTo>
                    <a:pt x="11" y="53"/>
                  </a:lnTo>
                  <a:lnTo>
                    <a:pt x="7" y="75"/>
                  </a:lnTo>
                  <a:lnTo>
                    <a:pt x="1" y="98"/>
                  </a:lnTo>
                  <a:lnTo>
                    <a:pt x="1" y="98"/>
                  </a:lnTo>
                  <a:lnTo>
                    <a:pt x="0" y="100"/>
                  </a:lnTo>
                  <a:lnTo>
                    <a:pt x="1" y="102"/>
                  </a:lnTo>
                  <a:lnTo>
                    <a:pt x="2" y="103"/>
                  </a:lnTo>
                  <a:lnTo>
                    <a:pt x="4" y="104"/>
                  </a:lnTo>
                  <a:lnTo>
                    <a:pt x="7" y="104"/>
                  </a:lnTo>
                  <a:lnTo>
                    <a:pt x="8" y="104"/>
                  </a:lnTo>
                  <a:lnTo>
                    <a:pt x="10" y="103"/>
                  </a:lnTo>
                  <a:lnTo>
                    <a:pt x="10" y="101"/>
                  </a:lnTo>
                  <a:lnTo>
                    <a:pt x="10" y="101"/>
                  </a:lnTo>
                  <a:lnTo>
                    <a:pt x="16" y="77"/>
                  </a:lnTo>
                  <a:lnTo>
                    <a:pt x="20" y="54"/>
                  </a:lnTo>
                  <a:lnTo>
                    <a:pt x="23" y="29"/>
                  </a:lnTo>
                  <a:lnTo>
                    <a:pt x="24" y="5"/>
                  </a:lnTo>
                  <a:lnTo>
                    <a:pt x="24" y="5"/>
                  </a:lnTo>
                  <a:lnTo>
                    <a:pt x="24" y="3"/>
                  </a:lnTo>
                  <a:lnTo>
                    <a:pt x="23" y="2"/>
                  </a:lnTo>
                  <a:lnTo>
                    <a:pt x="22" y="1"/>
                  </a:lnTo>
                  <a:lnTo>
                    <a:pt x="20" y="0"/>
                  </a:lnTo>
                  <a:lnTo>
                    <a:pt x="18" y="1"/>
                  </a:lnTo>
                  <a:lnTo>
                    <a:pt x="17" y="2"/>
                  </a:lnTo>
                  <a:lnTo>
                    <a:pt x="16" y="3"/>
                  </a:lnTo>
                  <a:lnTo>
                    <a:pt x="15" y="5"/>
                  </a:lnTo>
                  <a:lnTo>
                    <a:pt x="15"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0" name="Freeform 841"/>
            <p:cNvSpPr/>
            <p:nvPr>
              <p:custDataLst>
                <p:tags r:id="rId150"/>
              </p:custDataLst>
            </p:nvPr>
          </p:nvSpPr>
          <p:spPr bwMode="auto">
            <a:xfrm>
              <a:off x="2479675" y="1695450"/>
              <a:ext cx="22225" cy="60325"/>
            </a:xfrm>
            <a:custGeom>
              <a:avLst/>
              <a:gdLst/>
              <a:ahLst/>
              <a:cxnLst>
                <a:cxn ang="0">
                  <a:pos x="33" y="3"/>
                </a:cxn>
                <a:cxn ang="0">
                  <a:pos x="33" y="3"/>
                </a:cxn>
                <a:cxn ang="0">
                  <a:pos x="19" y="56"/>
                </a:cxn>
                <a:cxn ang="0">
                  <a:pos x="9" y="83"/>
                </a:cxn>
                <a:cxn ang="0">
                  <a:pos x="0" y="108"/>
                </a:cxn>
                <a:cxn ang="0">
                  <a:pos x="0" y="108"/>
                </a:cxn>
                <a:cxn ang="0">
                  <a:pos x="0" y="110"/>
                </a:cxn>
                <a:cxn ang="0">
                  <a:pos x="0" y="112"/>
                </a:cxn>
                <a:cxn ang="0">
                  <a:pos x="1" y="113"/>
                </a:cxn>
                <a:cxn ang="0">
                  <a:pos x="3" y="114"/>
                </a:cxn>
                <a:cxn ang="0">
                  <a:pos x="6" y="113"/>
                </a:cxn>
                <a:cxn ang="0">
                  <a:pos x="8" y="112"/>
                </a:cxn>
                <a:cxn ang="0">
                  <a:pos x="9" y="111"/>
                </a:cxn>
                <a:cxn ang="0">
                  <a:pos x="9" y="111"/>
                </a:cxn>
                <a:cxn ang="0">
                  <a:pos x="19" y="85"/>
                </a:cxn>
                <a:cxn ang="0">
                  <a:pos x="27" y="59"/>
                </a:cxn>
                <a:cxn ang="0">
                  <a:pos x="42" y="6"/>
                </a:cxn>
                <a:cxn ang="0">
                  <a:pos x="42" y="6"/>
                </a:cxn>
                <a:cxn ang="0">
                  <a:pos x="42" y="4"/>
                </a:cxn>
                <a:cxn ang="0">
                  <a:pos x="42" y="2"/>
                </a:cxn>
                <a:cxn ang="0">
                  <a:pos x="40" y="1"/>
                </a:cxn>
                <a:cxn ang="0">
                  <a:pos x="39" y="0"/>
                </a:cxn>
                <a:cxn ang="0">
                  <a:pos x="37" y="0"/>
                </a:cxn>
                <a:cxn ang="0">
                  <a:pos x="35" y="1"/>
                </a:cxn>
                <a:cxn ang="0">
                  <a:pos x="34" y="2"/>
                </a:cxn>
                <a:cxn ang="0">
                  <a:pos x="33" y="3"/>
                </a:cxn>
                <a:cxn ang="0">
                  <a:pos x="33" y="3"/>
                </a:cxn>
              </a:cxnLst>
              <a:rect l="0" t="0" r="r" b="b"/>
              <a:pathLst>
                <a:path w="42" h="114">
                  <a:moveTo>
                    <a:pt x="33" y="3"/>
                  </a:moveTo>
                  <a:lnTo>
                    <a:pt x="33" y="3"/>
                  </a:lnTo>
                  <a:lnTo>
                    <a:pt x="19" y="56"/>
                  </a:lnTo>
                  <a:lnTo>
                    <a:pt x="9" y="83"/>
                  </a:lnTo>
                  <a:lnTo>
                    <a:pt x="0" y="108"/>
                  </a:lnTo>
                  <a:lnTo>
                    <a:pt x="0" y="108"/>
                  </a:lnTo>
                  <a:lnTo>
                    <a:pt x="0" y="110"/>
                  </a:lnTo>
                  <a:lnTo>
                    <a:pt x="0" y="112"/>
                  </a:lnTo>
                  <a:lnTo>
                    <a:pt x="1" y="113"/>
                  </a:lnTo>
                  <a:lnTo>
                    <a:pt x="3" y="114"/>
                  </a:lnTo>
                  <a:lnTo>
                    <a:pt x="6" y="113"/>
                  </a:lnTo>
                  <a:lnTo>
                    <a:pt x="8" y="112"/>
                  </a:lnTo>
                  <a:lnTo>
                    <a:pt x="9" y="111"/>
                  </a:lnTo>
                  <a:lnTo>
                    <a:pt x="9" y="111"/>
                  </a:lnTo>
                  <a:lnTo>
                    <a:pt x="19" y="85"/>
                  </a:lnTo>
                  <a:lnTo>
                    <a:pt x="27" y="59"/>
                  </a:lnTo>
                  <a:lnTo>
                    <a:pt x="42" y="6"/>
                  </a:lnTo>
                  <a:lnTo>
                    <a:pt x="42" y="6"/>
                  </a:lnTo>
                  <a:lnTo>
                    <a:pt x="42" y="4"/>
                  </a:lnTo>
                  <a:lnTo>
                    <a:pt x="42" y="2"/>
                  </a:lnTo>
                  <a:lnTo>
                    <a:pt x="40" y="1"/>
                  </a:lnTo>
                  <a:lnTo>
                    <a:pt x="39" y="0"/>
                  </a:lnTo>
                  <a:lnTo>
                    <a:pt x="37" y="0"/>
                  </a:lnTo>
                  <a:lnTo>
                    <a:pt x="35" y="1"/>
                  </a:lnTo>
                  <a:lnTo>
                    <a:pt x="34" y="2"/>
                  </a:lnTo>
                  <a:lnTo>
                    <a:pt x="33" y="3"/>
                  </a:lnTo>
                  <a:lnTo>
                    <a:pt x="33"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1" name="Freeform 842"/>
            <p:cNvSpPr/>
            <p:nvPr>
              <p:custDataLst>
                <p:tags r:id="rId151"/>
              </p:custDataLst>
            </p:nvPr>
          </p:nvSpPr>
          <p:spPr bwMode="auto">
            <a:xfrm>
              <a:off x="2509838" y="1725613"/>
              <a:ext cx="14288" cy="53975"/>
            </a:xfrm>
            <a:custGeom>
              <a:avLst/>
              <a:gdLst/>
              <a:ahLst/>
              <a:cxnLst>
                <a:cxn ang="0">
                  <a:pos x="18" y="5"/>
                </a:cxn>
                <a:cxn ang="0">
                  <a:pos x="18" y="5"/>
                </a:cxn>
                <a:cxn ang="0">
                  <a:pos x="17" y="16"/>
                </a:cxn>
                <a:cxn ang="0">
                  <a:pos x="14" y="27"/>
                </a:cxn>
                <a:cxn ang="0">
                  <a:pos x="11" y="37"/>
                </a:cxn>
                <a:cxn ang="0">
                  <a:pos x="8" y="49"/>
                </a:cxn>
                <a:cxn ang="0">
                  <a:pos x="8" y="49"/>
                </a:cxn>
                <a:cxn ang="0">
                  <a:pos x="6" y="61"/>
                </a:cxn>
                <a:cxn ang="0">
                  <a:pos x="4" y="73"/>
                </a:cxn>
                <a:cxn ang="0">
                  <a:pos x="2" y="86"/>
                </a:cxn>
                <a:cxn ang="0">
                  <a:pos x="0" y="98"/>
                </a:cxn>
                <a:cxn ang="0">
                  <a:pos x="0" y="98"/>
                </a:cxn>
                <a:cxn ang="0">
                  <a:pos x="0" y="100"/>
                </a:cxn>
                <a:cxn ang="0">
                  <a:pos x="1" y="102"/>
                </a:cxn>
                <a:cxn ang="0">
                  <a:pos x="2" y="103"/>
                </a:cxn>
                <a:cxn ang="0">
                  <a:pos x="4" y="104"/>
                </a:cxn>
                <a:cxn ang="0">
                  <a:pos x="5" y="104"/>
                </a:cxn>
                <a:cxn ang="0">
                  <a:pos x="7" y="104"/>
                </a:cxn>
                <a:cxn ang="0">
                  <a:pos x="8" y="102"/>
                </a:cxn>
                <a:cxn ang="0">
                  <a:pos x="9" y="101"/>
                </a:cxn>
                <a:cxn ang="0">
                  <a:pos x="9" y="101"/>
                </a:cxn>
                <a:cxn ang="0">
                  <a:pos x="13" y="76"/>
                </a:cxn>
                <a:cxn ang="0">
                  <a:pos x="17" y="51"/>
                </a:cxn>
                <a:cxn ang="0">
                  <a:pos x="17" y="51"/>
                </a:cxn>
                <a:cxn ang="0">
                  <a:pos x="19" y="39"/>
                </a:cxn>
                <a:cxn ang="0">
                  <a:pos x="24" y="28"/>
                </a:cxn>
                <a:cxn ang="0">
                  <a:pos x="27" y="16"/>
                </a:cxn>
                <a:cxn ang="0">
                  <a:pos x="29" y="5"/>
                </a:cxn>
                <a:cxn ang="0">
                  <a:pos x="29" y="5"/>
                </a:cxn>
                <a:cxn ang="0">
                  <a:pos x="28" y="3"/>
                </a:cxn>
                <a:cxn ang="0">
                  <a:pos x="27" y="1"/>
                </a:cxn>
                <a:cxn ang="0">
                  <a:pos x="26" y="1"/>
                </a:cxn>
                <a:cxn ang="0">
                  <a:pos x="24" y="0"/>
                </a:cxn>
                <a:cxn ang="0">
                  <a:pos x="21" y="1"/>
                </a:cxn>
                <a:cxn ang="0">
                  <a:pos x="20" y="1"/>
                </a:cxn>
                <a:cxn ang="0">
                  <a:pos x="19" y="3"/>
                </a:cxn>
                <a:cxn ang="0">
                  <a:pos x="18" y="5"/>
                </a:cxn>
                <a:cxn ang="0">
                  <a:pos x="18" y="5"/>
                </a:cxn>
              </a:cxnLst>
              <a:rect l="0" t="0" r="r" b="b"/>
              <a:pathLst>
                <a:path w="29" h="104">
                  <a:moveTo>
                    <a:pt x="18" y="5"/>
                  </a:moveTo>
                  <a:lnTo>
                    <a:pt x="18" y="5"/>
                  </a:lnTo>
                  <a:lnTo>
                    <a:pt x="17" y="16"/>
                  </a:lnTo>
                  <a:lnTo>
                    <a:pt x="14" y="27"/>
                  </a:lnTo>
                  <a:lnTo>
                    <a:pt x="11" y="37"/>
                  </a:lnTo>
                  <a:lnTo>
                    <a:pt x="8" y="49"/>
                  </a:lnTo>
                  <a:lnTo>
                    <a:pt x="8" y="49"/>
                  </a:lnTo>
                  <a:lnTo>
                    <a:pt x="6" y="61"/>
                  </a:lnTo>
                  <a:lnTo>
                    <a:pt x="4" y="73"/>
                  </a:lnTo>
                  <a:lnTo>
                    <a:pt x="2" y="86"/>
                  </a:lnTo>
                  <a:lnTo>
                    <a:pt x="0" y="98"/>
                  </a:lnTo>
                  <a:lnTo>
                    <a:pt x="0" y="98"/>
                  </a:lnTo>
                  <a:lnTo>
                    <a:pt x="0" y="100"/>
                  </a:lnTo>
                  <a:lnTo>
                    <a:pt x="1" y="102"/>
                  </a:lnTo>
                  <a:lnTo>
                    <a:pt x="2" y="103"/>
                  </a:lnTo>
                  <a:lnTo>
                    <a:pt x="4" y="104"/>
                  </a:lnTo>
                  <a:lnTo>
                    <a:pt x="5" y="104"/>
                  </a:lnTo>
                  <a:lnTo>
                    <a:pt x="7" y="104"/>
                  </a:lnTo>
                  <a:lnTo>
                    <a:pt x="8" y="102"/>
                  </a:lnTo>
                  <a:lnTo>
                    <a:pt x="9" y="101"/>
                  </a:lnTo>
                  <a:lnTo>
                    <a:pt x="9" y="101"/>
                  </a:lnTo>
                  <a:lnTo>
                    <a:pt x="13" y="76"/>
                  </a:lnTo>
                  <a:lnTo>
                    <a:pt x="17" y="51"/>
                  </a:lnTo>
                  <a:lnTo>
                    <a:pt x="17" y="51"/>
                  </a:lnTo>
                  <a:lnTo>
                    <a:pt x="19" y="39"/>
                  </a:lnTo>
                  <a:lnTo>
                    <a:pt x="24" y="28"/>
                  </a:lnTo>
                  <a:lnTo>
                    <a:pt x="27" y="16"/>
                  </a:lnTo>
                  <a:lnTo>
                    <a:pt x="29" y="5"/>
                  </a:lnTo>
                  <a:lnTo>
                    <a:pt x="29" y="5"/>
                  </a:lnTo>
                  <a:lnTo>
                    <a:pt x="28" y="3"/>
                  </a:lnTo>
                  <a:lnTo>
                    <a:pt x="27" y="1"/>
                  </a:lnTo>
                  <a:lnTo>
                    <a:pt x="26" y="1"/>
                  </a:lnTo>
                  <a:lnTo>
                    <a:pt x="24" y="0"/>
                  </a:lnTo>
                  <a:lnTo>
                    <a:pt x="21" y="1"/>
                  </a:lnTo>
                  <a:lnTo>
                    <a:pt x="20" y="1"/>
                  </a:lnTo>
                  <a:lnTo>
                    <a:pt x="19" y="3"/>
                  </a:lnTo>
                  <a:lnTo>
                    <a:pt x="18" y="5"/>
                  </a:lnTo>
                  <a:lnTo>
                    <a:pt x="18"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2" name="Freeform 843"/>
            <p:cNvSpPr/>
            <p:nvPr>
              <p:custDataLst>
                <p:tags r:id="rId152"/>
              </p:custDataLst>
            </p:nvPr>
          </p:nvSpPr>
          <p:spPr bwMode="auto">
            <a:xfrm>
              <a:off x="2528888" y="1752600"/>
              <a:ext cx="17463" cy="57150"/>
            </a:xfrm>
            <a:custGeom>
              <a:avLst/>
              <a:gdLst/>
              <a:ahLst/>
              <a:cxnLst>
                <a:cxn ang="0">
                  <a:pos x="24" y="2"/>
                </a:cxn>
                <a:cxn ang="0">
                  <a:pos x="24" y="2"/>
                </a:cxn>
                <a:cxn ang="0">
                  <a:pos x="20" y="14"/>
                </a:cxn>
                <a:cxn ang="0">
                  <a:pos x="16" y="28"/>
                </a:cxn>
                <a:cxn ang="0">
                  <a:pos x="9" y="54"/>
                </a:cxn>
                <a:cxn ang="0">
                  <a:pos x="9" y="54"/>
                </a:cxn>
                <a:cxn ang="0">
                  <a:pos x="3" y="79"/>
                </a:cxn>
                <a:cxn ang="0">
                  <a:pos x="1" y="91"/>
                </a:cxn>
                <a:cxn ang="0">
                  <a:pos x="0" y="104"/>
                </a:cxn>
                <a:cxn ang="0">
                  <a:pos x="0" y="104"/>
                </a:cxn>
                <a:cxn ang="0">
                  <a:pos x="0" y="105"/>
                </a:cxn>
                <a:cxn ang="0">
                  <a:pos x="1" y="107"/>
                </a:cxn>
                <a:cxn ang="0">
                  <a:pos x="2" y="108"/>
                </a:cxn>
                <a:cxn ang="0">
                  <a:pos x="4" y="108"/>
                </a:cxn>
                <a:cxn ang="0">
                  <a:pos x="6" y="108"/>
                </a:cxn>
                <a:cxn ang="0">
                  <a:pos x="7" y="107"/>
                </a:cxn>
                <a:cxn ang="0">
                  <a:pos x="8" y="105"/>
                </a:cxn>
                <a:cxn ang="0">
                  <a:pos x="9" y="104"/>
                </a:cxn>
                <a:cxn ang="0">
                  <a:pos x="9" y="104"/>
                </a:cxn>
                <a:cxn ang="0">
                  <a:pos x="10" y="92"/>
                </a:cxn>
                <a:cxn ang="0">
                  <a:pos x="12" y="80"/>
                </a:cxn>
                <a:cxn ang="0">
                  <a:pos x="19" y="57"/>
                </a:cxn>
                <a:cxn ang="0">
                  <a:pos x="19" y="57"/>
                </a:cxn>
                <a:cxn ang="0">
                  <a:pos x="22" y="44"/>
                </a:cxn>
                <a:cxn ang="0">
                  <a:pos x="25" y="32"/>
                </a:cxn>
                <a:cxn ang="0">
                  <a:pos x="28" y="19"/>
                </a:cxn>
                <a:cxn ang="0">
                  <a:pos x="32" y="6"/>
                </a:cxn>
                <a:cxn ang="0">
                  <a:pos x="32" y="6"/>
                </a:cxn>
                <a:cxn ang="0">
                  <a:pos x="33" y="5"/>
                </a:cxn>
                <a:cxn ang="0">
                  <a:pos x="32" y="3"/>
                </a:cxn>
                <a:cxn ang="0">
                  <a:pos x="30" y="0"/>
                </a:cxn>
                <a:cxn ang="0">
                  <a:pos x="28" y="0"/>
                </a:cxn>
                <a:cxn ang="0">
                  <a:pos x="27" y="0"/>
                </a:cxn>
                <a:cxn ang="0">
                  <a:pos x="25" y="0"/>
                </a:cxn>
                <a:cxn ang="0">
                  <a:pos x="24" y="2"/>
                </a:cxn>
                <a:cxn ang="0">
                  <a:pos x="24" y="2"/>
                </a:cxn>
              </a:cxnLst>
              <a:rect l="0" t="0" r="r" b="b"/>
              <a:pathLst>
                <a:path w="33" h="108">
                  <a:moveTo>
                    <a:pt x="24" y="2"/>
                  </a:moveTo>
                  <a:lnTo>
                    <a:pt x="24" y="2"/>
                  </a:lnTo>
                  <a:lnTo>
                    <a:pt x="20" y="14"/>
                  </a:lnTo>
                  <a:lnTo>
                    <a:pt x="16" y="28"/>
                  </a:lnTo>
                  <a:lnTo>
                    <a:pt x="9" y="54"/>
                  </a:lnTo>
                  <a:lnTo>
                    <a:pt x="9" y="54"/>
                  </a:lnTo>
                  <a:lnTo>
                    <a:pt x="3" y="79"/>
                  </a:lnTo>
                  <a:lnTo>
                    <a:pt x="1" y="91"/>
                  </a:lnTo>
                  <a:lnTo>
                    <a:pt x="0" y="104"/>
                  </a:lnTo>
                  <a:lnTo>
                    <a:pt x="0" y="104"/>
                  </a:lnTo>
                  <a:lnTo>
                    <a:pt x="0" y="105"/>
                  </a:lnTo>
                  <a:lnTo>
                    <a:pt x="1" y="107"/>
                  </a:lnTo>
                  <a:lnTo>
                    <a:pt x="2" y="108"/>
                  </a:lnTo>
                  <a:lnTo>
                    <a:pt x="4" y="108"/>
                  </a:lnTo>
                  <a:lnTo>
                    <a:pt x="6" y="108"/>
                  </a:lnTo>
                  <a:lnTo>
                    <a:pt x="7" y="107"/>
                  </a:lnTo>
                  <a:lnTo>
                    <a:pt x="8" y="105"/>
                  </a:lnTo>
                  <a:lnTo>
                    <a:pt x="9" y="104"/>
                  </a:lnTo>
                  <a:lnTo>
                    <a:pt x="9" y="104"/>
                  </a:lnTo>
                  <a:lnTo>
                    <a:pt x="10" y="92"/>
                  </a:lnTo>
                  <a:lnTo>
                    <a:pt x="12" y="80"/>
                  </a:lnTo>
                  <a:lnTo>
                    <a:pt x="19" y="57"/>
                  </a:lnTo>
                  <a:lnTo>
                    <a:pt x="19" y="57"/>
                  </a:lnTo>
                  <a:lnTo>
                    <a:pt x="22" y="44"/>
                  </a:lnTo>
                  <a:lnTo>
                    <a:pt x="25" y="32"/>
                  </a:lnTo>
                  <a:lnTo>
                    <a:pt x="28" y="19"/>
                  </a:lnTo>
                  <a:lnTo>
                    <a:pt x="32" y="6"/>
                  </a:lnTo>
                  <a:lnTo>
                    <a:pt x="32" y="6"/>
                  </a:lnTo>
                  <a:lnTo>
                    <a:pt x="33" y="5"/>
                  </a:lnTo>
                  <a:lnTo>
                    <a:pt x="32" y="3"/>
                  </a:lnTo>
                  <a:lnTo>
                    <a:pt x="30" y="0"/>
                  </a:lnTo>
                  <a:lnTo>
                    <a:pt x="28" y="0"/>
                  </a:lnTo>
                  <a:lnTo>
                    <a:pt x="27" y="0"/>
                  </a:lnTo>
                  <a:lnTo>
                    <a:pt x="25" y="0"/>
                  </a:lnTo>
                  <a:lnTo>
                    <a:pt x="24" y="2"/>
                  </a:lnTo>
                  <a:lnTo>
                    <a:pt x="24"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3" name="Freeform 844"/>
            <p:cNvSpPr/>
            <p:nvPr>
              <p:custDataLst>
                <p:tags r:id="rId153"/>
              </p:custDataLst>
            </p:nvPr>
          </p:nvSpPr>
          <p:spPr bwMode="auto">
            <a:xfrm>
              <a:off x="2557463" y="1774825"/>
              <a:ext cx="11113" cy="52388"/>
            </a:xfrm>
            <a:custGeom>
              <a:avLst/>
              <a:gdLst/>
              <a:ahLst/>
              <a:cxnLst>
                <a:cxn ang="0">
                  <a:pos x="14" y="4"/>
                </a:cxn>
                <a:cxn ang="0">
                  <a:pos x="14" y="4"/>
                </a:cxn>
                <a:cxn ang="0">
                  <a:pos x="13" y="15"/>
                </a:cxn>
                <a:cxn ang="0">
                  <a:pos x="12" y="27"/>
                </a:cxn>
                <a:cxn ang="0">
                  <a:pos x="9" y="50"/>
                </a:cxn>
                <a:cxn ang="0">
                  <a:pos x="0" y="93"/>
                </a:cxn>
                <a:cxn ang="0">
                  <a:pos x="0" y="93"/>
                </a:cxn>
                <a:cxn ang="0">
                  <a:pos x="0" y="95"/>
                </a:cxn>
                <a:cxn ang="0">
                  <a:pos x="1" y="97"/>
                </a:cxn>
                <a:cxn ang="0">
                  <a:pos x="4" y="99"/>
                </a:cxn>
                <a:cxn ang="0">
                  <a:pos x="6" y="99"/>
                </a:cxn>
                <a:cxn ang="0">
                  <a:pos x="7" y="99"/>
                </a:cxn>
                <a:cxn ang="0">
                  <a:pos x="8" y="98"/>
                </a:cxn>
                <a:cxn ang="0">
                  <a:pos x="9" y="96"/>
                </a:cxn>
                <a:cxn ang="0">
                  <a:pos x="9" y="96"/>
                </a:cxn>
                <a:cxn ang="0">
                  <a:pos x="18" y="51"/>
                </a:cxn>
                <a:cxn ang="0">
                  <a:pos x="21" y="28"/>
                </a:cxn>
                <a:cxn ang="0">
                  <a:pos x="23" y="17"/>
                </a:cxn>
                <a:cxn ang="0">
                  <a:pos x="23" y="4"/>
                </a:cxn>
                <a:cxn ang="0">
                  <a:pos x="23" y="4"/>
                </a:cxn>
                <a:cxn ang="0">
                  <a:pos x="23" y="3"/>
                </a:cxn>
                <a:cxn ang="0">
                  <a:pos x="22" y="1"/>
                </a:cxn>
                <a:cxn ang="0">
                  <a:pos x="20" y="0"/>
                </a:cxn>
                <a:cxn ang="0">
                  <a:pos x="19" y="0"/>
                </a:cxn>
                <a:cxn ang="0">
                  <a:pos x="17" y="0"/>
                </a:cxn>
                <a:cxn ang="0">
                  <a:pos x="15" y="1"/>
                </a:cxn>
                <a:cxn ang="0">
                  <a:pos x="14" y="3"/>
                </a:cxn>
                <a:cxn ang="0">
                  <a:pos x="14" y="4"/>
                </a:cxn>
                <a:cxn ang="0">
                  <a:pos x="14" y="4"/>
                </a:cxn>
              </a:cxnLst>
              <a:rect l="0" t="0" r="r" b="b"/>
              <a:pathLst>
                <a:path w="23" h="99">
                  <a:moveTo>
                    <a:pt x="14" y="4"/>
                  </a:moveTo>
                  <a:lnTo>
                    <a:pt x="14" y="4"/>
                  </a:lnTo>
                  <a:lnTo>
                    <a:pt x="13" y="15"/>
                  </a:lnTo>
                  <a:lnTo>
                    <a:pt x="12" y="27"/>
                  </a:lnTo>
                  <a:lnTo>
                    <a:pt x="9" y="50"/>
                  </a:lnTo>
                  <a:lnTo>
                    <a:pt x="0" y="93"/>
                  </a:lnTo>
                  <a:lnTo>
                    <a:pt x="0" y="93"/>
                  </a:lnTo>
                  <a:lnTo>
                    <a:pt x="0" y="95"/>
                  </a:lnTo>
                  <a:lnTo>
                    <a:pt x="1" y="97"/>
                  </a:lnTo>
                  <a:lnTo>
                    <a:pt x="4" y="99"/>
                  </a:lnTo>
                  <a:lnTo>
                    <a:pt x="6" y="99"/>
                  </a:lnTo>
                  <a:lnTo>
                    <a:pt x="7" y="99"/>
                  </a:lnTo>
                  <a:lnTo>
                    <a:pt x="8" y="98"/>
                  </a:lnTo>
                  <a:lnTo>
                    <a:pt x="9" y="96"/>
                  </a:lnTo>
                  <a:lnTo>
                    <a:pt x="9" y="96"/>
                  </a:lnTo>
                  <a:lnTo>
                    <a:pt x="18" y="51"/>
                  </a:lnTo>
                  <a:lnTo>
                    <a:pt x="21" y="28"/>
                  </a:lnTo>
                  <a:lnTo>
                    <a:pt x="23" y="17"/>
                  </a:lnTo>
                  <a:lnTo>
                    <a:pt x="23" y="4"/>
                  </a:lnTo>
                  <a:lnTo>
                    <a:pt x="23" y="4"/>
                  </a:lnTo>
                  <a:lnTo>
                    <a:pt x="23" y="3"/>
                  </a:lnTo>
                  <a:lnTo>
                    <a:pt x="22" y="1"/>
                  </a:lnTo>
                  <a:lnTo>
                    <a:pt x="20" y="0"/>
                  </a:lnTo>
                  <a:lnTo>
                    <a:pt x="19" y="0"/>
                  </a:lnTo>
                  <a:lnTo>
                    <a:pt x="17" y="0"/>
                  </a:lnTo>
                  <a:lnTo>
                    <a:pt x="15" y="1"/>
                  </a:lnTo>
                  <a:lnTo>
                    <a:pt x="14" y="3"/>
                  </a:lnTo>
                  <a:lnTo>
                    <a:pt x="14" y="4"/>
                  </a:lnTo>
                  <a:lnTo>
                    <a:pt x="14"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4" name="Freeform 847"/>
            <p:cNvSpPr/>
            <p:nvPr>
              <p:custDataLst>
                <p:tags r:id="rId154"/>
              </p:custDataLst>
            </p:nvPr>
          </p:nvSpPr>
          <p:spPr bwMode="auto">
            <a:xfrm>
              <a:off x="2640013" y="1768475"/>
              <a:ext cx="7938" cy="57150"/>
            </a:xfrm>
            <a:custGeom>
              <a:avLst/>
              <a:gdLst/>
              <a:ahLst/>
              <a:cxnLst>
                <a:cxn ang="0">
                  <a:pos x="13" y="73"/>
                </a:cxn>
                <a:cxn ang="0">
                  <a:pos x="13" y="73"/>
                </a:cxn>
                <a:cxn ang="0">
                  <a:pos x="14" y="39"/>
                </a:cxn>
                <a:cxn ang="0">
                  <a:pos x="13" y="5"/>
                </a:cxn>
                <a:cxn ang="0">
                  <a:pos x="13" y="5"/>
                </a:cxn>
                <a:cxn ang="0">
                  <a:pos x="13" y="3"/>
                </a:cxn>
                <a:cxn ang="0">
                  <a:pos x="12" y="1"/>
                </a:cxn>
                <a:cxn ang="0">
                  <a:pos x="11" y="1"/>
                </a:cxn>
                <a:cxn ang="0">
                  <a:pos x="9" y="0"/>
                </a:cxn>
                <a:cxn ang="0">
                  <a:pos x="7" y="1"/>
                </a:cxn>
                <a:cxn ang="0">
                  <a:pos x="6" y="1"/>
                </a:cxn>
                <a:cxn ang="0">
                  <a:pos x="5" y="3"/>
                </a:cxn>
                <a:cxn ang="0">
                  <a:pos x="4" y="5"/>
                </a:cxn>
                <a:cxn ang="0">
                  <a:pos x="4" y="5"/>
                </a:cxn>
                <a:cxn ang="0">
                  <a:pos x="4" y="58"/>
                </a:cxn>
                <a:cxn ang="0">
                  <a:pos x="4" y="58"/>
                </a:cxn>
                <a:cxn ang="0">
                  <a:pos x="5" y="80"/>
                </a:cxn>
                <a:cxn ang="0">
                  <a:pos x="4" y="94"/>
                </a:cxn>
                <a:cxn ang="0">
                  <a:pos x="3" y="98"/>
                </a:cxn>
                <a:cxn ang="0">
                  <a:pos x="2" y="100"/>
                </a:cxn>
                <a:cxn ang="0">
                  <a:pos x="2" y="100"/>
                </a:cxn>
                <a:cxn ang="0">
                  <a:pos x="0" y="101"/>
                </a:cxn>
                <a:cxn ang="0">
                  <a:pos x="0" y="103"/>
                </a:cxn>
                <a:cxn ang="0">
                  <a:pos x="0" y="105"/>
                </a:cxn>
                <a:cxn ang="0">
                  <a:pos x="0" y="106"/>
                </a:cxn>
                <a:cxn ang="0">
                  <a:pos x="1" y="108"/>
                </a:cxn>
                <a:cxn ang="0">
                  <a:pos x="3" y="108"/>
                </a:cxn>
                <a:cxn ang="0">
                  <a:pos x="5" y="109"/>
                </a:cxn>
                <a:cxn ang="0">
                  <a:pos x="7" y="108"/>
                </a:cxn>
                <a:cxn ang="0">
                  <a:pos x="7" y="108"/>
                </a:cxn>
                <a:cxn ang="0">
                  <a:pos x="9" y="106"/>
                </a:cxn>
                <a:cxn ang="0">
                  <a:pos x="11" y="102"/>
                </a:cxn>
                <a:cxn ang="0">
                  <a:pos x="12" y="97"/>
                </a:cxn>
                <a:cxn ang="0">
                  <a:pos x="13" y="91"/>
                </a:cxn>
                <a:cxn ang="0">
                  <a:pos x="13" y="81"/>
                </a:cxn>
                <a:cxn ang="0">
                  <a:pos x="13" y="73"/>
                </a:cxn>
                <a:cxn ang="0">
                  <a:pos x="13" y="73"/>
                </a:cxn>
              </a:cxnLst>
              <a:rect l="0" t="0" r="r" b="b"/>
              <a:pathLst>
                <a:path w="14" h="109">
                  <a:moveTo>
                    <a:pt x="13" y="73"/>
                  </a:moveTo>
                  <a:lnTo>
                    <a:pt x="13" y="73"/>
                  </a:lnTo>
                  <a:lnTo>
                    <a:pt x="14" y="39"/>
                  </a:lnTo>
                  <a:lnTo>
                    <a:pt x="13" y="5"/>
                  </a:lnTo>
                  <a:lnTo>
                    <a:pt x="13" y="5"/>
                  </a:lnTo>
                  <a:lnTo>
                    <a:pt x="13" y="3"/>
                  </a:lnTo>
                  <a:lnTo>
                    <a:pt x="12" y="1"/>
                  </a:lnTo>
                  <a:lnTo>
                    <a:pt x="11" y="1"/>
                  </a:lnTo>
                  <a:lnTo>
                    <a:pt x="9" y="0"/>
                  </a:lnTo>
                  <a:lnTo>
                    <a:pt x="7" y="1"/>
                  </a:lnTo>
                  <a:lnTo>
                    <a:pt x="6" y="1"/>
                  </a:lnTo>
                  <a:lnTo>
                    <a:pt x="5" y="3"/>
                  </a:lnTo>
                  <a:lnTo>
                    <a:pt x="4" y="5"/>
                  </a:lnTo>
                  <a:lnTo>
                    <a:pt x="4" y="5"/>
                  </a:lnTo>
                  <a:lnTo>
                    <a:pt x="4" y="58"/>
                  </a:lnTo>
                  <a:lnTo>
                    <a:pt x="4" y="58"/>
                  </a:lnTo>
                  <a:lnTo>
                    <a:pt x="5" y="80"/>
                  </a:lnTo>
                  <a:lnTo>
                    <a:pt x="4" y="94"/>
                  </a:lnTo>
                  <a:lnTo>
                    <a:pt x="3" y="98"/>
                  </a:lnTo>
                  <a:lnTo>
                    <a:pt x="2" y="100"/>
                  </a:lnTo>
                  <a:lnTo>
                    <a:pt x="2" y="100"/>
                  </a:lnTo>
                  <a:lnTo>
                    <a:pt x="0" y="101"/>
                  </a:lnTo>
                  <a:lnTo>
                    <a:pt x="0" y="103"/>
                  </a:lnTo>
                  <a:lnTo>
                    <a:pt x="0" y="105"/>
                  </a:lnTo>
                  <a:lnTo>
                    <a:pt x="0" y="106"/>
                  </a:lnTo>
                  <a:lnTo>
                    <a:pt x="1" y="108"/>
                  </a:lnTo>
                  <a:lnTo>
                    <a:pt x="3" y="108"/>
                  </a:lnTo>
                  <a:lnTo>
                    <a:pt x="5" y="109"/>
                  </a:lnTo>
                  <a:lnTo>
                    <a:pt x="7" y="108"/>
                  </a:lnTo>
                  <a:lnTo>
                    <a:pt x="7" y="108"/>
                  </a:lnTo>
                  <a:lnTo>
                    <a:pt x="9" y="106"/>
                  </a:lnTo>
                  <a:lnTo>
                    <a:pt x="11" y="102"/>
                  </a:lnTo>
                  <a:lnTo>
                    <a:pt x="12" y="97"/>
                  </a:lnTo>
                  <a:lnTo>
                    <a:pt x="13" y="91"/>
                  </a:lnTo>
                  <a:lnTo>
                    <a:pt x="13" y="81"/>
                  </a:lnTo>
                  <a:lnTo>
                    <a:pt x="13" y="73"/>
                  </a:lnTo>
                  <a:lnTo>
                    <a:pt x="13" y="7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5" name="Freeform 848"/>
            <p:cNvSpPr/>
            <p:nvPr>
              <p:custDataLst>
                <p:tags r:id="rId155"/>
              </p:custDataLst>
            </p:nvPr>
          </p:nvSpPr>
          <p:spPr bwMode="auto">
            <a:xfrm>
              <a:off x="2665413" y="1757363"/>
              <a:ext cx="19050" cy="52388"/>
            </a:xfrm>
            <a:custGeom>
              <a:avLst/>
              <a:gdLst/>
              <a:ahLst/>
              <a:cxnLst>
                <a:cxn ang="0">
                  <a:pos x="28" y="4"/>
                </a:cxn>
                <a:cxn ang="0">
                  <a:pos x="28" y="4"/>
                </a:cxn>
                <a:cxn ang="0">
                  <a:pos x="27" y="14"/>
                </a:cxn>
                <a:cxn ang="0">
                  <a:pos x="24" y="24"/>
                </a:cxn>
                <a:cxn ang="0">
                  <a:pos x="20" y="33"/>
                </a:cxn>
                <a:cxn ang="0">
                  <a:pos x="17" y="42"/>
                </a:cxn>
                <a:cxn ang="0">
                  <a:pos x="17" y="42"/>
                </a:cxn>
                <a:cxn ang="0">
                  <a:pos x="13" y="56"/>
                </a:cxn>
                <a:cxn ang="0">
                  <a:pos x="8" y="68"/>
                </a:cxn>
                <a:cxn ang="0">
                  <a:pos x="4" y="81"/>
                </a:cxn>
                <a:cxn ang="0">
                  <a:pos x="0" y="93"/>
                </a:cxn>
                <a:cxn ang="0">
                  <a:pos x="0" y="93"/>
                </a:cxn>
                <a:cxn ang="0">
                  <a:pos x="0" y="95"/>
                </a:cxn>
                <a:cxn ang="0">
                  <a:pos x="0" y="97"/>
                </a:cxn>
                <a:cxn ang="0">
                  <a:pos x="1" y="98"/>
                </a:cxn>
                <a:cxn ang="0">
                  <a:pos x="3" y="99"/>
                </a:cxn>
                <a:cxn ang="0">
                  <a:pos x="5" y="99"/>
                </a:cxn>
                <a:cxn ang="0">
                  <a:pos x="6" y="99"/>
                </a:cxn>
                <a:cxn ang="0">
                  <a:pos x="8" y="98"/>
                </a:cxn>
                <a:cxn ang="0">
                  <a:pos x="9" y="96"/>
                </a:cxn>
                <a:cxn ang="0">
                  <a:pos x="9" y="96"/>
                </a:cxn>
                <a:cxn ang="0">
                  <a:pos x="13" y="85"/>
                </a:cxn>
                <a:cxn ang="0">
                  <a:pos x="17" y="73"/>
                </a:cxn>
                <a:cxn ang="0">
                  <a:pos x="26" y="51"/>
                </a:cxn>
                <a:cxn ang="0">
                  <a:pos x="30" y="39"/>
                </a:cxn>
                <a:cxn ang="0">
                  <a:pos x="33" y="28"/>
                </a:cxn>
                <a:cxn ang="0">
                  <a:pos x="36" y="16"/>
                </a:cxn>
                <a:cxn ang="0">
                  <a:pos x="37" y="4"/>
                </a:cxn>
                <a:cxn ang="0">
                  <a:pos x="37" y="4"/>
                </a:cxn>
                <a:cxn ang="0">
                  <a:pos x="37" y="2"/>
                </a:cxn>
                <a:cxn ang="0">
                  <a:pos x="36" y="1"/>
                </a:cxn>
                <a:cxn ang="0">
                  <a:pos x="35" y="0"/>
                </a:cxn>
                <a:cxn ang="0">
                  <a:pos x="33" y="0"/>
                </a:cxn>
                <a:cxn ang="0">
                  <a:pos x="31" y="0"/>
                </a:cxn>
                <a:cxn ang="0">
                  <a:pos x="30" y="1"/>
                </a:cxn>
                <a:cxn ang="0">
                  <a:pos x="29" y="2"/>
                </a:cxn>
                <a:cxn ang="0">
                  <a:pos x="28" y="4"/>
                </a:cxn>
                <a:cxn ang="0">
                  <a:pos x="28" y="4"/>
                </a:cxn>
              </a:cxnLst>
              <a:rect l="0" t="0" r="r" b="b"/>
              <a:pathLst>
                <a:path w="37" h="99">
                  <a:moveTo>
                    <a:pt x="28" y="4"/>
                  </a:moveTo>
                  <a:lnTo>
                    <a:pt x="28" y="4"/>
                  </a:lnTo>
                  <a:lnTo>
                    <a:pt x="27" y="14"/>
                  </a:lnTo>
                  <a:lnTo>
                    <a:pt x="24" y="24"/>
                  </a:lnTo>
                  <a:lnTo>
                    <a:pt x="20" y="33"/>
                  </a:lnTo>
                  <a:lnTo>
                    <a:pt x="17" y="42"/>
                  </a:lnTo>
                  <a:lnTo>
                    <a:pt x="17" y="42"/>
                  </a:lnTo>
                  <a:lnTo>
                    <a:pt x="13" y="56"/>
                  </a:lnTo>
                  <a:lnTo>
                    <a:pt x="8" y="68"/>
                  </a:lnTo>
                  <a:lnTo>
                    <a:pt x="4" y="81"/>
                  </a:lnTo>
                  <a:lnTo>
                    <a:pt x="0" y="93"/>
                  </a:lnTo>
                  <a:lnTo>
                    <a:pt x="0" y="93"/>
                  </a:lnTo>
                  <a:lnTo>
                    <a:pt x="0" y="95"/>
                  </a:lnTo>
                  <a:lnTo>
                    <a:pt x="0" y="97"/>
                  </a:lnTo>
                  <a:lnTo>
                    <a:pt x="1" y="98"/>
                  </a:lnTo>
                  <a:lnTo>
                    <a:pt x="3" y="99"/>
                  </a:lnTo>
                  <a:lnTo>
                    <a:pt x="5" y="99"/>
                  </a:lnTo>
                  <a:lnTo>
                    <a:pt x="6" y="99"/>
                  </a:lnTo>
                  <a:lnTo>
                    <a:pt x="8" y="98"/>
                  </a:lnTo>
                  <a:lnTo>
                    <a:pt x="9" y="96"/>
                  </a:lnTo>
                  <a:lnTo>
                    <a:pt x="9" y="96"/>
                  </a:lnTo>
                  <a:lnTo>
                    <a:pt x="13" y="85"/>
                  </a:lnTo>
                  <a:lnTo>
                    <a:pt x="17" y="73"/>
                  </a:lnTo>
                  <a:lnTo>
                    <a:pt x="26" y="51"/>
                  </a:lnTo>
                  <a:lnTo>
                    <a:pt x="30" y="39"/>
                  </a:lnTo>
                  <a:lnTo>
                    <a:pt x="33" y="28"/>
                  </a:lnTo>
                  <a:lnTo>
                    <a:pt x="36" y="16"/>
                  </a:lnTo>
                  <a:lnTo>
                    <a:pt x="37" y="4"/>
                  </a:lnTo>
                  <a:lnTo>
                    <a:pt x="37" y="4"/>
                  </a:lnTo>
                  <a:lnTo>
                    <a:pt x="37" y="2"/>
                  </a:lnTo>
                  <a:lnTo>
                    <a:pt x="36" y="1"/>
                  </a:lnTo>
                  <a:lnTo>
                    <a:pt x="35" y="0"/>
                  </a:lnTo>
                  <a:lnTo>
                    <a:pt x="33" y="0"/>
                  </a:lnTo>
                  <a:lnTo>
                    <a:pt x="31" y="0"/>
                  </a:lnTo>
                  <a:lnTo>
                    <a:pt x="30" y="1"/>
                  </a:lnTo>
                  <a:lnTo>
                    <a:pt x="29" y="2"/>
                  </a:lnTo>
                  <a:lnTo>
                    <a:pt x="28" y="4"/>
                  </a:lnTo>
                  <a:lnTo>
                    <a:pt x="28"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6" name="Freeform 849"/>
            <p:cNvSpPr/>
            <p:nvPr>
              <p:custDataLst>
                <p:tags r:id="rId156"/>
              </p:custDataLst>
            </p:nvPr>
          </p:nvSpPr>
          <p:spPr bwMode="auto">
            <a:xfrm>
              <a:off x="2697163" y="1725613"/>
              <a:ext cx="15875" cy="52388"/>
            </a:xfrm>
            <a:custGeom>
              <a:avLst/>
              <a:gdLst/>
              <a:ahLst/>
              <a:cxnLst>
                <a:cxn ang="0">
                  <a:pos x="15" y="91"/>
                </a:cxn>
                <a:cxn ang="0">
                  <a:pos x="15" y="91"/>
                </a:cxn>
                <a:cxn ang="0">
                  <a:pos x="20" y="82"/>
                </a:cxn>
                <a:cxn ang="0">
                  <a:pos x="24" y="71"/>
                </a:cxn>
                <a:cxn ang="0">
                  <a:pos x="27" y="61"/>
                </a:cxn>
                <a:cxn ang="0">
                  <a:pos x="28" y="50"/>
                </a:cxn>
                <a:cxn ang="0">
                  <a:pos x="29" y="38"/>
                </a:cxn>
                <a:cxn ang="0">
                  <a:pos x="29" y="27"/>
                </a:cxn>
                <a:cxn ang="0">
                  <a:pos x="29" y="5"/>
                </a:cxn>
                <a:cxn ang="0">
                  <a:pos x="29" y="5"/>
                </a:cxn>
                <a:cxn ang="0">
                  <a:pos x="28" y="3"/>
                </a:cxn>
                <a:cxn ang="0">
                  <a:pos x="27" y="1"/>
                </a:cxn>
                <a:cxn ang="0">
                  <a:pos x="26" y="1"/>
                </a:cxn>
                <a:cxn ang="0">
                  <a:pos x="24" y="0"/>
                </a:cxn>
                <a:cxn ang="0">
                  <a:pos x="22" y="1"/>
                </a:cxn>
                <a:cxn ang="0">
                  <a:pos x="21" y="1"/>
                </a:cxn>
                <a:cxn ang="0">
                  <a:pos x="20" y="3"/>
                </a:cxn>
                <a:cxn ang="0">
                  <a:pos x="20" y="5"/>
                </a:cxn>
                <a:cxn ang="0">
                  <a:pos x="20" y="5"/>
                </a:cxn>
                <a:cxn ang="0">
                  <a:pos x="20" y="26"/>
                </a:cxn>
                <a:cxn ang="0">
                  <a:pos x="19" y="47"/>
                </a:cxn>
                <a:cxn ang="0">
                  <a:pos x="18" y="58"/>
                </a:cxn>
                <a:cxn ang="0">
                  <a:pos x="16" y="67"/>
                </a:cxn>
                <a:cxn ang="0">
                  <a:pos x="11" y="76"/>
                </a:cxn>
                <a:cxn ang="0">
                  <a:pos x="6" y="86"/>
                </a:cxn>
                <a:cxn ang="0">
                  <a:pos x="6" y="86"/>
                </a:cxn>
                <a:cxn ang="0">
                  <a:pos x="3" y="87"/>
                </a:cxn>
                <a:cxn ang="0">
                  <a:pos x="2" y="89"/>
                </a:cxn>
                <a:cxn ang="0">
                  <a:pos x="1" y="91"/>
                </a:cxn>
                <a:cxn ang="0">
                  <a:pos x="0" y="95"/>
                </a:cxn>
                <a:cxn ang="0">
                  <a:pos x="0" y="95"/>
                </a:cxn>
                <a:cxn ang="0">
                  <a:pos x="1" y="97"/>
                </a:cxn>
                <a:cxn ang="0">
                  <a:pos x="3" y="99"/>
                </a:cxn>
                <a:cxn ang="0">
                  <a:pos x="6" y="99"/>
                </a:cxn>
                <a:cxn ang="0">
                  <a:pos x="8" y="98"/>
                </a:cxn>
                <a:cxn ang="0">
                  <a:pos x="8" y="98"/>
                </a:cxn>
                <a:cxn ang="0">
                  <a:pos x="11" y="94"/>
                </a:cxn>
                <a:cxn ang="0">
                  <a:pos x="11" y="94"/>
                </a:cxn>
                <a:cxn ang="0">
                  <a:pos x="14" y="93"/>
                </a:cxn>
                <a:cxn ang="0">
                  <a:pos x="15" y="91"/>
                </a:cxn>
                <a:cxn ang="0">
                  <a:pos x="15" y="91"/>
                </a:cxn>
              </a:cxnLst>
              <a:rect l="0" t="0" r="r" b="b"/>
              <a:pathLst>
                <a:path w="29" h="99">
                  <a:moveTo>
                    <a:pt x="15" y="91"/>
                  </a:moveTo>
                  <a:lnTo>
                    <a:pt x="15" y="91"/>
                  </a:lnTo>
                  <a:lnTo>
                    <a:pt x="20" y="82"/>
                  </a:lnTo>
                  <a:lnTo>
                    <a:pt x="24" y="71"/>
                  </a:lnTo>
                  <a:lnTo>
                    <a:pt x="27" y="61"/>
                  </a:lnTo>
                  <a:lnTo>
                    <a:pt x="28" y="50"/>
                  </a:lnTo>
                  <a:lnTo>
                    <a:pt x="29" y="38"/>
                  </a:lnTo>
                  <a:lnTo>
                    <a:pt x="29" y="27"/>
                  </a:lnTo>
                  <a:lnTo>
                    <a:pt x="29" y="5"/>
                  </a:lnTo>
                  <a:lnTo>
                    <a:pt x="29" y="5"/>
                  </a:lnTo>
                  <a:lnTo>
                    <a:pt x="28" y="3"/>
                  </a:lnTo>
                  <a:lnTo>
                    <a:pt x="27" y="1"/>
                  </a:lnTo>
                  <a:lnTo>
                    <a:pt x="26" y="1"/>
                  </a:lnTo>
                  <a:lnTo>
                    <a:pt x="24" y="0"/>
                  </a:lnTo>
                  <a:lnTo>
                    <a:pt x="22" y="1"/>
                  </a:lnTo>
                  <a:lnTo>
                    <a:pt x="21" y="1"/>
                  </a:lnTo>
                  <a:lnTo>
                    <a:pt x="20" y="3"/>
                  </a:lnTo>
                  <a:lnTo>
                    <a:pt x="20" y="5"/>
                  </a:lnTo>
                  <a:lnTo>
                    <a:pt x="20" y="5"/>
                  </a:lnTo>
                  <a:lnTo>
                    <a:pt x="20" y="26"/>
                  </a:lnTo>
                  <a:lnTo>
                    <a:pt x="19" y="47"/>
                  </a:lnTo>
                  <a:lnTo>
                    <a:pt x="18" y="58"/>
                  </a:lnTo>
                  <a:lnTo>
                    <a:pt x="16" y="67"/>
                  </a:lnTo>
                  <a:lnTo>
                    <a:pt x="11" y="76"/>
                  </a:lnTo>
                  <a:lnTo>
                    <a:pt x="6" y="86"/>
                  </a:lnTo>
                  <a:lnTo>
                    <a:pt x="6" y="86"/>
                  </a:lnTo>
                  <a:lnTo>
                    <a:pt x="3" y="87"/>
                  </a:lnTo>
                  <a:lnTo>
                    <a:pt x="2" y="89"/>
                  </a:lnTo>
                  <a:lnTo>
                    <a:pt x="1" y="91"/>
                  </a:lnTo>
                  <a:lnTo>
                    <a:pt x="0" y="95"/>
                  </a:lnTo>
                  <a:lnTo>
                    <a:pt x="0" y="95"/>
                  </a:lnTo>
                  <a:lnTo>
                    <a:pt x="1" y="97"/>
                  </a:lnTo>
                  <a:lnTo>
                    <a:pt x="3" y="99"/>
                  </a:lnTo>
                  <a:lnTo>
                    <a:pt x="6" y="99"/>
                  </a:lnTo>
                  <a:lnTo>
                    <a:pt x="8" y="98"/>
                  </a:lnTo>
                  <a:lnTo>
                    <a:pt x="8" y="98"/>
                  </a:lnTo>
                  <a:lnTo>
                    <a:pt x="11" y="94"/>
                  </a:lnTo>
                  <a:lnTo>
                    <a:pt x="11" y="94"/>
                  </a:lnTo>
                  <a:lnTo>
                    <a:pt x="14" y="93"/>
                  </a:lnTo>
                  <a:lnTo>
                    <a:pt x="15" y="91"/>
                  </a:lnTo>
                  <a:lnTo>
                    <a:pt x="15" y="91"/>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7" name="Freeform 850"/>
            <p:cNvSpPr/>
            <p:nvPr>
              <p:custDataLst>
                <p:tags r:id="rId157"/>
              </p:custDataLst>
            </p:nvPr>
          </p:nvSpPr>
          <p:spPr bwMode="auto">
            <a:xfrm>
              <a:off x="2732088" y="1708150"/>
              <a:ext cx="11113" cy="53975"/>
            </a:xfrm>
            <a:custGeom>
              <a:avLst/>
              <a:gdLst/>
              <a:ahLst/>
              <a:cxnLst>
                <a:cxn ang="0">
                  <a:pos x="20" y="5"/>
                </a:cxn>
                <a:cxn ang="0">
                  <a:pos x="20" y="5"/>
                </a:cxn>
                <a:cxn ang="0">
                  <a:pos x="19" y="3"/>
                </a:cxn>
                <a:cxn ang="0">
                  <a:pos x="18" y="1"/>
                </a:cxn>
                <a:cxn ang="0">
                  <a:pos x="17" y="0"/>
                </a:cxn>
                <a:cxn ang="0">
                  <a:pos x="15" y="0"/>
                </a:cxn>
                <a:cxn ang="0">
                  <a:pos x="14" y="0"/>
                </a:cxn>
                <a:cxn ang="0">
                  <a:pos x="12" y="1"/>
                </a:cxn>
                <a:cxn ang="0">
                  <a:pos x="11" y="3"/>
                </a:cxn>
                <a:cxn ang="0">
                  <a:pos x="11" y="5"/>
                </a:cxn>
                <a:cxn ang="0">
                  <a:pos x="11" y="5"/>
                </a:cxn>
                <a:cxn ang="0">
                  <a:pos x="12" y="28"/>
                </a:cxn>
                <a:cxn ang="0">
                  <a:pos x="13" y="53"/>
                </a:cxn>
                <a:cxn ang="0">
                  <a:pos x="13" y="64"/>
                </a:cxn>
                <a:cxn ang="0">
                  <a:pos x="11" y="75"/>
                </a:cxn>
                <a:cxn ang="0">
                  <a:pos x="7" y="87"/>
                </a:cxn>
                <a:cxn ang="0">
                  <a:pos x="4" y="92"/>
                </a:cxn>
                <a:cxn ang="0">
                  <a:pos x="1" y="97"/>
                </a:cxn>
                <a:cxn ang="0">
                  <a:pos x="1" y="97"/>
                </a:cxn>
                <a:cxn ang="0">
                  <a:pos x="0" y="99"/>
                </a:cxn>
                <a:cxn ang="0">
                  <a:pos x="0" y="100"/>
                </a:cxn>
                <a:cxn ang="0">
                  <a:pos x="1" y="102"/>
                </a:cxn>
                <a:cxn ang="0">
                  <a:pos x="3" y="103"/>
                </a:cxn>
                <a:cxn ang="0">
                  <a:pos x="6" y="104"/>
                </a:cxn>
                <a:cxn ang="0">
                  <a:pos x="8" y="103"/>
                </a:cxn>
                <a:cxn ang="0">
                  <a:pos x="10" y="102"/>
                </a:cxn>
                <a:cxn ang="0">
                  <a:pos x="10" y="102"/>
                </a:cxn>
                <a:cxn ang="0">
                  <a:pos x="13" y="96"/>
                </a:cxn>
                <a:cxn ang="0">
                  <a:pos x="16" y="91"/>
                </a:cxn>
                <a:cxn ang="0">
                  <a:pos x="20" y="79"/>
                </a:cxn>
                <a:cxn ang="0">
                  <a:pos x="22" y="67"/>
                </a:cxn>
                <a:cxn ang="0">
                  <a:pos x="22" y="55"/>
                </a:cxn>
                <a:cxn ang="0">
                  <a:pos x="22" y="42"/>
                </a:cxn>
                <a:cxn ang="0">
                  <a:pos x="21" y="29"/>
                </a:cxn>
                <a:cxn ang="0">
                  <a:pos x="20" y="5"/>
                </a:cxn>
                <a:cxn ang="0">
                  <a:pos x="20" y="5"/>
                </a:cxn>
              </a:cxnLst>
              <a:rect l="0" t="0" r="r" b="b"/>
              <a:pathLst>
                <a:path w="22" h="104">
                  <a:moveTo>
                    <a:pt x="20" y="5"/>
                  </a:moveTo>
                  <a:lnTo>
                    <a:pt x="20" y="5"/>
                  </a:lnTo>
                  <a:lnTo>
                    <a:pt x="19" y="3"/>
                  </a:lnTo>
                  <a:lnTo>
                    <a:pt x="18" y="1"/>
                  </a:lnTo>
                  <a:lnTo>
                    <a:pt x="17" y="0"/>
                  </a:lnTo>
                  <a:lnTo>
                    <a:pt x="15" y="0"/>
                  </a:lnTo>
                  <a:lnTo>
                    <a:pt x="14" y="0"/>
                  </a:lnTo>
                  <a:lnTo>
                    <a:pt x="12" y="1"/>
                  </a:lnTo>
                  <a:lnTo>
                    <a:pt x="11" y="3"/>
                  </a:lnTo>
                  <a:lnTo>
                    <a:pt x="11" y="5"/>
                  </a:lnTo>
                  <a:lnTo>
                    <a:pt x="11" y="5"/>
                  </a:lnTo>
                  <a:lnTo>
                    <a:pt x="12" y="28"/>
                  </a:lnTo>
                  <a:lnTo>
                    <a:pt x="13" y="53"/>
                  </a:lnTo>
                  <a:lnTo>
                    <a:pt x="13" y="64"/>
                  </a:lnTo>
                  <a:lnTo>
                    <a:pt x="11" y="75"/>
                  </a:lnTo>
                  <a:lnTo>
                    <a:pt x="7" y="87"/>
                  </a:lnTo>
                  <a:lnTo>
                    <a:pt x="4" y="92"/>
                  </a:lnTo>
                  <a:lnTo>
                    <a:pt x="1" y="97"/>
                  </a:lnTo>
                  <a:lnTo>
                    <a:pt x="1" y="97"/>
                  </a:lnTo>
                  <a:lnTo>
                    <a:pt x="0" y="99"/>
                  </a:lnTo>
                  <a:lnTo>
                    <a:pt x="0" y="100"/>
                  </a:lnTo>
                  <a:lnTo>
                    <a:pt x="1" y="102"/>
                  </a:lnTo>
                  <a:lnTo>
                    <a:pt x="3" y="103"/>
                  </a:lnTo>
                  <a:lnTo>
                    <a:pt x="6" y="104"/>
                  </a:lnTo>
                  <a:lnTo>
                    <a:pt x="8" y="103"/>
                  </a:lnTo>
                  <a:lnTo>
                    <a:pt x="10" y="102"/>
                  </a:lnTo>
                  <a:lnTo>
                    <a:pt x="10" y="102"/>
                  </a:lnTo>
                  <a:lnTo>
                    <a:pt x="13" y="96"/>
                  </a:lnTo>
                  <a:lnTo>
                    <a:pt x="16" y="91"/>
                  </a:lnTo>
                  <a:lnTo>
                    <a:pt x="20" y="79"/>
                  </a:lnTo>
                  <a:lnTo>
                    <a:pt x="22" y="67"/>
                  </a:lnTo>
                  <a:lnTo>
                    <a:pt x="22" y="55"/>
                  </a:lnTo>
                  <a:lnTo>
                    <a:pt x="22" y="42"/>
                  </a:lnTo>
                  <a:lnTo>
                    <a:pt x="21" y="29"/>
                  </a:lnTo>
                  <a:lnTo>
                    <a:pt x="20" y="5"/>
                  </a:lnTo>
                  <a:lnTo>
                    <a:pt x="2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8" name="Freeform 851"/>
            <p:cNvSpPr/>
            <p:nvPr>
              <p:custDataLst>
                <p:tags r:id="rId158"/>
              </p:custDataLst>
            </p:nvPr>
          </p:nvSpPr>
          <p:spPr bwMode="auto">
            <a:xfrm>
              <a:off x="2765425" y="1674813"/>
              <a:ext cx="7938" cy="55563"/>
            </a:xfrm>
            <a:custGeom>
              <a:avLst/>
              <a:gdLst/>
              <a:ahLst/>
              <a:cxnLst>
                <a:cxn ang="0">
                  <a:pos x="15" y="94"/>
                </a:cxn>
                <a:cxn ang="0">
                  <a:pos x="15" y="94"/>
                </a:cxn>
                <a:cxn ang="0">
                  <a:pos x="14" y="72"/>
                </a:cxn>
                <a:cxn ang="0">
                  <a:pos x="12" y="50"/>
                </a:cxn>
                <a:cxn ang="0">
                  <a:pos x="11" y="27"/>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 ang="0">
                  <a:pos x="1" y="29"/>
                </a:cxn>
                <a:cxn ang="0">
                  <a:pos x="2" y="53"/>
                </a:cxn>
                <a:cxn ang="0">
                  <a:pos x="4" y="76"/>
                </a:cxn>
                <a:cxn ang="0">
                  <a:pos x="5" y="100"/>
                </a:cxn>
                <a:cxn ang="0">
                  <a:pos x="5" y="100"/>
                </a:cxn>
                <a:cxn ang="0">
                  <a:pos x="5" y="102"/>
                </a:cxn>
                <a:cxn ang="0">
                  <a:pos x="6" y="103"/>
                </a:cxn>
                <a:cxn ang="0">
                  <a:pos x="8" y="104"/>
                </a:cxn>
                <a:cxn ang="0">
                  <a:pos x="9" y="104"/>
                </a:cxn>
                <a:cxn ang="0">
                  <a:pos x="12" y="104"/>
                </a:cxn>
                <a:cxn ang="0">
                  <a:pos x="13" y="103"/>
                </a:cxn>
                <a:cxn ang="0">
                  <a:pos x="15" y="102"/>
                </a:cxn>
                <a:cxn ang="0">
                  <a:pos x="15" y="100"/>
                </a:cxn>
                <a:cxn ang="0">
                  <a:pos x="15" y="95"/>
                </a:cxn>
                <a:cxn ang="0">
                  <a:pos x="15" y="95"/>
                </a:cxn>
                <a:cxn ang="0">
                  <a:pos x="15" y="94"/>
                </a:cxn>
                <a:cxn ang="0">
                  <a:pos x="15" y="94"/>
                </a:cxn>
              </a:cxnLst>
              <a:rect l="0" t="0" r="r" b="b"/>
              <a:pathLst>
                <a:path w="15" h="104">
                  <a:moveTo>
                    <a:pt x="15" y="94"/>
                  </a:moveTo>
                  <a:lnTo>
                    <a:pt x="15" y="94"/>
                  </a:lnTo>
                  <a:lnTo>
                    <a:pt x="14" y="72"/>
                  </a:lnTo>
                  <a:lnTo>
                    <a:pt x="12" y="50"/>
                  </a:lnTo>
                  <a:lnTo>
                    <a:pt x="11" y="27"/>
                  </a:lnTo>
                  <a:lnTo>
                    <a:pt x="9" y="5"/>
                  </a:lnTo>
                  <a:lnTo>
                    <a:pt x="9" y="5"/>
                  </a:lnTo>
                  <a:lnTo>
                    <a:pt x="9" y="3"/>
                  </a:lnTo>
                  <a:lnTo>
                    <a:pt x="8" y="2"/>
                  </a:lnTo>
                  <a:lnTo>
                    <a:pt x="6" y="1"/>
                  </a:lnTo>
                  <a:lnTo>
                    <a:pt x="5" y="0"/>
                  </a:lnTo>
                  <a:lnTo>
                    <a:pt x="3" y="1"/>
                  </a:lnTo>
                  <a:lnTo>
                    <a:pt x="2" y="2"/>
                  </a:lnTo>
                  <a:lnTo>
                    <a:pt x="1" y="3"/>
                  </a:lnTo>
                  <a:lnTo>
                    <a:pt x="0" y="5"/>
                  </a:lnTo>
                  <a:lnTo>
                    <a:pt x="0" y="5"/>
                  </a:lnTo>
                  <a:lnTo>
                    <a:pt x="1" y="29"/>
                  </a:lnTo>
                  <a:lnTo>
                    <a:pt x="2" y="53"/>
                  </a:lnTo>
                  <a:lnTo>
                    <a:pt x="4" y="76"/>
                  </a:lnTo>
                  <a:lnTo>
                    <a:pt x="5" y="100"/>
                  </a:lnTo>
                  <a:lnTo>
                    <a:pt x="5" y="100"/>
                  </a:lnTo>
                  <a:lnTo>
                    <a:pt x="5" y="102"/>
                  </a:lnTo>
                  <a:lnTo>
                    <a:pt x="6" y="103"/>
                  </a:lnTo>
                  <a:lnTo>
                    <a:pt x="8" y="104"/>
                  </a:lnTo>
                  <a:lnTo>
                    <a:pt x="9" y="104"/>
                  </a:lnTo>
                  <a:lnTo>
                    <a:pt x="12" y="104"/>
                  </a:lnTo>
                  <a:lnTo>
                    <a:pt x="13" y="103"/>
                  </a:lnTo>
                  <a:lnTo>
                    <a:pt x="15" y="102"/>
                  </a:lnTo>
                  <a:lnTo>
                    <a:pt x="15" y="100"/>
                  </a:lnTo>
                  <a:lnTo>
                    <a:pt x="15" y="95"/>
                  </a:lnTo>
                  <a:lnTo>
                    <a:pt x="15" y="95"/>
                  </a:lnTo>
                  <a:lnTo>
                    <a:pt x="15" y="94"/>
                  </a:lnTo>
                  <a:lnTo>
                    <a:pt x="15" y="9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39" name="Freeform 852"/>
            <p:cNvSpPr/>
            <p:nvPr>
              <p:custDataLst>
                <p:tags r:id="rId159"/>
              </p:custDataLst>
            </p:nvPr>
          </p:nvSpPr>
          <p:spPr bwMode="auto">
            <a:xfrm>
              <a:off x="2792413" y="1638300"/>
              <a:ext cx="7938" cy="53975"/>
            </a:xfrm>
            <a:custGeom>
              <a:avLst/>
              <a:gdLst/>
              <a:ahLst/>
              <a:cxnLst>
                <a:cxn ang="0">
                  <a:pos x="13" y="4"/>
                </a:cxn>
                <a:cxn ang="0">
                  <a:pos x="13" y="4"/>
                </a:cxn>
                <a:cxn ang="0">
                  <a:pos x="13" y="2"/>
                </a:cxn>
                <a:cxn ang="0">
                  <a:pos x="12" y="1"/>
                </a:cxn>
                <a:cxn ang="0">
                  <a:pos x="10" y="0"/>
                </a:cxn>
                <a:cxn ang="0">
                  <a:pos x="9" y="0"/>
                </a:cxn>
                <a:cxn ang="0">
                  <a:pos x="7" y="0"/>
                </a:cxn>
                <a:cxn ang="0">
                  <a:pos x="6" y="1"/>
                </a:cxn>
                <a:cxn ang="0">
                  <a:pos x="5" y="2"/>
                </a:cxn>
                <a:cxn ang="0">
                  <a:pos x="4" y="4"/>
                </a:cxn>
                <a:cxn ang="0">
                  <a:pos x="4" y="4"/>
                </a:cxn>
                <a:cxn ang="0">
                  <a:pos x="5" y="28"/>
                </a:cxn>
                <a:cxn ang="0">
                  <a:pos x="5" y="51"/>
                </a:cxn>
                <a:cxn ang="0">
                  <a:pos x="5" y="63"/>
                </a:cxn>
                <a:cxn ang="0">
                  <a:pos x="4" y="74"/>
                </a:cxn>
                <a:cxn ang="0">
                  <a:pos x="3" y="85"/>
                </a:cxn>
                <a:cxn ang="0">
                  <a:pos x="0" y="98"/>
                </a:cxn>
                <a:cxn ang="0">
                  <a:pos x="0" y="98"/>
                </a:cxn>
                <a:cxn ang="0">
                  <a:pos x="0" y="100"/>
                </a:cxn>
                <a:cxn ang="0">
                  <a:pos x="0" y="101"/>
                </a:cxn>
                <a:cxn ang="0">
                  <a:pos x="1" y="102"/>
                </a:cxn>
                <a:cxn ang="0">
                  <a:pos x="3" y="103"/>
                </a:cxn>
                <a:cxn ang="0">
                  <a:pos x="5" y="103"/>
                </a:cxn>
                <a:cxn ang="0">
                  <a:pos x="6" y="103"/>
                </a:cxn>
                <a:cxn ang="0">
                  <a:pos x="8" y="102"/>
                </a:cxn>
                <a:cxn ang="0">
                  <a:pos x="9" y="100"/>
                </a:cxn>
                <a:cxn ang="0">
                  <a:pos x="9" y="100"/>
                </a:cxn>
                <a:cxn ang="0">
                  <a:pos x="11" y="89"/>
                </a:cxn>
                <a:cxn ang="0">
                  <a:pos x="13" y="76"/>
                </a:cxn>
                <a:cxn ang="0">
                  <a:pos x="14" y="64"/>
                </a:cxn>
                <a:cxn ang="0">
                  <a:pos x="15" y="52"/>
                </a:cxn>
                <a:cxn ang="0">
                  <a:pos x="14" y="28"/>
                </a:cxn>
                <a:cxn ang="0">
                  <a:pos x="13" y="4"/>
                </a:cxn>
                <a:cxn ang="0">
                  <a:pos x="13" y="4"/>
                </a:cxn>
              </a:cxnLst>
              <a:rect l="0" t="0" r="r" b="b"/>
              <a:pathLst>
                <a:path w="15" h="103">
                  <a:moveTo>
                    <a:pt x="13" y="4"/>
                  </a:moveTo>
                  <a:lnTo>
                    <a:pt x="13" y="4"/>
                  </a:lnTo>
                  <a:lnTo>
                    <a:pt x="13" y="2"/>
                  </a:lnTo>
                  <a:lnTo>
                    <a:pt x="12" y="1"/>
                  </a:lnTo>
                  <a:lnTo>
                    <a:pt x="10" y="0"/>
                  </a:lnTo>
                  <a:lnTo>
                    <a:pt x="9" y="0"/>
                  </a:lnTo>
                  <a:lnTo>
                    <a:pt x="7" y="0"/>
                  </a:lnTo>
                  <a:lnTo>
                    <a:pt x="6" y="1"/>
                  </a:lnTo>
                  <a:lnTo>
                    <a:pt x="5" y="2"/>
                  </a:lnTo>
                  <a:lnTo>
                    <a:pt x="4" y="4"/>
                  </a:lnTo>
                  <a:lnTo>
                    <a:pt x="4" y="4"/>
                  </a:lnTo>
                  <a:lnTo>
                    <a:pt x="5" y="28"/>
                  </a:lnTo>
                  <a:lnTo>
                    <a:pt x="5" y="51"/>
                  </a:lnTo>
                  <a:lnTo>
                    <a:pt x="5" y="63"/>
                  </a:lnTo>
                  <a:lnTo>
                    <a:pt x="4" y="74"/>
                  </a:lnTo>
                  <a:lnTo>
                    <a:pt x="3" y="85"/>
                  </a:lnTo>
                  <a:lnTo>
                    <a:pt x="0" y="98"/>
                  </a:lnTo>
                  <a:lnTo>
                    <a:pt x="0" y="98"/>
                  </a:lnTo>
                  <a:lnTo>
                    <a:pt x="0" y="100"/>
                  </a:lnTo>
                  <a:lnTo>
                    <a:pt x="0" y="101"/>
                  </a:lnTo>
                  <a:lnTo>
                    <a:pt x="1" y="102"/>
                  </a:lnTo>
                  <a:lnTo>
                    <a:pt x="3" y="103"/>
                  </a:lnTo>
                  <a:lnTo>
                    <a:pt x="5" y="103"/>
                  </a:lnTo>
                  <a:lnTo>
                    <a:pt x="6" y="103"/>
                  </a:lnTo>
                  <a:lnTo>
                    <a:pt x="8" y="102"/>
                  </a:lnTo>
                  <a:lnTo>
                    <a:pt x="9" y="100"/>
                  </a:lnTo>
                  <a:lnTo>
                    <a:pt x="9" y="100"/>
                  </a:lnTo>
                  <a:lnTo>
                    <a:pt x="11" y="89"/>
                  </a:lnTo>
                  <a:lnTo>
                    <a:pt x="13" y="76"/>
                  </a:lnTo>
                  <a:lnTo>
                    <a:pt x="14" y="64"/>
                  </a:lnTo>
                  <a:lnTo>
                    <a:pt x="15" y="52"/>
                  </a:lnTo>
                  <a:lnTo>
                    <a:pt x="14" y="28"/>
                  </a:lnTo>
                  <a:lnTo>
                    <a:pt x="13" y="4"/>
                  </a:lnTo>
                  <a:lnTo>
                    <a:pt x="13"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0" name="Freeform 853"/>
            <p:cNvSpPr/>
            <p:nvPr>
              <p:custDataLst>
                <p:tags r:id="rId160"/>
              </p:custDataLst>
            </p:nvPr>
          </p:nvSpPr>
          <p:spPr bwMode="auto">
            <a:xfrm>
              <a:off x="2817813" y="1609725"/>
              <a:ext cx="7938" cy="42863"/>
            </a:xfrm>
            <a:custGeom>
              <a:avLst/>
              <a:gdLst/>
              <a:ahLst/>
              <a:cxnLst>
                <a:cxn ang="0">
                  <a:pos x="10" y="5"/>
                </a:cxn>
                <a:cxn ang="0">
                  <a:pos x="10" y="5"/>
                </a:cxn>
                <a:cxn ang="0">
                  <a:pos x="9" y="3"/>
                </a:cxn>
                <a:cxn ang="0">
                  <a:pos x="8" y="1"/>
                </a:cxn>
                <a:cxn ang="0">
                  <a:pos x="7" y="0"/>
                </a:cxn>
                <a:cxn ang="0">
                  <a:pos x="5" y="0"/>
                </a:cxn>
                <a:cxn ang="0">
                  <a:pos x="2" y="0"/>
                </a:cxn>
                <a:cxn ang="0">
                  <a:pos x="1" y="1"/>
                </a:cxn>
                <a:cxn ang="0">
                  <a:pos x="0" y="3"/>
                </a:cxn>
                <a:cxn ang="0">
                  <a:pos x="0" y="5"/>
                </a:cxn>
                <a:cxn ang="0">
                  <a:pos x="0" y="5"/>
                </a:cxn>
                <a:cxn ang="0">
                  <a:pos x="0" y="14"/>
                </a:cxn>
                <a:cxn ang="0">
                  <a:pos x="2" y="24"/>
                </a:cxn>
                <a:cxn ang="0">
                  <a:pos x="3" y="33"/>
                </a:cxn>
                <a:cxn ang="0">
                  <a:pos x="5" y="42"/>
                </a:cxn>
                <a:cxn ang="0">
                  <a:pos x="5" y="42"/>
                </a:cxn>
                <a:cxn ang="0">
                  <a:pos x="5" y="59"/>
                </a:cxn>
                <a:cxn ang="0">
                  <a:pos x="5" y="75"/>
                </a:cxn>
                <a:cxn ang="0">
                  <a:pos x="5" y="75"/>
                </a:cxn>
                <a:cxn ang="0">
                  <a:pos x="6" y="77"/>
                </a:cxn>
                <a:cxn ang="0">
                  <a:pos x="7" y="80"/>
                </a:cxn>
                <a:cxn ang="0">
                  <a:pos x="8" y="81"/>
                </a:cxn>
                <a:cxn ang="0">
                  <a:pos x="10" y="81"/>
                </a:cxn>
                <a:cxn ang="0">
                  <a:pos x="11" y="81"/>
                </a:cxn>
                <a:cxn ang="0">
                  <a:pos x="13" y="80"/>
                </a:cxn>
                <a:cxn ang="0">
                  <a:pos x="14" y="77"/>
                </a:cxn>
                <a:cxn ang="0">
                  <a:pos x="14" y="75"/>
                </a:cxn>
                <a:cxn ang="0">
                  <a:pos x="14" y="42"/>
                </a:cxn>
                <a:cxn ang="0">
                  <a:pos x="14" y="42"/>
                </a:cxn>
                <a:cxn ang="0">
                  <a:pos x="14" y="33"/>
                </a:cxn>
                <a:cxn ang="0">
                  <a:pos x="12" y="24"/>
                </a:cxn>
                <a:cxn ang="0">
                  <a:pos x="11" y="14"/>
                </a:cxn>
                <a:cxn ang="0">
                  <a:pos x="10" y="5"/>
                </a:cxn>
                <a:cxn ang="0">
                  <a:pos x="10" y="5"/>
                </a:cxn>
              </a:cxnLst>
              <a:rect l="0" t="0" r="r" b="b"/>
              <a:pathLst>
                <a:path w="14" h="81">
                  <a:moveTo>
                    <a:pt x="10" y="5"/>
                  </a:moveTo>
                  <a:lnTo>
                    <a:pt x="10" y="5"/>
                  </a:lnTo>
                  <a:lnTo>
                    <a:pt x="9" y="3"/>
                  </a:lnTo>
                  <a:lnTo>
                    <a:pt x="8" y="1"/>
                  </a:lnTo>
                  <a:lnTo>
                    <a:pt x="7" y="0"/>
                  </a:lnTo>
                  <a:lnTo>
                    <a:pt x="5" y="0"/>
                  </a:lnTo>
                  <a:lnTo>
                    <a:pt x="2" y="0"/>
                  </a:lnTo>
                  <a:lnTo>
                    <a:pt x="1" y="1"/>
                  </a:lnTo>
                  <a:lnTo>
                    <a:pt x="0" y="3"/>
                  </a:lnTo>
                  <a:lnTo>
                    <a:pt x="0" y="5"/>
                  </a:lnTo>
                  <a:lnTo>
                    <a:pt x="0" y="5"/>
                  </a:lnTo>
                  <a:lnTo>
                    <a:pt x="0" y="14"/>
                  </a:lnTo>
                  <a:lnTo>
                    <a:pt x="2" y="24"/>
                  </a:lnTo>
                  <a:lnTo>
                    <a:pt x="3" y="33"/>
                  </a:lnTo>
                  <a:lnTo>
                    <a:pt x="5" y="42"/>
                  </a:lnTo>
                  <a:lnTo>
                    <a:pt x="5" y="42"/>
                  </a:lnTo>
                  <a:lnTo>
                    <a:pt x="5" y="59"/>
                  </a:lnTo>
                  <a:lnTo>
                    <a:pt x="5" y="75"/>
                  </a:lnTo>
                  <a:lnTo>
                    <a:pt x="5" y="75"/>
                  </a:lnTo>
                  <a:lnTo>
                    <a:pt x="6" y="77"/>
                  </a:lnTo>
                  <a:lnTo>
                    <a:pt x="7" y="80"/>
                  </a:lnTo>
                  <a:lnTo>
                    <a:pt x="8" y="81"/>
                  </a:lnTo>
                  <a:lnTo>
                    <a:pt x="10" y="81"/>
                  </a:lnTo>
                  <a:lnTo>
                    <a:pt x="11" y="81"/>
                  </a:lnTo>
                  <a:lnTo>
                    <a:pt x="13" y="80"/>
                  </a:lnTo>
                  <a:lnTo>
                    <a:pt x="14" y="77"/>
                  </a:lnTo>
                  <a:lnTo>
                    <a:pt x="14" y="75"/>
                  </a:lnTo>
                  <a:lnTo>
                    <a:pt x="14" y="42"/>
                  </a:lnTo>
                  <a:lnTo>
                    <a:pt x="14" y="42"/>
                  </a:lnTo>
                  <a:lnTo>
                    <a:pt x="14" y="33"/>
                  </a:lnTo>
                  <a:lnTo>
                    <a:pt x="12" y="24"/>
                  </a:lnTo>
                  <a:lnTo>
                    <a:pt x="11" y="14"/>
                  </a:lnTo>
                  <a:lnTo>
                    <a:pt x="10" y="5"/>
                  </a:lnTo>
                  <a:lnTo>
                    <a:pt x="1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1" name="Freeform 854"/>
            <p:cNvSpPr/>
            <p:nvPr>
              <p:custDataLst>
                <p:tags r:id="rId161"/>
              </p:custDataLst>
            </p:nvPr>
          </p:nvSpPr>
          <p:spPr bwMode="auto">
            <a:xfrm>
              <a:off x="2847975" y="1576388"/>
              <a:ext cx="7938" cy="33338"/>
            </a:xfrm>
            <a:custGeom>
              <a:avLst/>
              <a:gdLst/>
              <a:ahLst/>
              <a:cxnLst>
                <a:cxn ang="0">
                  <a:pos x="9" y="5"/>
                </a:cxn>
                <a:cxn ang="0">
                  <a:pos x="9" y="5"/>
                </a:cxn>
                <a:cxn ang="0">
                  <a:pos x="8" y="3"/>
                </a:cxn>
                <a:cxn ang="0">
                  <a:pos x="7" y="2"/>
                </a:cxn>
                <a:cxn ang="0">
                  <a:pos x="6" y="1"/>
                </a:cxn>
                <a:cxn ang="0">
                  <a:pos x="4" y="0"/>
                </a:cxn>
                <a:cxn ang="0">
                  <a:pos x="2" y="1"/>
                </a:cxn>
                <a:cxn ang="0">
                  <a:pos x="1" y="2"/>
                </a:cxn>
                <a:cxn ang="0">
                  <a:pos x="0" y="3"/>
                </a:cxn>
                <a:cxn ang="0">
                  <a:pos x="0" y="5"/>
                </a:cxn>
                <a:cxn ang="0">
                  <a:pos x="0" y="5"/>
                </a:cxn>
                <a:cxn ang="0">
                  <a:pos x="0" y="19"/>
                </a:cxn>
                <a:cxn ang="0">
                  <a:pos x="2" y="31"/>
                </a:cxn>
                <a:cxn ang="0">
                  <a:pos x="3" y="44"/>
                </a:cxn>
                <a:cxn ang="0">
                  <a:pos x="4" y="57"/>
                </a:cxn>
                <a:cxn ang="0">
                  <a:pos x="4" y="57"/>
                </a:cxn>
                <a:cxn ang="0">
                  <a:pos x="5" y="59"/>
                </a:cxn>
                <a:cxn ang="0">
                  <a:pos x="6" y="61"/>
                </a:cxn>
                <a:cxn ang="0">
                  <a:pos x="7" y="62"/>
                </a:cxn>
                <a:cxn ang="0">
                  <a:pos x="9" y="62"/>
                </a:cxn>
                <a:cxn ang="0">
                  <a:pos x="12" y="62"/>
                </a:cxn>
                <a:cxn ang="0">
                  <a:pos x="13" y="61"/>
                </a:cxn>
                <a:cxn ang="0">
                  <a:pos x="14" y="59"/>
                </a:cxn>
                <a:cxn ang="0">
                  <a:pos x="14" y="57"/>
                </a:cxn>
                <a:cxn ang="0">
                  <a:pos x="14" y="57"/>
                </a:cxn>
                <a:cxn ang="0">
                  <a:pos x="14" y="44"/>
                </a:cxn>
                <a:cxn ang="0">
                  <a:pos x="12" y="31"/>
                </a:cxn>
                <a:cxn ang="0">
                  <a:pos x="11" y="19"/>
                </a:cxn>
                <a:cxn ang="0">
                  <a:pos x="9" y="5"/>
                </a:cxn>
                <a:cxn ang="0">
                  <a:pos x="9" y="5"/>
                </a:cxn>
              </a:cxnLst>
              <a:rect l="0" t="0" r="r" b="b"/>
              <a:pathLst>
                <a:path w="14" h="62">
                  <a:moveTo>
                    <a:pt x="9" y="5"/>
                  </a:moveTo>
                  <a:lnTo>
                    <a:pt x="9" y="5"/>
                  </a:lnTo>
                  <a:lnTo>
                    <a:pt x="8" y="3"/>
                  </a:lnTo>
                  <a:lnTo>
                    <a:pt x="7" y="2"/>
                  </a:lnTo>
                  <a:lnTo>
                    <a:pt x="6" y="1"/>
                  </a:lnTo>
                  <a:lnTo>
                    <a:pt x="4" y="0"/>
                  </a:lnTo>
                  <a:lnTo>
                    <a:pt x="2" y="1"/>
                  </a:lnTo>
                  <a:lnTo>
                    <a:pt x="1" y="2"/>
                  </a:lnTo>
                  <a:lnTo>
                    <a:pt x="0" y="3"/>
                  </a:lnTo>
                  <a:lnTo>
                    <a:pt x="0" y="5"/>
                  </a:lnTo>
                  <a:lnTo>
                    <a:pt x="0" y="5"/>
                  </a:lnTo>
                  <a:lnTo>
                    <a:pt x="0" y="19"/>
                  </a:lnTo>
                  <a:lnTo>
                    <a:pt x="2" y="31"/>
                  </a:lnTo>
                  <a:lnTo>
                    <a:pt x="3" y="44"/>
                  </a:lnTo>
                  <a:lnTo>
                    <a:pt x="4" y="57"/>
                  </a:lnTo>
                  <a:lnTo>
                    <a:pt x="4" y="57"/>
                  </a:lnTo>
                  <a:lnTo>
                    <a:pt x="5" y="59"/>
                  </a:lnTo>
                  <a:lnTo>
                    <a:pt x="6" y="61"/>
                  </a:lnTo>
                  <a:lnTo>
                    <a:pt x="7" y="62"/>
                  </a:lnTo>
                  <a:lnTo>
                    <a:pt x="9" y="62"/>
                  </a:lnTo>
                  <a:lnTo>
                    <a:pt x="12" y="62"/>
                  </a:lnTo>
                  <a:lnTo>
                    <a:pt x="13" y="61"/>
                  </a:lnTo>
                  <a:lnTo>
                    <a:pt x="14" y="59"/>
                  </a:lnTo>
                  <a:lnTo>
                    <a:pt x="14" y="57"/>
                  </a:lnTo>
                  <a:lnTo>
                    <a:pt x="14" y="57"/>
                  </a:lnTo>
                  <a:lnTo>
                    <a:pt x="14" y="44"/>
                  </a:lnTo>
                  <a:lnTo>
                    <a:pt x="12" y="31"/>
                  </a:lnTo>
                  <a:lnTo>
                    <a:pt x="11" y="19"/>
                  </a:lnTo>
                  <a:lnTo>
                    <a:pt x="9" y="5"/>
                  </a:lnTo>
                  <a:lnTo>
                    <a:pt x="9"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2" name="Freeform 855"/>
            <p:cNvSpPr/>
            <p:nvPr>
              <p:custDataLst>
                <p:tags r:id="rId162"/>
              </p:custDataLst>
            </p:nvPr>
          </p:nvSpPr>
          <p:spPr bwMode="auto">
            <a:xfrm>
              <a:off x="2573338" y="1277938"/>
              <a:ext cx="25400" cy="68263"/>
            </a:xfrm>
            <a:custGeom>
              <a:avLst/>
              <a:gdLst/>
              <a:ahLst/>
              <a:cxnLst>
                <a:cxn ang="0">
                  <a:pos x="38" y="2"/>
                </a:cxn>
                <a:cxn ang="0">
                  <a:pos x="38" y="2"/>
                </a:cxn>
                <a:cxn ang="0">
                  <a:pos x="31" y="17"/>
                </a:cxn>
                <a:cxn ang="0">
                  <a:pos x="24" y="31"/>
                </a:cxn>
                <a:cxn ang="0">
                  <a:pos x="19" y="46"/>
                </a:cxn>
                <a:cxn ang="0">
                  <a:pos x="14" y="60"/>
                </a:cxn>
                <a:cxn ang="0">
                  <a:pos x="14" y="60"/>
                </a:cxn>
                <a:cxn ang="0">
                  <a:pos x="10" y="75"/>
                </a:cxn>
                <a:cxn ang="0">
                  <a:pos x="5" y="92"/>
                </a:cxn>
                <a:cxn ang="0">
                  <a:pos x="2" y="109"/>
                </a:cxn>
                <a:cxn ang="0">
                  <a:pos x="0" y="125"/>
                </a:cxn>
                <a:cxn ang="0">
                  <a:pos x="0" y="125"/>
                </a:cxn>
                <a:cxn ang="0">
                  <a:pos x="0" y="127"/>
                </a:cxn>
                <a:cxn ang="0">
                  <a:pos x="1" y="128"/>
                </a:cxn>
                <a:cxn ang="0">
                  <a:pos x="2" y="129"/>
                </a:cxn>
                <a:cxn ang="0">
                  <a:pos x="4" y="129"/>
                </a:cxn>
                <a:cxn ang="0">
                  <a:pos x="7" y="128"/>
                </a:cxn>
                <a:cxn ang="0">
                  <a:pos x="8" y="127"/>
                </a:cxn>
                <a:cxn ang="0">
                  <a:pos x="9" y="125"/>
                </a:cxn>
                <a:cxn ang="0">
                  <a:pos x="9" y="125"/>
                </a:cxn>
                <a:cxn ang="0">
                  <a:pos x="10" y="119"/>
                </a:cxn>
                <a:cxn ang="0">
                  <a:pos x="11" y="113"/>
                </a:cxn>
                <a:cxn ang="0">
                  <a:pos x="15" y="100"/>
                </a:cxn>
                <a:cxn ang="0">
                  <a:pos x="18" y="88"/>
                </a:cxn>
                <a:cxn ang="0">
                  <a:pos x="20" y="82"/>
                </a:cxn>
                <a:cxn ang="0">
                  <a:pos x="21" y="75"/>
                </a:cxn>
                <a:cxn ang="0">
                  <a:pos x="21" y="75"/>
                </a:cxn>
                <a:cxn ang="0">
                  <a:pos x="22" y="66"/>
                </a:cxn>
                <a:cxn ang="0">
                  <a:pos x="24" y="58"/>
                </a:cxn>
                <a:cxn ang="0">
                  <a:pos x="30" y="40"/>
                </a:cxn>
                <a:cxn ang="0">
                  <a:pos x="38" y="23"/>
                </a:cxn>
                <a:cxn ang="0">
                  <a:pos x="46" y="7"/>
                </a:cxn>
                <a:cxn ang="0">
                  <a:pos x="46" y="7"/>
                </a:cxn>
                <a:cxn ang="0">
                  <a:pos x="47" y="5"/>
                </a:cxn>
                <a:cxn ang="0">
                  <a:pos x="46" y="3"/>
                </a:cxn>
                <a:cxn ang="0">
                  <a:pos x="46" y="2"/>
                </a:cxn>
                <a:cxn ang="0">
                  <a:pos x="44" y="1"/>
                </a:cxn>
                <a:cxn ang="0">
                  <a:pos x="43" y="0"/>
                </a:cxn>
                <a:cxn ang="0">
                  <a:pos x="41" y="0"/>
                </a:cxn>
                <a:cxn ang="0">
                  <a:pos x="39" y="1"/>
                </a:cxn>
                <a:cxn ang="0">
                  <a:pos x="38" y="2"/>
                </a:cxn>
                <a:cxn ang="0">
                  <a:pos x="38" y="2"/>
                </a:cxn>
              </a:cxnLst>
              <a:rect l="0" t="0" r="r" b="b"/>
              <a:pathLst>
                <a:path w="47" h="129">
                  <a:moveTo>
                    <a:pt x="38" y="2"/>
                  </a:moveTo>
                  <a:lnTo>
                    <a:pt x="38" y="2"/>
                  </a:lnTo>
                  <a:lnTo>
                    <a:pt x="31" y="17"/>
                  </a:lnTo>
                  <a:lnTo>
                    <a:pt x="24" y="31"/>
                  </a:lnTo>
                  <a:lnTo>
                    <a:pt x="19" y="46"/>
                  </a:lnTo>
                  <a:lnTo>
                    <a:pt x="14" y="60"/>
                  </a:lnTo>
                  <a:lnTo>
                    <a:pt x="14" y="60"/>
                  </a:lnTo>
                  <a:lnTo>
                    <a:pt x="10" y="75"/>
                  </a:lnTo>
                  <a:lnTo>
                    <a:pt x="5" y="92"/>
                  </a:lnTo>
                  <a:lnTo>
                    <a:pt x="2" y="109"/>
                  </a:lnTo>
                  <a:lnTo>
                    <a:pt x="0" y="125"/>
                  </a:lnTo>
                  <a:lnTo>
                    <a:pt x="0" y="125"/>
                  </a:lnTo>
                  <a:lnTo>
                    <a:pt x="0" y="127"/>
                  </a:lnTo>
                  <a:lnTo>
                    <a:pt x="1" y="128"/>
                  </a:lnTo>
                  <a:lnTo>
                    <a:pt x="2" y="129"/>
                  </a:lnTo>
                  <a:lnTo>
                    <a:pt x="4" y="129"/>
                  </a:lnTo>
                  <a:lnTo>
                    <a:pt x="7" y="128"/>
                  </a:lnTo>
                  <a:lnTo>
                    <a:pt x="8" y="127"/>
                  </a:lnTo>
                  <a:lnTo>
                    <a:pt x="9" y="125"/>
                  </a:lnTo>
                  <a:lnTo>
                    <a:pt x="9" y="125"/>
                  </a:lnTo>
                  <a:lnTo>
                    <a:pt x="10" y="119"/>
                  </a:lnTo>
                  <a:lnTo>
                    <a:pt x="11" y="113"/>
                  </a:lnTo>
                  <a:lnTo>
                    <a:pt x="15" y="100"/>
                  </a:lnTo>
                  <a:lnTo>
                    <a:pt x="18" y="88"/>
                  </a:lnTo>
                  <a:lnTo>
                    <a:pt x="20" y="82"/>
                  </a:lnTo>
                  <a:lnTo>
                    <a:pt x="21" y="75"/>
                  </a:lnTo>
                  <a:lnTo>
                    <a:pt x="21" y="75"/>
                  </a:lnTo>
                  <a:lnTo>
                    <a:pt x="22" y="66"/>
                  </a:lnTo>
                  <a:lnTo>
                    <a:pt x="24" y="58"/>
                  </a:lnTo>
                  <a:lnTo>
                    <a:pt x="30" y="40"/>
                  </a:lnTo>
                  <a:lnTo>
                    <a:pt x="38" y="23"/>
                  </a:lnTo>
                  <a:lnTo>
                    <a:pt x="46" y="7"/>
                  </a:lnTo>
                  <a:lnTo>
                    <a:pt x="46" y="7"/>
                  </a:lnTo>
                  <a:lnTo>
                    <a:pt x="47" y="5"/>
                  </a:lnTo>
                  <a:lnTo>
                    <a:pt x="46" y="3"/>
                  </a:lnTo>
                  <a:lnTo>
                    <a:pt x="46" y="2"/>
                  </a:lnTo>
                  <a:lnTo>
                    <a:pt x="44" y="1"/>
                  </a:lnTo>
                  <a:lnTo>
                    <a:pt x="43" y="0"/>
                  </a:lnTo>
                  <a:lnTo>
                    <a:pt x="41" y="0"/>
                  </a:lnTo>
                  <a:lnTo>
                    <a:pt x="39" y="1"/>
                  </a:lnTo>
                  <a:lnTo>
                    <a:pt x="38" y="2"/>
                  </a:lnTo>
                  <a:lnTo>
                    <a:pt x="38"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3" name="Freeform 856"/>
            <p:cNvSpPr/>
            <p:nvPr>
              <p:custDataLst>
                <p:tags r:id="rId163"/>
              </p:custDataLst>
            </p:nvPr>
          </p:nvSpPr>
          <p:spPr bwMode="auto">
            <a:xfrm>
              <a:off x="2606675" y="1308100"/>
              <a:ext cx="22225" cy="34925"/>
            </a:xfrm>
            <a:custGeom>
              <a:avLst/>
              <a:gdLst/>
              <a:ahLst/>
              <a:cxnLst>
                <a:cxn ang="0">
                  <a:pos x="33" y="1"/>
                </a:cxn>
                <a:cxn ang="0">
                  <a:pos x="33" y="1"/>
                </a:cxn>
                <a:cxn ang="0">
                  <a:pos x="27" y="8"/>
                </a:cxn>
                <a:cxn ang="0">
                  <a:pos x="22" y="14"/>
                </a:cxn>
                <a:cxn ang="0">
                  <a:pos x="13" y="29"/>
                </a:cxn>
                <a:cxn ang="0">
                  <a:pos x="6" y="44"/>
                </a:cxn>
                <a:cxn ang="0">
                  <a:pos x="0" y="61"/>
                </a:cxn>
                <a:cxn ang="0">
                  <a:pos x="0" y="61"/>
                </a:cxn>
                <a:cxn ang="0">
                  <a:pos x="0" y="63"/>
                </a:cxn>
                <a:cxn ang="0">
                  <a:pos x="0" y="64"/>
                </a:cxn>
                <a:cxn ang="0">
                  <a:pos x="2" y="65"/>
                </a:cxn>
                <a:cxn ang="0">
                  <a:pos x="3" y="66"/>
                </a:cxn>
                <a:cxn ang="0">
                  <a:pos x="5" y="66"/>
                </a:cxn>
                <a:cxn ang="0">
                  <a:pos x="6" y="66"/>
                </a:cxn>
                <a:cxn ang="0">
                  <a:pos x="8" y="65"/>
                </a:cxn>
                <a:cxn ang="0">
                  <a:pos x="9" y="63"/>
                </a:cxn>
                <a:cxn ang="0">
                  <a:pos x="9" y="63"/>
                </a:cxn>
                <a:cxn ang="0">
                  <a:pos x="14" y="48"/>
                </a:cxn>
                <a:cxn ang="0">
                  <a:pos x="21" y="34"/>
                </a:cxn>
                <a:cxn ang="0">
                  <a:pos x="30" y="21"/>
                </a:cxn>
                <a:cxn ang="0">
                  <a:pos x="34" y="14"/>
                </a:cxn>
                <a:cxn ang="0">
                  <a:pos x="39" y="8"/>
                </a:cxn>
                <a:cxn ang="0">
                  <a:pos x="39" y="8"/>
                </a:cxn>
                <a:cxn ang="0">
                  <a:pos x="40" y="6"/>
                </a:cxn>
                <a:cxn ang="0">
                  <a:pos x="41" y="5"/>
                </a:cxn>
                <a:cxn ang="0">
                  <a:pos x="40" y="3"/>
                </a:cxn>
                <a:cxn ang="0">
                  <a:pos x="39" y="2"/>
                </a:cxn>
                <a:cxn ang="0">
                  <a:pos x="38" y="1"/>
                </a:cxn>
                <a:cxn ang="0">
                  <a:pos x="36" y="0"/>
                </a:cxn>
                <a:cxn ang="0">
                  <a:pos x="34" y="0"/>
                </a:cxn>
                <a:cxn ang="0">
                  <a:pos x="33" y="1"/>
                </a:cxn>
                <a:cxn ang="0">
                  <a:pos x="33" y="1"/>
                </a:cxn>
              </a:cxnLst>
              <a:rect l="0" t="0" r="r" b="b"/>
              <a:pathLst>
                <a:path w="41" h="66">
                  <a:moveTo>
                    <a:pt x="33" y="1"/>
                  </a:moveTo>
                  <a:lnTo>
                    <a:pt x="33" y="1"/>
                  </a:lnTo>
                  <a:lnTo>
                    <a:pt x="27" y="8"/>
                  </a:lnTo>
                  <a:lnTo>
                    <a:pt x="22" y="14"/>
                  </a:lnTo>
                  <a:lnTo>
                    <a:pt x="13" y="29"/>
                  </a:lnTo>
                  <a:lnTo>
                    <a:pt x="6" y="44"/>
                  </a:lnTo>
                  <a:lnTo>
                    <a:pt x="0" y="61"/>
                  </a:lnTo>
                  <a:lnTo>
                    <a:pt x="0" y="61"/>
                  </a:lnTo>
                  <a:lnTo>
                    <a:pt x="0" y="63"/>
                  </a:lnTo>
                  <a:lnTo>
                    <a:pt x="0" y="64"/>
                  </a:lnTo>
                  <a:lnTo>
                    <a:pt x="2" y="65"/>
                  </a:lnTo>
                  <a:lnTo>
                    <a:pt x="3" y="66"/>
                  </a:lnTo>
                  <a:lnTo>
                    <a:pt x="5" y="66"/>
                  </a:lnTo>
                  <a:lnTo>
                    <a:pt x="6" y="66"/>
                  </a:lnTo>
                  <a:lnTo>
                    <a:pt x="8" y="65"/>
                  </a:lnTo>
                  <a:lnTo>
                    <a:pt x="9" y="63"/>
                  </a:lnTo>
                  <a:lnTo>
                    <a:pt x="9" y="63"/>
                  </a:lnTo>
                  <a:lnTo>
                    <a:pt x="14" y="48"/>
                  </a:lnTo>
                  <a:lnTo>
                    <a:pt x="21" y="34"/>
                  </a:lnTo>
                  <a:lnTo>
                    <a:pt x="30" y="21"/>
                  </a:lnTo>
                  <a:lnTo>
                    <a:pt x="34" y="14"/>
                  </a:lnTo>
                  <a:lnTo>
                    <a:pt x="39" y="8"/>
                  </a:lnTo>
                  <a:lnTo>
                    <a:pt x="39" y="8"/>
                  </a:lnTo>
                  <a:lnTo>
                    <a:pt x="40" y="6"/>
                  </a:lnTo>
                  <a:lnTo>
                    <a:pt x="41" y="5"/>
                  </a:lnTo>
                  <a:lnTo>
                    <a:pt x="40" y="3"/>
                  </a:lnTo>
                  <a:lnTo>
                    <a:pt x="39" y="2"/>
                  </a:lnTo>
                  <a:lnTo>
                    <a:pt x="38" y="1"/>
                  </a:lnTo>
                  <a:lnTo>
                    <a:pt x="36" y="0"/>
                  </a:lnTo>
                  <a:lnTo>
                    <a:pt x="34" y="0"/>
                  </a:lnTo>
                  <a:lnTo>
                    <a:pt x="33" y="1"/>
                  </a:lnTo>
                  <a:lnTo>
                    <a:pt x="33" y="1"/>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4" name="Freeform 857"/>
            <p:cNvSpPr/>
            <p:nvPr>
              <p:custDataLst>
                <p:tags r:id="rId164"/>
              </p:custDataLst>
            </p:nvPr>
          </p:nvSpPr>
          <p:spPr bwMode="auto">
            <a:xfrm>
              <a:off x="2646363" y="1443038"/>
              <a:ext cx="19050" cy="41275"/>
            </a:xfrm>
            <a:custGeom>
              <a:avLst/>
              <a:gdLst/>
              <a:ahLst/>
              <a:cxnLst>
                <a:cxn ang="0">
                  <a:pos x="26" y="2"/>
                </a:cxn>
                <a:cxn ang="0">
                  <a:pos x="26" y="2"/>
                </a:cxn>
                <a:cxn ang="0">
                  <a:pos x="18" y="20"/>
                </a:cxn>
                <a:cxn ang="0">
                  <a:pos x="9" y="37"/>
                </a:cxn>
                <a:cxn ang="0">
                  <a:pos x="6" y="45"/>
                </a:cxn>
                <a:cxn ang="0">
                  <a:pos x="3" y="55"/>
                </a:cxn>
                <a:cxn ang="0">
                  <a:pos x="1" y="64"/>
                </a:cxn>
                <a:cxn ang="0">
                  <a:pos x="0" y="74"/>
                </a:cxn>
                <a:cxn ang="0">
                  <a:pos x="0" y="74"/>
                </a:cxn>
                <a:cxn ang="0">
                  <a:pos x="1" y="76"/>
                </a:cxn>
                <a:cxn ang="0">
                  <a:pos x="2" y="77"/>
                </a:cxn>
                <a:cxn ang="0">
                  <a:pos x="3" y="78"/>
                </a:cxn>
                <a:cxn ang="0">
                  <a:pos x="5" y="78"/>
                </a:cxn>
                <a:cxn ang="0">
                  <a:pos x="7" y="78"/>
                </a:cxn>
                <a:cxn ang="0">
                  <a:pos x="8" y="77"/>
                </a:cxn>
                <a:cxn ang="0">
                  <a:pos x="9" y="76"/>
                </a:cxn>
                <a:cxn ang="0">
                  <a:pos x="10" y="74"/>
                </a:cxn>
                <a:cxn ang="0">
                  <a:pos x="10" y="74"/>
                </a:cxn>
                <a:cxn ang="0">
                  <a:pos x="10" y="65"/>
                </a:cxn>
                <a:cxn ang="0">
                  <a:pos x="12" y="56"/>
                </a:cxn>
                <a:cxn ang="0">
                  <a:pos x="16" y="47"/>
                </a:cxn>
                <a:cxn ang="0">
                  <a:pos x="19" y="39"/>
                </a:cxn>
                <a:cxn ang="0">
                  <a:pos x="26" y="23"/>
                </a:cxn>
                <a:cxn ang="0">
                  <a:pos x="34" y="7"/>
                </a:cxn>
                <a:cxn ang="0">
                  <a:pos x="34" y="7"/>
                </a:cxn>
                <a:cxn ang="0">
                  <a:pos x="35" y="5"/>
                </a:cxn>
                <a:cxn ang="0">
                  <a:pos x="35" y="3"/>
                </a:cxn>
                <a:cxn ang="0">
                  <a:pos x="34" y="2"/>
                </a:cxn>
                <a:cxn ang="0">
                  <a:pos x="32" y="1"/>
                </a:cxn>
                <a:cxn ang="0">
                  <a:pos x="31" y="0"/>
                </a:cxn>
                <a:cxn ang="0">
                  <a:pos x="29" y="0"/>
                </a:cxn>
                <a:cxn ang="0">
                  <a:pos x="28" y="1"/>
                </a:cxn>
                <a:cxn ang="0">
                  <a:pos x="26" y="2"/>
                </a:cxn>
                <a:cxn ang="0">
                  <a:pos x="26" y="2"/>
                </a:cxn>
              </a:cxnLst>
              <a:rect l="0" t="0" r="r" b="b"/>
              <a:pathLst>
                <a:path w="35" h="78">
                  <a:moveTo>
                    <a:pt x="26" y="2"/>
                  </a:moveTo>
                  <a:lnTo>
                    <a:pt x="26" y="2"/>
                  </a:lnTo>
                  <a:lnTo>
                    <a:pt x="18" y="20"/>
                  </a:lnTo>
                  <a:lnTo>
                    <a:pt x="9" y="37"/>
                  </a:lnTo>
                  <a:lnTo>
                    <a:pt x="6" y="45"/>
                  </a:lnTo>
                  <a:lnTo>
                    <a:pt x="3" y="55"/>
                  </a:lnTo>
                  <a:lnTo>
                    <a:pt x="1" y="64"/>
                  </a:lnTo>
                  <a:lnTo>
                    <a:pt x="0" y="74"/>
                  </a:lnTo>
                  <a:lnTo>
                    <a:pt x="0" y="74"/>
                  </a:lnTo>
                  <a:lnTo>
                    <a:pt x="1" y="76"/>
                  </a:lnTo>
                  <a:lnTo>
                    <a:pt x="2" y="77"/>
                  </a:lnTo>
                  <a:lnTo>
                    <a:pt x="3" y="78"/>
                  </a:lnTo>
                  <a:lnTo>
                    <a:pt x="5" y="78"/>
                  </a:lnTo>
                  <a:lnTo>
                    <a:pt x="7" y="78"/>
                  </a:lnTo>
                  <a:lnTo>
                    <a:pt x="8" y="77"/>
                  </a:lnTo>
                  <a:lnTo>
                    <a:pt x="9" y="76"/>
                  </a:lnTo>
                  <a:lnTo>
                    <a:pt x="10" y="74"/>
                  </a:lnTo>
                  <a:lnTo>
                    <a:pt x="10" y="74"/>
                  </a:lnTo>
                  <a:lnTo>
                    <a:pt x="10" y="65"/>
                  </a:lnTo>
                  <a:lnTo>
                    <a:pt x="12" y="56"/>
                  </a:lnTo>
                  <a:lnTo>
                    <a:pt x="16" y="47"/>
                  </a:lnTo>
                  <a:lnTo>
                    <a:pt x="19" y="39"/>
                  </a:lnTo>
                  <a:lnTo>
                    <a:pt x="26" y="23"/>
                  </a:lnTo>
                  <a:lnTo>
                    <a:pt x="34" y="7"/>
                  </a:lnTo>
                  <a:lnTo>
                    <a:pt x="34" y="7"/>
                  </a:lnTo>
                  <a:lnTo>
                    <a:pt x="35" y="5"/>
                  </a:lnTo>
                  <a:lnTo>
                    <a:pt x="35" y="3"/>
                  </a:lnTo>
                  <a:lnTo>
                    <a:pt x="34" y="2"/>
                  </a:lnTo>
                  <a:lnTo>
                    <a:pt x="32" y="1"/>
                  </a:lnTo>
                  <a:lnTo>
                    <a:pt x="31" y="0"/>
                  </a:lnTo>
                  <a:lnTo>
                    <a:pt x="29" y="0"/>
                  </a:lnTo>
                  <a:lnTo>
                    <a:pt x="28" y="1"/>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5" name="Freeform 858"/>
            <p:cNvSpPr/>
            <p:nvPr>
              <p:custDataLst>
                <p:tags r:id="rId165"/>
              </p:custDataLst>
            </p:nvPr>
          </p:nvSpPr>
          <p:spPr bwMode="auto">
            <a:xfrm>
              <a:off x="2684463" y="1452563"/>
              <a:ext cx="17463" cy="34925"/>
            </a:xfrm>
            <a:custGeom>
              <a:avLst/>
              <a:gdLst/>
              <a:ahLst/>
              <a:cxnLst>
                <a:cxn ang="0">
                  <a:pos x="26" y="2"/>
                </a:cxn>
                <a:cxn ang="0">
                  <a:pos x="26" y="2"/>
                </a:cxn>
                <a:cxn ang="0">
                  <a:pos x="17" y="15"/>
                </a:cxn>
                <a:cxn ang="0">
                  <a:pos x="9" y="30"/>
                </a:cxn>
                <a:cxn ang="0">
                  <a:pos x="5" y="37"/>
                </a:cxn>
                <a:cxn ang="0">
                  <a:pos x="2" y="44"/>
                </a:cxn>
                <a:cxn ang="0">
                  <a:pos x="1" y="52"/>
                </a:cxn>
                <a:cxn ang="0">
                  <a:pos x="0" y="61"/>
                </a:cxn>
                <a:cxn ang="0">
                  <a:pos x="0" y="61"/>
                </a:cxn>
                <a:cxn ang="0">
                  <a:pos x="0" y="63"/>
                </a:cxn>
                <a:cxn ang="0">
                  <a:pos x="1" y="64"/>
                </a:cxn>
                <a:cxn ang="0">
                  <a:pos x="2" y="65"/>
                </a:cxn>
                <a:cxn ang="0">
                  <a:pos x="4" y="65"/>
                </a:cxn>
                <a:cxn ang="0">
                  <a:pos x="7" y="65"/>
                </a:cxn>
                <a:cxn ang="0">
                  <a:pos x="8" y="64"/>
                </a:cxn>
                <a:cxn ang="0">
                  <a:pos x="9" y="63"/>
                </a:cxn>
                <a:cxn ang="0">
                  <a:pos x="10" y="61"/>
                </a:cxn>
                <a:cxn ang="0">
                  <a:pos x="10" y="61"/>
                </a:cxn>
                <a:cxn ang="0">
                  <a:pos x="11" y="53"/>
                </a:cxn>
                <a:cxn ang="0">
                  <a:pos x="12" y="46"/>
                </a:cxn>
                <a:cxn ang="0">
                  <a:pos x="15" y="39"/>
                </a:cxn>
                <a:cxn ang="0">
                  <a:pos x="18" y="32"/>
                </a:cxn>
                <a:cxn ang="0">
                  <a:pos x="26" y="18"/>
                </a:cxn>
                <a:cxn ang="0">
                  <a:pos x="34" y="6"/>
                </a:cxn>
                <a:cxn ang="0">
                  <a:pos x="34" y="6"/>
                </a:cxn>
                <a:cxn ang="0">
                  <a:pos x="34" y="4"/>
                </a:cxn>
                <a:cxn ang="0">
                  <a:pos x="34" y="3"/>
                </a:cxn>
                <a:cxn ang="0">
                  <a:pos x="34" y="1"/>
                </a:cxn>
                <a:cxn ang="0">
                  <a:pos x="32" y="0"/>
                </a:cxn>
                <a:cxn ang="0">
                  <a:pos x="31" y="0"/>
                </a:cxn>
                <a:cxn ang="0">
                  <a:pos x="29" y="0"/>
                </a:cxn>
                <a:cxn ang="0">
                  <a:pos x="27" y="0"/>
                </a:cxn>
                <a:cxn ang="0">
                  <a:pos x="26" y="2"/>
                </a:cxn>
                <a:cxn ang="0">
                  <a:pos x="26" y="2"/>
                </a:cxn>
              </a:cxnLst>
              <a:rect l="0" t="0" r="r" b="b"/>
              <a:pathLst>
                <a:path w="34" h="65">
                  <a:moveTo>
                    <a:pt x="26" y="2"/>
                  </a:moveTo>
                  <a:lnTo>
                    <a:pt x="26" y="2"/>
                  </a:lnTo>
                  <a:lnTo>
                    <a:pt x="17" y="15"/>
                  </a:lnTo>
                  <a:lnTo>
                    <a:pt x="9" y="30"/>
                  </a:lnTo>
                  <a:lnTo>
                    <a:pt x="5" y="37"/>
                  </a:lnTo>
                  <a:lnTo>
                    <a:pt x="2" y="44"/>
                  </a:lnTo>
                  <a:lnTo>
                    <a:pt x="1" y="52"/>
                  </a:lnTo>
                  <a:lnTo>
                    <a:pt x="0" y="61"/>
                  </a:lnTo>
                  <a:lnTo>
                    <a:pt x="0" y="61"/>
                  </a:lnTo>
                  <a:lnTo>
                    <a:pt x="0" y="63"/>
                  </a:lnTo>
                  <a:lnTo>
                    <a:pt x="1" y="64"/>
                  </a:lnTo>
                  <a:lnTo>
                    <a:pt x="2" y="65"/>
                  </a:lnTo>
                  <a:lnTo>
                    <a:pt x="4" y="65"/>
                  </a:lnTo>
                  <a:lnTo>
                    <a:pt x="7" y="65"/>
                  </a:lnTo>
                  <a:lnTo>
                    <a:pt x="8" y="64"/>
                  </a:lnTo>
                  <a:lnTo>
                    <a:pt x="9" y="63"/>
                  </a:lnTo>
                  <a:lnTo>
                    <a:pt x="10" y="61"/>
                  </a:lnTo>
                  <a:lnTo>
                    <a:pt x="10" y="61"/>
                  </a:lnTo>
                  <a:lnTo>
                    <a:pt x="11" y="53"/>
                  </a:lnTo>
                  <a:lnTo>
                    <a:pt x="12" y="46"/>
                  </a:lnTo>
                  <a:lnTo>
                    <a:pt x="15" y="39"/>
                  </a:lnTo>
                  <a:lnTo>
                    <a:pt x="18" y="32"/>
                  </a:lnTo>
                  <a:lnTo>
                    <a:pt x="26" y="18"/>
                  </a:lnTo>
                  <a:lnTo>
                    <a:pt x="34" y="6"/>
                  </a:lnTo>
                  <a:lnTo>
                    <a:pt x="34" y="6"/>
                  </a:lnTo>
                  <a:lnTo>
                    <a:pt x="34" y="4"/>
                  </a:lnTo>
                  <a:lnTo>
                    <a:pt x="34" y="3"/>
                  </a:lnTo>
                  <a:lnTo>
                    <a:pt x="34" y="1"/>
                  </a:lnTo>
                  <a:lnTo>
                    <a:pt x="32" y="0"/>
                  </a:lnTo>
                  <a:lnTo>
                    <a:pt x="31" y="0"/>
                  </a:lnTo>
                  <a:lnTo>
                    <a:pt x="29" y="0"/>
                  </a:lnTo>
                  <a:lnTo>
                    <a:pt x="27" y="0"/>
                  </a:lnTo>
                  <a:lnTo>
                    <a:pt x="26" y="2"/>
                  </a:lnTo>
                  <a:lnTo>
                    <a:pt x="26"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6" name="Freeform 859"/>
            <p:cNvSpPr/>
            <p:nvPr>
              <p:custDataLst>
                <p:tags r:id="rId166"/>
              </p:custDataLst>
            </p:nvPr>
          </p:nvSpPr>
          <p:spPr bwMode="auto">
            <a:xfrm>
              <a:off x="2724150" y="1473200"/>
              <a:ext cx="4763" cy="11113"/>
            </a:xfrm>
            <a:custGeom>
              <a:avLst/>
              <a:gdLst/>
              <a:ahLst/>
              <a:cxnLst>
                <a:cxn ang="0">
                  <a:pos x="0" y="5"/>
                </a:cxn>
                <a:cxn ang="0">
                  <a:pos x="0" y="17"/>
                </a:cxn>
                <a:cxn ang="0">
                  <a:pos x="0" y="17"/>
                </a:cxn>
                <a:cxn ang="0">
                  <a:pos x="1" y="19"/>
                </a:cxn>
                <a:cxn ang="0">
                  <a:pos x="2" y="20"/>
                </a:cxn>
                <a:cxn ang="0">
                  <a:pos x="3" y="21"/>
                </a:cxn>
                <a:cxn ang="0">
                  <a:pos x="5" y="21"/>
                </a:cxn>
                <a:cxn ang="0">
                  <a:pos x="6" y="21"/>
                </a:cxn>
                <a:cxn ang="0">
                  <a:pos x="8" y="20"/>
                </a:cxn>
                <a:cxn ang="0">
                  <a:pos x="9" y="19"/>
                </a:cxn>
                <a:cxn ang="0">
                  <a:pos x="9" y="17"/>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Lst>
              <a:rect l="0" t="0" r="r" b="b"/>
              <a:pathLst>
                <a:path w="9" h="21">
                  <a:moveTo>
                    <a:pt x="0" y="5"/>
                  </a:moveTo>
                  <a:lnTo>
                    <a:pt x="0" y="17"/>
                  </a:lnTo>
                  <a:lnTo>
                    <a:pt x="0" y="17"/>
                  </a:lnTo>
                  <a:lnTo>
                    <a:pt x="1" y="19"/>
                  </a:lnTo>
                  <a:lnTo>
                    <a:pt x="2" y="20"/>
                  </a:lnTo>
                  <a:lnTo>
                    <a:pt x="3" y="21"/>
                  </a:lnTo>
                  <a:lnTo>
                    <a:pt x="5" y="21"/>
                  </a:lnTo>
                  <a:lnTo>
                    <a:pt x="6" y="21"/>
                  </a:lnTo>
                  <a:lnTo>
                    <a:pt x="8" y="20"/>
                  </a:lnTo>
                  <a:lnTo>
                    <a:pt x="9" y="19"/>
                  </a:lnTo>
                  <a:lnTo>
                    <a:pt x="9" y="17"/>
                  </a:lnTo>
                  <a:lnTo>
                    <a:pt x="9" y="5"/>
                  </a:lnTo>
                  <a:lnTo>
                    <a:pt x="9" y="5"/>
                  </a:lnTo>
                  <a:lnTo>
                    <a:pt x="9" y="3"/>
                  </a:lnTo>
                  <a:lnTo>
                    <a:pt x="8" y="1"/>
                  </a:lnTo>
                  <a:lnTo>
                    <a:pt x="6" y="0"/>
                  </a:lnTo>
                  <a:lnTo>
                    <a:pt x="5" y="0"/>
                  </a:lnTo>
                  <a:lnTo>
                    <a:pt x="3" y="0"/>
                  </a:lnTo>
                  <a:lnTo>
                    <a:pt x="2" y="1"/>
                  </a:lnTo>
                  <a:lnTo>
                    <a:pt x="1" y="3"/>
                  </a:lnTo>
                  <a:lnTo>
                    <a:pt x="0" y="5"/>
                  </a:lnTo>
                  <a:lnTo>
                    <a:pt x="0"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7" name="Freeform 860"/>
            <p:cNvSpPr/>
            <p:nvPr>
              <p:custDataLst>
                <p:tags r:id="rId167"/>
              </p:custDataLst>
            </p:nvPr>
          </p:nvSpPr>
          <p:spPr bwMode="auto">
            <a:xfrm>
              <a:off x="2386013" y="1473200"/>
              <a:ext cx="15875" cy="47625"/>
            </a:xfrm>
            <a:custGeom>
              <a:avLst/>
              <a:gdLst/>
              <a:ahLst/>
              <a:cxnLst>
                <a:cxn ang="0">
                  <a:pos x="19" y="5"/>
                </a:cxn>
                <a:cxn ang="0">
                  <a:pos x="19" y="5"/>
                </a:cxn>
                <a:cxn ang="0">
                  <a:pos x="18" y="15"/>
                </a:cxn>
                <a:cxn ang="0">
                  <a:pos x="16" y="26"/>
                </a:cxn>
                <a:cxn ang="0">
                  <a:pos x="10" y="45"/>
                </a:cxn>
                <a:cxn ang="0">
                  <a:pos x="3" y="66"/>
                </a:cxn>
                <a:cxn ang="0">
                  <a:pos x="1" y="76"/>
                </a:cxn>
                <a:cxn ang="0">
                  <a:pos x="0" y="87"/>
                </a:cxn>
                <a:cxn ang="0">
                  <a:pos x="0" y="87"/>
                </a:cxn>
                <a:cxn ang="0">
                  <a:pos x="0" y="89"/>
                </a:cxn>
                <a:cxn ang="0">
                  <a:pos x="1" y="91"/>
                </a:cxn>
                <a:cxn ang="0">
                  <a:pos x="3" y="91"/>
                </a:cxn>
                <a:cxn ang="0">
                  <a:pos x="5" y="92"/>
                </a:cxn>
                <a:cxn ang="0">
                  <a:pos x="7" y="91"/>
                </a:cxn>
                <a:cxn ang="0">
                  <a:pos x="9" y="91"/>
                </a:cxn>
                <a:cxn ang="0">
                  <a:pos x="10" y="89"/>
                </a:cxn>
                <a:cxn ang="0">
                  <a:pos x="10" y="87"/>
                </a:cxn>
                <a:cxn ang="0">
                  <a:pos x="10" y="87"/>
                </a:cxn>
                <a:cxn ang="0">
                  <a:pos x="11" y="76"/>
                </a:cxn>
                <a:cxn ang="0">
                  <a:pos x="13" y="66"/>
                </a:cxn>
                <a:cxn ang="0">
                  <a:pos x="19" y="45"/>
                </a:cxn>
                <a:cxn ang="0">
                  <a:pos x="25" y="26"/>
                </a:cxn>
                <a:cxn ang="0">
                  <a:pos x="27" y="15"/>
                </a:cxn>
                <a:cxn ang="0">
                  <a:pos x="29" y="5"/>
                </a:cxn>
                <a:cxn ang="0">
                  <a:pos x="29" y="5"/>
                </a:cxn>
                <a:cxn ang="0">
                  <a:pos x="28" y="3"/>
                </a:cxn>
                <a:cxn ang="0">
                  <a:pos x="27" y="1"/>
                </a:cxn>
                <a:cxn ang="0">
                  <a:pos x="26" y="0"/>
                </a:cxn>
                <a:cxn ang="0">
                  <a:pos x="24" y="0"/>
                </a:cxn>
                <a:cxn ang="0">
                  <a:pos x="22" y="0"/>
                </a:cxn>
                <a:cxn ang="0">
                  <a:pos x="21" y="1"/>
                </a:cxn>
                <a:cxn ang="0">
                  <a:pos x="20" y="3"/>
                </a:cxn>
                <a:cxn ang="0">
                  <a:pos x="19" y="5"/>
                </a:cxn>
                <a:cxn ang="0">
                  <a:pos x="19" y="5"/>
                </a:cxn>
              </a:cxnLst>
              <a:rect l="0" t="0" r="r" b="b"/>
              <a:pathLst>
                <a:path w="29" h="92">
                  <a:moveTo>
                    <a:pt x="19" y="5"/>
                  </a:moveTo>
                  <a:lnTo>
                    <a:pt x="19" y="5"/>
                  </a:lnTo>
                  <a:lnTo>
                    <a:pt x="18" y="15"/>
                  </a:lnTo>
                  <a:lnTo>
                    <a:pt x="16" y="26"/>
                  </a:lnTo>
                  <a:lnTo>
                    <a:pt x="10" y="45"/>
                  </a:lnTo>
                  <a:lnTo>
                    <a:pt x="3" y="66"/>
                  </a:lnTo>
                  <a:lnTo>
                    <a:pt x="1" y="76"/>
                  </a:lnTo>
                  <a:lnTo>
                    <a:pt x="0" y="87"/>
                  </a:lnTo>
                  <a:lnTo>
                    <a:pt x="0" y="87"/>
                  </a:lnTo>
                  <a:lnTo>
                    <a:pt x="0" y="89"/>
                  </a:lnTo>
                  <a:lnTo>
                    <a:pt x="1" y="91"/>
                  </a:lnTo>
                  <a:lnTo>
                    <a:pt x="3" y="91"/>
                  </a:lnTo>
                  <a:lnTo>
                    <a:pt x="5" y="92"/>
                  </a:lnTo>
                  <a:lnTo>
                    <a:pt x="7" y="91"/>
                  </a:lnTo>
                  <a:lnTo>
                    <a:pt x="9" y="91"/>
                  </a:lnTo>
                  <a:lnTo>
                    <a:pt x="10" y="89"/>
                  </a:lnTo>
                  <a:lnTo>
                    <a:pt x="10" y="87"/>
                  </a:lnTo>
                  <a:lnTo>
                    <a:pt x="10" y="87"/>
                  </a:lnTo>
                  <a:lnTo>
                    <a:pt x="11" y="76"/>
                  </a:lnTo>
                  <a:lnTo>
                    <a:pt x="13" y="66"/>
                  </a:lnTo>
                  <a:lnTo>
                    <a:pt x="19" y="45"/>
                  </a:lnTo>
                  <a:lnTo>
                    <a:pt x="25" y="26"/>
                  </a:lnTo>
                  <a:lnTo>
                    <a:pt x="27" y="15"/>
                  </a:lnTo>
                  <a:lnTo>
                    <a:pt x="29" y="5"/>
                  </a:lnTo>
                  <a:lnTo>
                    <a:pt x="29" y="5"/>
                  </a:lnTo>
                  <a:lnTo>
                    <a:pt x="28" y="3"/>
                  </a:lnTo>
                  <a:lnTo>
                    <a:pt x="27" y="1"/>
                  </a:lnTo>
                  <a:lnTo>
                    <a:pt x="26" y="0"/>
                  </a:lnTo>
                  <a:lnTo>
                    <a:pt x="24" y="0"/>
                  </a:lnTo>
                  <a:lnTo>
                    <a:pt x="22" y="0"/>
                  </a:lnTo>
                  <a:lnTo>
                    <a:pt x="21" y="1"/>
                  </a:lnTo>
                  <a:lnTo>
                    <a:pt x="20" y="3"/>
                  </a:lnTo>
                  <a:lnTo>
                    <a:pt x="19" y="5"/>
                  </a:lnTo>
                  <a:lnTo>
                    <a:pt x="19" y="5"/>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8" name="Freeform 861"/>
            <p:cNvSpPr/>
            <p:nvPr>
              <p:custDataLst>
                <p:tags r:id="rId168"/>
              </p:custDataLst>
            </p:nvPr>
          </p:nvSpPr>
          <p:spPr bwMode="auto">
            <a:xfrm>
              <a:off x="2422525" y="1492250"/>
              <a:ext cx="12700" cy="31750"/>
            </a:xfrm>
            <a:custGeom>
              <a:avLst/>
              <a:gdLst/>
              <a:ahLst/>
              <a:cxnLst>
                <a:cxn ang="0">
                  <a:pos x="13" y="3"/>
                </a:cxn>
                <a:cxn ang="0">
                  <a:pos x="13" y="3"/>
                </a:cxn>
                <a:cxn ang="0">
                  <a:pos x="5" y="29"/>
                </a:cxn>
                <a:cxn ang="0">
                  <a:pos x="2" y="41"/>
                </a:cxn>
                <a:cxn ang="0">
                  <a:pos x="0" y="55"/>
                </a:cxn>
                <a:cxn ang="0">
                  <a:pos x="0" y="55"/>
                </a:cxn>
                <a:cxn ang="0">
                  <a:pos x="1" y="57"/>
                </a:cxn>
                <a:cxn ang="0">
                  <a:pos x="2" y="59"/>
                </a:cxn>
                <a:cxn ang="0">
                  <a:pos x="3" y="59"/>
                </a:cxn>
                <a:cxn ang="0">
                  <a:pos x="5" y="60"/>
                </a:cxn>
                <a:cxn ang="0">
                  <a:pos x="6" y="59"/>
                </a:cxn>
                <a:cxn ang="0">
                  <a:pos x="8" y="59"/>
                </a:cxn>
                <a:cxn ang="0">
                  <a:pos x="9" y="57"/>
                </a:cxn>
                <a:cxn ang="0">
                  <a:pos x="9" y="55"/>
                </a:cxn>
                <a:cxn ang="0">
                  <a:pos x="9" y="55"/>
                </a:cxn>
                <a:cxn ang="0">
                  <a:pos x="11" y="42"/>
                </a:cxn>
                <a:cxn ang="0">
                  <a:pos x="14" y="30"/>
                </a:cxn>
                <a:cxn ang="0">
                  <a:pos x="22" y="6"/>
                </a:cxn>
                <a:cxn ang="0">
                  <a:pos x="22" y="6"/>
                </a:cxn>
                <a:cxn ang="0">
                  <a:pos x="22" y="4"/>
                </a:cxn>
                <a:cxn ang="0">
                  <a:pos x="21" y="2"/>
                </a:cxn>
                <a:cxn ang="0">
                  <a:pos x="20" y="1"/>
                </a:cxn>
                <a:cxn ang="0">
                  <a:pos x="19" y="0"/>
                </a:cxn>
                <a:cxn ang="0">
                  <a:pos x="17" y="0"/>
                </a:cxn>
                <a:cxn ang="0">
                  <a:pos x="15" y="0"/>
                </a:cxn>
                <a:cxn ang="0">
                  <a:pos x="14" y="1"/>
                </a:cxn>
                <a:cxn ang="0">
                  <a:pos x="13" y="3"/>
                </a:cxn>
                <a:cxn ang="0">
                  <a:pos x="13" y="3"/>
                </a:cxn>
              </a:cxnLst>
              <a:rect l="0" t="0" r="r" b="b"/>
              <a:pathLst>
                <a:path w="22" h="60">
                  <a:moveTo>
                    <a:pt x="13" y="3"/>
                  </a:moveTo>
                  <a:lnTo>
                    <a:pt x="13" y="3"/>
                  </a:lnTo>
                  <a:lnTo>
                    <a:pt x="5" y="29"/>
                  </a:lnTo>
                  <a:lnTo>
                    <a:pt x="2" y="41"/>
                  </a:lnTo>
                  <a:lnTo>
                    <a:pt x="0" y="55"/>
                  </a:lnTo>
                  <a:lnTo>
                    <a:pt x="0" y="55"/>
                  </a:lnTo>
                  <a:lnTo>
                    <a:pt x="1" y="57"/>
                  </a:lnTo>
                  <a:lnTo>
                    <a:pt x="2" y="59"/>
                  </a:lnTo>
                  <a:lnTo>
                    <a:pt x="3" y="59"/>
                  </a:lnTo>
                  <a:lnTo>
                    <a:pt x="5" y="60"/>
                  </a:lnTo>
                  <a:lnTo>
                    <a:pt x="6" y="59"/>
                  </a:lnTo>
                  <a:lnTo>
                    <a:pt x="8" y="59"/>
                  </a:lnTo>
                  <a:lnTo>
                    <a:pt x="9" y="57"/>
                  </a:lnTo>
                  <a:lnTo>
                    <a:pt x="9" y="55"/>
                  </a:lnTo>
                  <a:lnTo>
                    <a:pt x="9" y="55"/>
                  </a:lnTo>
                  <a:lnTo>
                    <a:pt x="11" y="42"/>
                  </a:lnTo>
                  <a:lnTo>
                    <a:pt x="14" y="30"/>
                  </a:lnTo>
                  <a:lnTo>
                    <a:pt x="22" y="6"/>
                  </a:lnTo>
                  <a:lnTo>
                    <a:pt x="22" y="6"/>
                  </a:lnTo>
                  <a:lnTo>
                    <a:pt x="22" y="4"/>
                  </a:lnTo>
                  <a:lnTo>
                    <a:pt x="21" y="2"/>
                  </a:lnTo>
                  <a:lnTo>
                    <a:pt x="20" y="1"/>
                  </a:lnTo>
                  <a:lnTo>
                    <a:pt x="19" y="0"/>
                  </a:lnTo>
                  <a:lnTo>
                    <a:pt x="17" y="0"/>
                  </a:lnTo>
                  <a:lnTo>
                    <a:pt x="15" y="0"/>
                  </a:lnTo>
                  <a:lnTo>
                    <a:pt x="14" y="1"/>
                  </a:lnTo>
                  <a:lnTo>
                    <a:pt x="13" y="3"/>
                  </a:lnTo>
                  <a:lnTo>
                    <a:pt x="13" y="3"/>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49" name="Freeform 862"/>
            <p:cNvSpPr/>
            <p:nvPr>
              <p:custDataLst>
                <p:tags r:id="rId169"/>
              </p:custDataLst>
            </p:nvPr>
          </p:nvSpPr>
          <p:spPr bwMode="auto">
            <a:xfrm>
              <a:off x="2322513" y="1298575"/>
              <a:ext cx="19050" cy="47625"/>
            </a:xfrm>
            <a:custGeom>
              <a:avLst/>
              <a:gdLst/>
              <a:ahLst/>
              <a:cxnLst>
                <a:cxn ang="0">
                  <a:pos x="24" y="4"/>
                </a:cxn>
                <a:cxn ang="0">
                  <a:pos x="24" y="4"/>
                </a:cxn>
                <a:cxn ang="0">
                  <a:pos x="23" y="16"/>
                </a:cxn>
                <a:cxn ang="0">
                  <a:pos x="20" y="26"/>
                </a:cxn>
                <a:cxn ang="0">
                  <a:pos x="16" y="35"/>
                </a:cxn>
                <a:cxn ang="0">
                  <a:pos x="12" y="46"/>
                </a:cxn>
                <a:cxn ang="0">
                  <a:pos x="7" y="55"/>
                </a:cxn>
                <a:cxn ang="0">
                  <a:pos x="4" y="65"/>
                </a:cxn>
                <a:cxn ang="0">
                  <a:pos x="1" y="76"/>
                </a:cxn>
                <a:cxn ang="0">
                  <a:pos x="0" y="87"/>
                </a:cxn>
                <a:cxn ang="0">
                  <a:pos x="0" y="87"/>
                </a:cxn>
                <a:cxn ang="0">
                  <a:pos x="0" y="89"/>
                </a:cxn>
                <a:cxn ang="0">
                  <a:pos x="1" y="90"/>
                </a:cxn>
                <a:cxn ang="0">
                  <a:pos x="2" y="91"/>
                </a:cxn>
                <a:cxn ang="0">
                  <a:pos x="4" y="91"/>
                </a:cxn>
                <a:cxn ang="0">
                  <a:pos x="6" y="91"/>
                </a:cxn>
                <a:cxn ang="0">
                  <a:pos x="7" y="90"/>
                </a:cxn>
                <a:cxn ang="0">
                  <a:pos x="8" y="89"/>
                </a:cxn>
                <a:cxn ang="0">
                  <a:pos x="9" y="87"/>
                </a:cxn>
                <a:cxn ang="0">
                  <a:pos x="9" y="87"/>
                </a:cxn>
                <a:cxn ang="0">
                  <a:pos x="10" y="76"/>
                </a:cxn>
                <a:cxn ang="0">
                  <a:pos x="13" y="65"/>
                </a:cxn>
                <a:cxn ang="0">
                  <a:pos x="17" y="55"/>
                </a:cxn>
                <a:cxn ang="0">
                  <a:pos x="21" y="46"/>
                </a:cxn>
                <a:cxn ang="0">
                  <a:pos x="25" y="35"/>
                </a:cxn>
                <a:cxn ang="0">
                  <a:pos x="30" y="26"/>
                </a:cxn>
                <a:cxn ang="0">
                  <a:pos x="33" y="16"/>
                </a:cxn>
                <a:cxn ang="0">
                  <a:pos x="34" y="4"/>
                </a:cxn>
                <a:cxn ang="0">
                  <a:pos x="34" y="4"/>
                </a:cxn>
                <a:cxn ang="0">
                  <a:pos x="34" y="2"/>
                </a:cxn>
                <a:cxn ang="0">
                  <a:pos x="33" y="1"/>
                </a:cxn>
                <a:cxn ang="0">
                  <a:pos x="32" y="0"/>
                </a:cxn>
                <a:cxn ang="0">
                  <a:pos x="30" y="0"/>
                </a:cxn>
                <a:cxn ang="0">
                  <a:pos x="27" y="0"/>
                </a:cxn>
                <a:cxn ang="0">
                  <a:pos x="26" y="1"/>
                </a:cxn>
                <a:cxn ang="0">
                  <a:pos x="25" y="2"/>
                </a:cxn>
                <a:cxn ang="0">
                  <a:pos x="24" y="4"/>
                </a:cxn>
                <a:cxn ang="0">
                  <a:pos x="24" y="4"/>
                </a:cxn>
              </a:cxnLst>
              <a:rect l="0" t="0" r="r" b="b"/>
              <a:pathLst>
                <a:path w="34" h="91">
                  <a:moveTo>
                    <a:pt x="24" y="4"/>
                  </a:moveTo>
                  <a:lnTo>
                    <a:pt x="24" y="4"/>
                  </a:lnTo>
                  <a:lnTo>
                    <a:pt x="23" y="16"/>
                  </a:lnTo>
                  <a:lnTo>
                    <a:pt x="20" y="26"/>
                  </a:lnTo>
                  <a:lnTo>
                    <a:pt x="16" y="35"/>
                  </a:lnTo>
                  <a:lnTo>
                    <a:pt x="12" y="46"/>
                  </a:lnTo>
                  <a:lnTo>
                    <a:pt x="7" y="55"/>
                  </a:lnTo>
                  <a:lnTo>
                    <a:pt x="4" y="65"/>
                  </a:lnTo>
                  <a:lnTo>
                    <a:pt x="1" y="76"/>
                  </a:lnTo>
                  <a:lnTo>
                    <a:pt x="0" y="87"/>
                  </a:lnTo>
                  <a:lnTo>
                    <a:pt x="0" y="87"/>
                  </a:lnTo>
                  <a:lnTo>
                    <a:pt x="0" y="89"/>
                  </a:lnTo>
                  <a:lnTo>
                    <a:pt x="1" y="90"/>
                  </a:lnTo>
                  <a:lnTo>
                    <a:pt x="2" y="91"/>
                  </a:lnTo>
                  <a:lnTo>
                    <a:pt x="4" y="91"/>
                  </a:lnTo>
                  <a:lnTo>
                    <a:pt x="6" y="91"/>
                  </a:lnTo>
                  <a:lnTo>
                    <a:pt x="7" y="90"/>
                  </a:lnTo>
                  <a:lnTo>
                    <a:pt x="8" y="89"/>
                  </a:lnTo>
                  <a:lnTo>
                    <a:pt x="9" y="87"/>
                  </a:lnTo>
                  <a:lnTo>
                    <a:pt x="9" y="87"/>
                  </a:lnTo>
                  <a:lnTo>
                    <a:pt x="10" y="76"/>
                  </a:lnTo>
                  <a:lnTo>
                    <a:pt x="13" y="65"/>
                  </a:lnTo>
                  <a:lnTo>
                    <a:pt x="17" y="55"/>
                  </a:lnTo>
                  <a:lnTo>
                    <a:pt x="21" y="46"/>
                  </a:lnTo>
                  <a:lnTo>
                    <a:pt x="25" y="35"/>
                  </a:lnTo>
                  <a:lnTo>
                    <a:pt x="30" y="26"/>
                  </a:lnTo>
                  <a:lnTo>
                    <a:pt x="33" y="16"/>
                  </a:lnTo>
                  <a:lnTo>
                    <a:pt x="34" y="4"/>
                  </a:lnTo>
                  <a:lnTo>
                    <a:pt x="34" y="4"/>
                  </a:lnTo>
                  <a:lnTo>
                    <a:pt x="34" y="2"/>
                  </a:lnTo>
                  <a:lnTo>
                    <a:pt x="33" y="1"/>
                  </a:lnTo>
                  <a:lnTo>
                    <a:pt x="32" y="0"/>
                  </a:lnTo>
                  <a:lnTo>
                    <a:pt x="30" y="0"/>
                  </a:lnTo>
                  <a:lnTo>
                    <a:pt x="27" y="0"/>
                  </a:lnTo>
                  <a:lnTo>
                    <a:pt x="26" y="1"/>
                  </a:lnTo>
                  <a:lnTo>
                    <a:pt x="25" y="2"/>
                  </a:lnTo>
                  <a:lnTo>
                    <a:pt x="24" y="4"/>
                  </a:lnTo>
                  <a:lnTo>
                    <a:pt x="24"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50" name="Freeform 863"/>
            <p:cNvSpPr/>
            <p:nvPr>
              <p:custDataLst>
                <p:tags r:id="rId170"/>
              </p:custDataLst>
            </p:nvPr>
          </p:nvSpPr>
          <p:spPr bwMode="auto">
            <a:xfrm>
              <a:off x="2355850" y="1304925"/>
              <a:ext cx="22225" cy="34925"/>
            </a:xfrm>
            <a:custGeom>
              <a:avLst/>
              <a:gdLst/>
              <a:ahLst/>
              <a:cxnLst>
                <a:cxn ang="0">
                  <a:pos x="32" y="2"/>
                </a:cxn>
                <a:cxn ang="0">
                  <a:pos x="32" y="2"/>
                </a:cxn>
                <a:cxn ang="0">
                  <a:pos x="21" y="16"/>
                </a:cxn>
                <a:cxn ang="0">
                  <a:pos x="11" y="30"/>
                </a:cxn>
                <a:cxn ang="0">
                  <a:pos x="7" y="37"/>
                </a:cxn>
                <a:cxn ang="0">
                  <a:pos x="4" y="45"/>
                </a:cxn>
                <a:cxn ang="0">
                  <a:pos x="1" y="52"/>
                </a:cxn>
                <a:cxn ang="0">
                  <a:pos x="0" y="62"/>
                </a:cxn>
                <a:cxn ang="0">
                  <a:pos x="0" y="62"/>
                </a:cxn>
                <a:cxn ang="0">
                  <a:pos x="0" y="64"/>
                </a:cxn>
                <a:cxn ang="0">
                  <a:pos x="1" y="65"/>
                </a:cxn>
                <a:cxn ang="0">
                  <a:pos x="3" y="66"/>
                </a:cxn>
                <a:cxn ang="0">
                  <a:pos x="4" y="66"/>
                </a:cxn>
                <a:cxn ang="0">
                  <a:pos x="6" y="66"/>
                </a:cxn>
                <a:cxn ang="0">
                  <a:pos x="7" y="65"/>
                </a:cxn>
                <a:cxn ang="0">
                  <a:pos x="9" y="64"/>
                </a:cxn>
                <a:cxn ang="0">
                  <a:pos x="9" y="62"/>
                </a:cxn>
                <a:cxn ang="0">
                  <a:pos x="9" y="62"/>
                </a:cxn>
                <a:cxn ang="0">
                  <a:pos x="10" y="53"/>
                </a:cxn>
                <a:cxn ang="0">
                  <a:pos x="13" y="46"/>
                </a:cxn>
                <a:cxn ang="0">
                  <a:pos x="16" y="39"/>
                </a:cxn>
                <a:cxn ang="0">
                  <a:pos x="20" y="33"/>
                </a:cxn>
                <a:cxn ang="0">
                  <a:pos x="31" y="19"/>
                </a:cxn>
                <a:cxn ang="0">
                  <a:pos x="40" y="7"/>
                </a:cxn>
                <a:cxn ang="0">
                  <a:pos x="40" y="7"/>
                </a:cxn>
                <a:cxn ang="0">
                  <a:pos x="41" y="5"/>
                </a:cxn>
                <a:cxn ang="0">
                  <a:pos x="41" y="3"/>
                </a:cxn>
                <a:cxn ang="0">
                  <a:pos x="40" y="2"/>
                </a:cxn>
                <a:cxn ang="0">
                  <a:pos x="39" y="1"/>
                </a:cxn>
                <a:cxn ang="0">
                  <a:pos x="37" y="0"/>
                </a:cxn>
                <a:cxn ang="0">
                  <a:pos x="35" y="0"/>
                </a:cxn>
                <a:cxn ang="0">
                  <a:pos x="34" y="1"/>
                </a:cxn>
                <a:cxn ang="0">
                  <a:pos x="32" y="2"/>
                </a:cxn>
                <a:cxn ang="0">
                  <a:pos x="32" y="2"/>
                </a:cxn>
              </a:cxnLst>
              <a:rect l="0" t="0" r="r" b="b"/>
              <a:pathLst>
                <a:path w="41" h="66">
                  <a:moveTo>
                    <a:pt x="32" y="2"/>
                  </a:moveTo>
                  <a:lnTo>
                    <a:pt x="32" y="2"/>
                  </a:lnTo>
                  <a:lnTo>
                    <a:pt x="21" y="16"/>
                  </a:lnTo>
                  <a:lnTo>
                    <a:pt x="11" y="30"/>
                  </a:lnTo>
                  <a:lnTo>
                    <a:pt x="7" y="37"/>
                  </a:lnTo>
                  <a:lnTo>
                    <a:pt x="4" y="45"/>
                  </a:lnTo>
                  <a:lnTo>
                    <a:pt x="1" y="52"/>
                  </a:lnTo>
                  <a:lnTo>
                    <a:pt x="0" y="62"/>
                  </a:lnTo>
                  <a:lnTo>
                    <a:pt x="0" y="62"/>
                  </a:lnTo>
                  <a:lnTo>
                    <a:pt x="0" y="64"/>
                  </a:lnTo>
                  <a:lnTo>
                    <a:pt x="1" y="65"/>
                  </a:lnTo>
                  <a:lnTo>
                    <a:pt x="3" y="66"/>
                  </a:lnTo>
                  <a:lnTo>
                    <a:pt x="4" y="66"/>
                  </a:lnTo>
                  <a:lnTo>
                    <a:pt x="6" y="66"/>
                  </a:lnTo>
                  <a:lnTo>
                    <a:pt x="7" y="65"/>
                  </a:lnTo>
                  <a:lnTo>
                    <a:pt x="9" y="64"/>
                  </a:lnTo>
                  <a:lnTo>
                    <a:pt x="9" y="62"/>
                  </a:lnTo>
                  <a:lnTo>
                    <a:pt x="9" y="62"/>
                  </a:lnTo>
                  <a:lnTo>
                    <a:pt x="10" y="53"/>
                  </a:lnTo>
                  <a:lnTo>
                    <a:pt x="13" y="46"/>
                  </a:lnTo>
                  <a:lnTo>
                    <a:pt x="16" y="39"/>
                  </a:lnTo>
                  <a:lnTo>
                    <a:pt x="20" y="33"/>
                  </a:lnTo>
                  <a:lnTo>
                    <a:pt x="31" y="19"/>
                  </a:lnTo>
                  <a:lnTo>
                    <a:pt x="40" y="7"/>
                  </a:lnTo>
                  <a:lnTo>
                    <a:pt x="40" y="7"/>
                  </a:lnTo>
                  <a:lnTo>
                    <a:pt x="41" y="5"/>
                  </a:lnTo>
                  <a:lnTo>
                    <a:pt x="41" y="3"/>
                  </a:lnTo>
                  <a:lnTo>
                    <a:pt x="40" y="2"/>
                  </a:lnTo>
                  <a:lnTo>
                    <a:pt x="39" y="1"/>
                  </a:lnTo>
                  <a:lnTo>
                    <a:pt x="37" y="0"/>
                  </a:lnTo>
                  <a:lnTo>
                    <a:pt x="35" y="0"/>
                  </a:lnTo>
                  <a:lnTo>
                    <a:pt x="34" y="1"/>
                  </a:lnTo>
                  <a:lnTo>
                    <a:pt x="32" y="2"/>
                  </a:lnTo>
                  <a:lnTo>
                    <a:pt x="32" y="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51" name="Freeform 864"/>
            <p:cNvSpPr/>
            <p:nvPr>
              <p:custDataLst>
                <p:tags r:id="rId171"/>
              </p:custDataLst>
            </p:nvPr>
          </p:nvSpPr>
          <p:spPr bwMode="auto">
            <a:xfrm>
              <a:off x="2382838" y="1314450"/>
              <a:ext cx="22225" cy="42863"/>
            </a:xfrm>
            <a:custGeom>
              <a:avLst/>
              <a:gdLst/>
              <a:ahLst/>
              <a:cxnLst>
                <a:cxn ang="0">
                  <a:pos x="40" y="4"/>
                </a:cxn>
                <a:cxn ang="0">
                  <a:pos x="40" y="4"/>
                </a:cxn>
                <a:cxn ang="0">
                  <a:pos x="40" y="2"/>
                </a:cxn>
                <a:cxn ang="0">
                  <a:pos x="39" y="1"/>
                </a:cxn>
                <a:cxn ang="0">
                  <a:pos x="37" y="0"/>
                </a:cxn>
                <a:cxn ang="0">
                  <a:pos x="35" y="1"/>
                </a:cxn>
                <a:cxn ang="0">
                  <a:pos x="32" y="3"/>
                </a:cxn>
                <a:cxn ang="0">
                  <a:pos x="32" y="4"/>
                </a:cxn>
                <a:cxn ang="0">
                  <a:pos x="32" y="6"/>
                </a:cxn>
                <a:cxn ang="0">
                  <a:pos x="32" y="6"/>
                </a:cxn>
                <a:cxn ang="0">
                  <a:pos x="32" y="12"/>
                </a:cxn>
                <a:cxn ang="0">
                  <a:pos x="31" y="18"/>
                </a:cxn>
                <a:cxn ang="0">
                  <a:pos x="29" y="22"/>
                </a:cxn>
                <a:cxn ang="0">
                  <a:pos x="27" y="27"/>
                </a:cxn>
                <a:cxn ang="0">
                  <a:pos x="20" y="36"/>
                </a:cxn>
                <a:cxn ang="0">
                  <a:pos x="14" y="45"/>
                </a:cxn>
                <a:cxn ang="0">
                  <a:pos x="14" y="45"/>
                </a:cxn>
                <a:cxn ang="0">
                  <a:pos x="8" y="52"/>
                </a:cxn>
                <a:cxn ang="0">
                  <a:pos x="4" y="59"/>
                </a:cxn>
                <a:cxn ang="0">
                  <a:pos x="1" y="66"/>
                </a:cxn>
                <a:cxn ang="0">
                  <a:pos x="0" y="75"/>
                </a:cxn>
                <a:cxn ang="0">
                  <a:pos x="0" y="75"/>
                </a:cxn>
                <a:cxn ang="0">
                  <a:pos x="0" y="77"/>
                </a:cxn>
                <a:cxn ang="0">
                  <a:pos x="1" y="79"/>
                </a:cxn>
                <a:cxn ang="0">
                  <a:pos x="3" y="79"/>
                </a:cxn>
                <a:cxn ang="0">
                  <a:pos x="4" y="80"/>
                </a:cxn>
                <a:cxn ang="0">
                  <a:pos x="6" y="79"/>
                </a:cxn>
                <a:cxn ang="0">
                  <a:pos x="7" y="79"/>
                </a:cxn>
                <a:cxn ang="0">
                  <a:pos x="9" y="77"/>
                </a:cxn>
                <a:cxn ang="0">
                  <a:pos x="9" y="75"/>
                </a:cxn>
                <a:cxn ang="0">
                  <a:pos x="9" y="75"/>
                </a:cxn>
                <a:cxn ang="0">
                  <a:pos x="11" y="69"/>
                </a:cxn>
                <a:cxn ang="0">
                  <a:pos x="12" y="65"/>
                </a:cxn>
                <a:cxn ang="0">
                  <a:pos x="16" y="56"/>
                </a:cxn>
                <a:cxn ang="0">
                  <a:pos x="22" y="49"/>
                </a:cxn>
                <a:cxn ang="0">
                  <a:pos x="28" y="41"/>
                </a:cxn>
                <a:cxn ang="0">
                  <a:pos x="34" y="32"/>
                </a:cxn>
                <a:cxn ang="0">
                  <a:pos x="38" y="24"/>
                </a:cxn>
                <a:cxn ang="0">
                  <a:pos x="40" y="20"/>
                </a:cxn>
                <a:cxn ang="0">
                  <a:pos x="42" y="15"/>
                </a:cxn>
                <a:cxn ang="0">
                  <a:pos x="42" y="10"/>
                </a:cxn>
                <a:cxn ang="0">
                  <a:pos x="40" y="4"/>
                </a:cxn>
                <a:cxn ang="0">
                  <a:pos x="40" y="4"/>
                </a:cxn>
              </a:cxnLst>
              <a:rect l="0" t="0" r="r" b="b"/>
              <a:pathLst>
                <a:path w="42" h="80">
                  <a:moveTo>
                    <a:pt x="40" y="4"/>
                  </a:moveTo>
                  <a:lnTo>
                    <a:pt x="40" y="4"/>
                  </a:lnTo>
                  <a:lnTo>
                    <a:pt x="40" y="2"/>
                  </a:lnTo>
                  <a:lnTo>
                    <a:pt x="39" y="1"/>
                  </a:lnTo>
                  <a:lnTo>
                    <a:pt x="37" y="0"/>
                  </a:lnTo>
                  <a:lnTo>
                    <a:pt x="35" y="1"/>
                  </a:lnTo>
                  <a:lnTo>
                    <a:pt x="32" y="3"/>
                  </a:lnTo>
                  <a:lnTo>
                    <a:pt x="32" y="4"/>
                  </a:lnTo>
                  <a:lnTo>
                    <a:pt x="32" y="6"/>
                  </a:lnTo>
                  <a:lnTo>
                    <a:pt x="32" y="6"/>
                  </a:lnTo>
                  <a:lnTo>
                    <a:pt x="32" y="12"/>
                  </a:lnTo>
                  <a:lnTo>
                    <a:pt x="31" y="18"/>
                  </a:lnTo>
                  <a:lnTo>
                    <a:pt x="29" y="22"/>
                  </a:lnTo>
                  <a:lnTo>
                    <a:pt x="27" y="27"/>
                  </a:lnTo>
                  <a:lnTo>
                    <a:pt x="20" y="36"/>
                  </a:lnTo>
                  <a:lnTo>
                    <a:pt x="14" y="45"/>
                  </a:lnTo>
                  <a:lnTo>
                    <a:pt x="14" y="45"/>
                  </a:lnTo>
                  <a:lnTo>
                    <a:pt x="8" y="52"/>
                  </a:lnTo>
                  <a:lnTo>
                    <a:pt x="4" y="59"/>
                  </a:lnTo>
                  <a:lnTo>
                    <a:pt x="1" y="66"/>
                  </a:lnTo>
                  <a:lnTo>
                    <a:pt x="0" y="75"/>
                  </a:lnTo>
                  <a:lnTo>
                    <a:pt x="0" y="75"/>
                  </a:lnTo>
                  <a:lnTo>
                    <a:pt x="0" y="77"/>
                  </a:lnTo>
                  <a:lnTo>
                    <a:pt x="1" y="79"/>
                  </a:lnTo>
                  <a:lnTo>
                    <a:pt x="3" y="79"/>
                  </a:lnTo>
                  <a:lnTo>
                    <a:pt x="4" y="80"/>
                  </a:lnTo>
                  <a:lnTo>
                    <a:pt x="6" y="79"/>
                  </a:lnTo>
                  <a:lnTo>
                    <a:pt x="7" y="79"/>
                  </a:lnTo>
                  <a:lnTo>
                    <a:pt x="9" y="77"/>
                  </a:lnTo>
                  <a:lnTo>
                    <a:pt x="9" y="75"/>
                  </a:lnTo>
                  <a:lnTo>
                    <a:pt x="9" y="75"/>
                  </a:lnTo>
                  <a:lnTo>
                    <a:pt x="11" y="69"/>
                  </a:lnTo>
                  <a:lnTo>
                    <a:pt x="12" y="65"/>
                  </a:lnTo>
                  <a:lnTo>
                    <a:pt x="16" y="56"/>
                  </a:lnTo>
                  <a:lnTo>
                    <a:pt x="22" y="49"/>
                  </a:lnTo>
                  <a:lnTo>
                    <a:pt x="28" y="41"/>
                  </a:lnTo>
                  <a:lnTo>
                    <a:pt x="34" y="32"/>
                  </a:lnTo>
                  <a:lnTo>
                    <a:pt x="38" y="24"/>
                  </a:lnTo>
                  <a:lnTo>
                    <a:pt x="40" y="20"/>
                  </a:lnTo>
                  <a:lnTo>
                    <a:pt x="42" y="15"/>
                  </a:lnTo>
                  <a:lnTo>
                    <a:pt x="42" y="10"/>
                  </a:lnTo>
                  <a:lnTo>
                    <a:pt x="40" y="4"/>
                  </a:lnTo>
                  <a:lnTo>
                    <a:pt x="40" y="4"/>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52" name="Freeform 865"/>
            <p:cNvSpPr>
              <a:spLocks noEditPoints="1"/>
            </p:cNvSpPr>
            <p:nvPr>
              <p:custDataLst>
                <p:tags r:id="rId172"/>
              </p:custDataLst>
            </p:nvPr>
          </p:nvSpPr>
          <p:spPr bwMode="auto">
            <a:xfrm>
              <a:off x="2159000" y="1141413"/>
              <a:ext cx="739775" cy="723900"/>
            </a:xfrm>
            <a:custGeom>
              <a:avLst/>
              <a:gdLst/>
              <a:ahLst/>
              <a:cxnLst>
                <a:cxn ang="0">
                  <a:pos x="761" y="1352"/>
                </a:cxn>
                <a:cxn ang="0">
                  <a:pos x="683" y="1296"/>
                </a:cxn>
                <a:cxn ang="0">
                  <a:pos x="639" y="1242"/>
                </a:cxn>
                <a:cxn ang="0">
                  <a:pos x="406" y="1019"/>
                </a:cxn>
                <a:cxn ang="0">
                  <a:pos x="260" y="865"/>
                </a:cxn>
                <a:cxn ang="0">
                  <a:pos x="75" y="672"/>
                </a:cxn>
                <a:cxn ang="0">
                  <a:pos x="27" y="609"/>
                </a:cxn>
                <a:cxn ang="0">
                  <a:pos x="0" y="518"/>
                </a:cxn>
                <a:cxn ang="0">
                  <a:pos x="17" y="455"/>
                </a:cxn>
                <a:cxn ang="0">
                  <a:pos x="61" y="408"/>
                </a:cxn>
                <a:cxn ang="0">
                  <a:pos x="168" y="302"/>
                </a:cxn>
                <a:cxn ang="0">
                  <a:pos x="410" y="87"/>
                </a:cxn>
                <a:cxn ang="0">
                  <a:pos x="502" y="26"/>
                </a:cxn>
                <a:cxn ang="0">
                  <a:pos x="539" y="10"/>
                </a:cxn>
                <a:cxn ang="0">
                  <a:pos x="629" y="2"/>
                </a:cxn>
                <a:cxn ang="0">
                  <a:pos x="689" y="28"/>
                </a:cxn>
                <a:cxn ang="0">
                  <a:pos x="702" y="36"/>
                </a:cxn>
                <a:cxn ang="0">
                  <a:pos x="755" y="111"/>
                </a:cxn>
                <a:cxn ang="0">
                  <a:pos x="937" y="297"/>
                </a:cxn>
                <a:cxn ang="0">
                  <a:pos x="1223" y="573"/>
                </a:cxn>
                <a:cxn ang="0">
                  <a:pos x="1358" y="690"/>
                </a:cxn>
                <a:cxn ang="0">
                  <a:pos x="1386" y="724"/>
                </a:cxn>
                <a:cxn ang="0">
                  <a:pos x="1395" y="808"/>
                </a:cxn>
                <a:cxn ang="0">
                  <a:pos x="1359" y="882"/>
                </a:cxn>
                <a:cxn ang="0">
                  <a:pos x="1337" y="913"/>
                </a:cxn>
                <a:cxn ang="0">
                  <a:pos x="1217" y="1073"/>
                </a:cxn>
                <a:cxn ang="0">
                  <a:pos x="1134" y="1163"/>
                </a:cxn>
                <a:cxn ang="0">
                  <a:pos x="1026" y="1243"/>
                </a:cxn>
                <a:cxn ang="0">
                  <a:pos x="1018" y="1257"/>
                </a:cxn>
                <a:cxn ang="0">
                  <a:pos x="997" y="1285"/>
                </a:cxn>
                <a:cxn ang="0">
                  <a:pos x="980" y="1304"/>
                </a:cxn>
                <a:cxn ang="0">
                  <a:pos x="937" y="1331"/>
                </a:cxn>
                <a:cxn ang="0">
                  <a:pos x="850" y="1366"/>
                </a:cxn>
                <a:cxn ang="0">
                  <a:pos x="601" y="41"/>
                </a:cxn>
                <a:cxn ang="0">
                  <a:pos x="532" y="57"/>
                </a:cxn>
                <a:cxn ang="0">
                  <a:pos x="355" y="185"/>
                </a:cxn>
                <a:cxn ang="0">
                  <a:pos x="95" y="433"/>
                </a:cxn>
                <a:cxn ang="0">
                  <a:pos x="82" y="444"/>
                </a:cxn>
                <a:cxn ang="0">
                  <a:pos x="49" y="479"/>
                </a:cxn>
                <a:cxn ang="0">
                  <a:pos x="41" y="529"/>
                </a:cxn>
                <a:cxn ang="0">
                  <a:pos x="66" y="595"/>
                </a:cxn>
                <a:cxn ang="0">
                  <a:pos x="127" y="658"/>
                </a:cxn>
                <a:cxn ang="0">
                  <a:pos x="136" y="677"/>
                </a:cxn>
                <a:cxn ang="0">
                  <a:pos x="390" y="944"/>
                </a:cxn>
                <a:cxn ang="0">
                  <a:pos x="574" y="1119"/>
                </a:cxn>
                <a:cxn ang="0">
                  <a:pos x="714" y="1263"/>
                </a:cxn>
                <a:cxn ang="0">
                  <a:pos x="748" y="1294"/>
                </a:cxn>
                <a:cxn ang="0">
                  <a:pos x="829" y="1321"/>
                </a:cxn>
                <a:cxn ang="0">
                  <a:pos x="918" y="1290"/>
                </a:cxn>
                <a:cxn ang="0">
                  <a:pos x="991" y="1224"/>
                </a:cxn>
                <a:cxn ang="0">
                  <a:pos x="1081" y="1153"/>
                </a:cxn>
                <a:cxn ang="0">
                  <a:pos x="1195" y="1033"/>
                </a:cxn>
                <a:cxn ang="0">
                  <a:pos x="1286" y="908"/>
                </a:cxn>
                <a:cxn ang="0">
                  <a:pos x="1295" y="888"/>
                </a:cxn>
                <a:cxn ang="0">
                  <a:pos x="1336" y="843"/>
                </a:cxn>
                <a:cxn ang="0">
                  <a:pos x="1358" y="782"/>
                </a:cxn>
                <a:cxn ang="0">
                  <a:pos x="1344" y="735"/>
                </a:cxn>
                <a:cxn ang="0">
                  <a:pos x="1233" y="639"/>
                </a:cxn>
                <a:cxn ang="0">
                  <a:pos x="949" y="365"/>
                </a:cxn>
                <a:cxn ang="0">
                  <a:pos x="782" y="204"/>
                </a:cxn>
                <a:cxn ang="0">
                  <a:pos x="676" y="75"/>
                </a:cxn>
                <a:cxn ang="0">
                  <a:pos x="649" y="52"/>
                </a:cxn>
                <a:cxn ang="0">
                  <a:pos x="601" y="41"/>
                </a:cxn>
              </a:cxnLst>
              <a:rect l="0" t="0" r="r" b="b"/>
              <a:pathLst>
                <a:path w="1398" h="1368">
                  <a:moveTo>
                    <a:pt x="829" y="1368"/>
                  </a:moveTo>
                  <a:lnTo>
                    <a:pt x="829" y="1368"/>
                  </a:lnTo>
                  <a:lnTo>
                    <a:pt x="813" y="1367"/>
                  </a:lnTo>
                  <a:lnTo>
                    <a:pt x="796" y="1364"/>
                  </a:lnTo>
                  <a:lnTo>
                    <a:pt x="779" y="1359"/>
                  </a:lnTo>
                  <a:lnTo>
                    <a:pt x="761" y="1352"/>
                  </a:lnTo>
                  <a:lnTo>
                    <a:pt x="743" y="1343"/>
                  </a:lnTo>
                  <a:lnTo>
                    <a:pt x="726" y="1330"/>
                  </a:lnTo>
                  <a:lnTo>
                    <a:pt x="707" y="1317"/>
                  </a:lnTo>
                  <a:lnTo>
                    <a:pt x="688" y="1300"/>
                  </a:lnTo>
                  <a:lnTo>
                    <a:pt x="688" y="1300"/>
                  </a:lnTo>
                  <a:lnTo>
                    <a:pt x="683" y="1296"/>
                  </a:lnTo>
                  <a:lnTo>
                    <a:pt x="681" y="1291"/>
                  </a:lnTo>
                  <a:lnTo>
                    <a:pt x="681" y="1288"/>
                  </a:lnTo>
                  <a:lnTo>
                    <a:pt x="679" y="1286"/>
                  </a:lnTo>
                  <a:lnTo>
                    <a:pt x="679" y="1286"/>
                  </a:lnTo>
                  <a:lnTo>
                    <a:pt x="659" y="1264"/>
                  </a:lnTo>
                  <a:lnTo>
                    <a:pt x="639" y="1242"/>
                  </a:lnTo>
                  <a:lnTo>
                    <a:pt x="597" y="1201"/>
                  </a:lnTo>
                  <a:lnTo>
                    <a:pt x="554" y="1161"/>
                  </a:lnTo>
                  <a:lnTo>
                    <a:pt x="512" y="1122"/>
                  </a:lnTo>
                  <a:lnTo>
                    <a:pt x="512" y="1122"/>
                  </a:lnTo>
                  <a:lnTo>
                    <a:pt x="441" y="1054"/>
                  </a:lnTo>
                  <a:lnTo>
                    <a:pt x="406" y="1019"/>
                  </a:lnTo>
                  <a:lnTo>
                    <a:pt x="372" y="984"/>
                  </a:lnTo>
                  <a:lnTo>
                    <a:pt x="372" y="984"/>
                  </a:lnTo>
                  <a:lnTo>
                    <a:pt x="322" y="930"/>
                  </a:lnTo>
                  <a:lnTo>
                    <a:pt x="318" y="926"/>
                  </a:lnTo>
                  <a:lnTo>
                    <a:pt x="318" y="926"/>
                  </a:lnTo>
                  <a:lnTo>
                    <a:pt x="260" y="865"/>
                  </a:lnTo>
                  <a:lnTo>
                    <a:pt x="201" y="803"/>
                  </a:lnTo>
                  <a:lnTo>
                    <a:pt x="142" y="742"/>
                  </a:lnTo>
                  <a:lnTo>
                    <a:pt x="81" y="683"/>
                  </a:lnTo>
                  <a:lnTo>
                    <a:pt x="81" y="683"/>
                  </a:lnTo>
                  <a:lnTo>
                    <a:pt x="77" y="677"/>
                  </a:lnTo>
                  <a:lnTo>
                    <a:pt x="75" y="672"/>
                  </a:lnTo>
                  <a:lnTo>
                    <a:pt x="74" y="669"/>
                  </a:lnTo>
                  <a:lnTo>
                    <a:pt x="72" y="666"/>
                  </a:lnTo>
                  <a:lnTo>
                    <a:pt x="72" y="666"/>
                  </a:lnTo>
                  <a:lnTo>
                    <a:pt x="54" y="647"/>
                  </a:lnTo>
                  <a:lnTo>
                    <a:pt x="40" y="629"/>
                  </a:lnTo>
                  <a:lnTo>
                    <a:pt x="27" y="609"/>
                  </a:lnTo>
                  <a:lnTo>
                    <a:pt x="16" y="589"/>
                  </a:lnTo>
                  <a:lnTo>
                    <a:pt x="9" y="569"/>
                  </a:lnTo>
                  <a:lnTo>
                    <a:pt x="3" y="548"/>
                  </a:lnTo>
                  <a:lnTo>
                    <a:pt x="2" y="538"/>
                  </a:lnTo>
                  <a:lnTo>
                    <a:pt x="1" y="528"/>
                  </a:lnTo>
                  <a:lnTo>
                    <a:pt x="0" y="518"/>
                  </a:lnTo>
                  <a:lnTo>
                    <a:pt x="1" y="508"/>
                  </a:lnTo>
                  <a:lnTo>
                    <a:pt x="1" y="508"/>
                  </a:lnTo>
                  <a:lnTo>
                    <a:pt x="2" y="495"/>
                  </a:lnTo>
                  <a:lnTo>
                    <a:pt x="6" y="480"/>
                  </a:lnTo>
                  <a:lnTo>
                    <a:pt x="10" y="468"/>
                  </a:lnTo>
                  <a:lnTo>
                    <a:pt x="17" y="455"/>
                  </a:lnTo>
                  <a:lnTo>
                    <a:pt x="24" y="443"/>
                  </a:lnTo>
                  <a:lnTo>
                    <a:pt x="34" y="432"/>
                  </a:lnTo>
                  <a:lnTo>
                    <a:pt x="45" y="421"/>
                  </a:lnTo>
                  <a:lnTo>
                    <a:pt x="58" y="411"/>
                  </a:lnTo>
                  <a:lnTo>
                    <a:pt x="60" y="410"/>
                  </a:lnTo>
                  <a:lnTo>
                    <a:pt x="61" y="408"/>
                  </a:lnTo>
                  <a:lnTo>
                    <a:pt x="61" y="408"/>
                  </a:lnTo>
                  <a:lnTo>
                    <a:pt x="65" y="403"/>
                  </a:lnTo>
                  <a:lnTo>
                    <a:pt x="65" y="403"/>
                  </a:lnTo>
                  <a:lnTo>
                    <a:pt x="116" y="353"/>
                  </a:lnTo>
                  <a:lnTo>
                    <a:pt x="168" y="303"/>
                  </a:lnTo>
                  <a:lnTo>
                    <a:pt x="168" y="302"/>
                  </a:lnTo>
                  <a:lnTo>
                    <a:pt x="168" y="302"/>
                  </a:lnTo>
                  <a:lnTo>
                    <a:pt x="246" y="228"/>
                  </a:lnTo>
                  <a:lnTo>
                    <a:pt x="286" y="191"/>
                  </a:lnTo>
                  <a:lnTo>
                    <a:pt x="326" y="155"/>
                  </a:lnTo>
                  <a:lnTo>
                    <a:pt x="367" y="120"/>
                  </a:lnTo>
                  <a:lnTo>
                    <a:pt x="410" y="87"/>
                  </a:lnTo>
                  <a:lnTo>
                    <a:pt x="432" y="71"/>
                  </a:lnTo>
                  <a:lnTo>
                    <a:pt x="454" y="56"/>
                  </a:lnTo>
                  <a:lnTo>
                    <a:pt x="477" y="40"/>
                  </a:lnTo>
                  <a:lnTo>
                    <a:pt x="500" y="27"/>
                  </a:lnTo>
                  <a:lnTo>
                    <a:pt x="501" y="26"/>
                  </a:lnTo>
                  <a:lnTo>
                    <a:pt x="502" y="26"/>
                  </a:lnTo>
                  <a:lnTo>
                    <a:pt x="502" y="26"/>
                  </a:lnTo>
                  <a:lnTo>
                    <a:pt x="508" y="21"/>
                  </a:lnTo>
                  <a:lnTo>
                    <a:pt x="508" y="21"/>
                  </a:lnTo>
                  <a:lnTo>
                    <a:pt x="515" y="18"/>
                  </a:lnTo>
                  <a:lnTo>
                    <a:pt x="515" y="18"/>
                  </a:lnTo>
                  <a:lnTo>
                    <a:pt x="539" y="10"/>
                  </a:lnTo>
                  <a:lnTo>
                    <a:pt x="562" y="5"/>
                  </a:lnTo>
                  <a:lnTo>
                    <a:pt x="583" y="1"/>
                  </a:lnTo>
                  <a:lnTo>
                    <a:pt x="605" y="0"/>
                  </a:lnTo>
                  <a:lnTo>
                    <a:pt x="605" y="0"/>
                  </a:lnTo>
                  <a:lnTo>
                    <a:pt x="617" y="0"/>
                  </a:lnTo>
                  <a:lnTo>
                    <a:pt x="629" y="2"/>
                  </a:lnTo>
                  <a:lnTo>
                    <a:pt x="640" y="4"/>
                  </a:lnTo>
                  <a:lnTo>
                    <a:pt x="650" y="7"/>
                  </a:lnTo>
                  <a:lnTo>
                    <a:pt x="661" y="11"/>
                  </a:lnTo>
                  <a:lnTo>
                    <a:pt x="671" y="15"/>
                  </a:lnTo>
                  <a:lnTo>
                    <a:pt x="679" y="21"/>
                  </a:lnTo>
                  <a:lnTo>
                    <a:pt x="689" y="28"/>
                  </a:lnTo>
                  <a:lnTo>
                    <a:pt x="691" y="30"/>
                  </a:lnTo>
                  <a:lnTo>
                    <a:pt x="693" y="31"/>
                  </a:lnTo>
                  <a:lnTo>
                    <a:pt x="693" y="31"/>
                  </a:lnTo>
                  <a:lnTo>
                    <a:pt x="697" y="32"/>
                  </a:lnTo>
                  <a:lnTo>
                    <a:pt x="700" y="34"/>
                  </a:lnTo>
                  <a:lnTo>
                    <a:pt x="702" y="36"/>
                  </a:lnTo>
                  <a:lnTo>
                    <a:pt x="705" y="40"/>
                  </a:lnTo>
                  <a:lnTo>
                    <a:pt x="705" y="40"/>
                  </a:lnTo>
                  <a:lnTo>
                    <a:pt x="717" y="58"/>
                  </a:lnTo>
                  <a:lnTo>
                    <a:pt x="729" y="76"/>
                  </a:lnTo>
                  <a:lnTo>
                    <a:pt x="741" y="94"/>
                  </a:lnTo>
                  <a:lnTo>
                    <a:pt x="755" y="111"/>
                  </a:lnTo>
                  <a:lnTo>
                    <a:pt x="783" y="144"/>
                  </a:lnTo>
                  <a:lnTo>
                    <a:pt x="812" y="176"/>
                  </a:lnTo>
                  <a:lnTo>
                    <a:pt x="842" y="208"/>
                  </a:lnTo>
                  <a:lnTo>
                    <a:pt x="874" y="238"/>
                  </a:lnTo>
                  <a:lnTo>
                    <a:pt x="937" y="297"/>
                  </a:lnTo>
                  <a:lnTo>
                    <a:pt x="937" y="297"/>
                  </a:lnTo>
                  <a:lnTo>
                    <a:pt x="983" y="341"/>
                  </a:lnTo>
                  <a:lnTo>
                    <a:pt x="1030" y="385"/>
                  </a:lnTo>
                  <a:lnTo>
                    <a:pt x="1030" y="385"/>
                  </a:lnTo>
                  <a:lnTo>
                    <a:pt x="1103" y="458"/>
                  </a:lnTo>
                  <a:lnTo>
                    <a:pt x="1182" y="535"/>
                  </a:lnTo>
                  <a:lnTo>
                    <a:pt x="1223" y="573"/>
                  </a:lnTo>
                  <a:lnTo>
                    <a:pt x="1265" y="612"/>
                  </a:lnTo>
                  <a:lnTo>
                    <a:pt x="1307" y="650"/>
                  </a:lnTo>
                  <a:lnTo>
                    <a:pt x="1351" y="688"/>
                  </a:lnTo>
                  <a:lnTo>
                    <a:pt x="1354" y="690"/>
                  </a:lnTo>
                  <a:lnTo>
                    <a:pt x="1358" y="690"/>
                  </a:lnTo>
                  <a:lnTo>
                    <a:pt x="1358" y="690"/>
                  </a:lnTo>
                  <a:lnTo>
                    <a:pt x="1361" y="691"/>
                  </a:lnTo>
                  <a:lnTo>
                    <a:pt x="1363" y="692"/>
                  </a:lnTo>
                  <a:lnTo>
                    <a:pt x="1368" y="697"/>
                  </a:lnTo>
                  <a:lnTo>
                    <a:pt x="1368" y="697"/>
                  </a:lnTo>
                  <a:lnTo>
                    <a:pt x="1379" y="710"/>
                  </a:lnTo>
                  <a:lnTo>
                    <a:pt x="1386" y="724"/>
                  </a:lnTo>
                  <a:lnTo>
                    <a:pt x="1392" y="738"/>
                  </a:lnTo>
                  <a:lnTo>
                    <a:pt x="1395" y="752"/>
                  </a:lnTo>
                  <a:lnTo>
                    <a:pt x="1398" y="766"/>
                  </a:lnTo>
                  <a:lnTo>
                    <a:pt x="1398" y="780"/>
                  </a:lnTo>
                  <a:lnTo>
                    <a:pt x="1397" y="794"/>
                  </a:lnTo>
                  <a:lnTo>
                    <a:pt x="1395" y="808"/>
                  </a:lnTo>
                  <a:lnTo>
                    <a:pt x="1391" y="821"/>
                  </a:lnTo>
                  <a:lnTo>
                    <a:pt x="1387" y="833"/>
                  </a:lnTo>
                  <a:lnTo>
                    <a:pt x="1381" y="847"/>
                  </a:lnTo>
                  <a:lnTo>
                    <a:pt x="1375" y="859"/>
                  </a:lnTo>
                  <a:lnTo>
                    <a:pt x="1367" y="871"/>
                  </a:lnTo>
                  <a:lnTo>
                    <a:pt x="1359" y="882"/>
                  </a:lnTo>
                  <a:lnTo>
                    <a:pt x="1351" y="892"/>
                  </a:lnTo>
                  <a:lnTo>
                    <a:pt x="1341" y="902"/>
                  </a:lnTo>
                  <a:lnTo>
                    <a:pt x="1339" y="905"/>
                  </a:lnTo>
                  <a:lnTo>
                    <a:pt x="1338" y="909"/>
                  </a:lnTo>
                  <a:lnTo>
                    <a:pt x="1338" y="909"/>
                  </a:lnTo>
                  <a:lnTo>
                    <a:pt x="1337" y="913"/>
                  </a:lnTo>
                  <a:lnTo>
                    <a:pt x="1334" y="917"/>
                  </a:lnTo>
                  <a:lnTo>
                    <a:pt x="1334" y="917"/>
                  </a:lnTo>
                  <a:lnTo>
                    <a:pt x="1287" y="981"/>
                  </a:lnTo>
                  <a:lnTo>
                    <a:pt x="1287" y="981"/>
                  </a:lnTo>
                  <a:lnTo>
                    <a:pt x="1253" y="1028"/>
                  </a:lnTo>
                  <a:lnTo>
                    <a:pt x="1217" y="1073"/>
                  </a:lnTo>
                  <a:lnTo>
                    <a:pt x="1200" y="1095"/>
                  </a:lnTo>
                  <a:lnTo>
                    <a:pt x="1181" y="1115"/>
                  </a:lnTo>
                  <a:lnTo>
                    <a:pt x="1162" y="1136"/>
                  </a:lnTo>
                  <a:lnTo>
                    <a:pt x="1141" y="1156"/>
                  </a:lnTo>
                  <a:lnTo>
                    <a:pt x="1141" y="1156"/>
                  </a:lnTo>
                  <a:lnTo>
                    <a:pt x="1134" y="1163"/>
                  </a:lnTo>
                  <a:lnTo>
                    <a:pt x="1122" y="1171"/>
                  </a:lnTo>
                  <a:lnTo>
                    <a:pt x="1096" y="1191"/>
                  </a:lnTo>
                  <a:lnTo>
                    <a:pt x="1096" y="1191"/>
                  </a:lnTo>
                  <a:lnTo>
                    <a:pt x="1059" y="1217"/>
                  </a:lnTo>
                  <a:lnTo>
                    <a:pt x="1042" y="1231"/>
                  </a:lnTo>
                  <a:lnTo>
                    <a:pt x="1026" y="1243"/>
                  </a:lnTo>
                  <a:lnTo>
                    <a:pt x="1024" y="1246"/>
                  </a:lnTo>
                  <a:lnTo>
                    <a:pt x="1023" y="1249"/>
                  </a:lnTo>
                  <a:lnTo>
                    <a:pt x="1023" y="1249"/>
                  </a:lnTo>
                  <a:lnTo>
                    <a:pt x="1021" y="1253"/>
                  </a:lnTo>
                  <a:lnTo>
                    <a:pt x="1018" y="1257"/>
                  </a:lnTo>
                  <a:lnTo>
                    <a:pt x="1018" y="1257"/>
                  </a:lnTo>
                  <a:lnTo>
                    <a:pt x="1002" y="1275"/>
                  </a:lnTo>
                  <a:lnTo>
                    <a:pt x="999" y="1278"/>
                  </a:lnTo>
                  <a:lnTo>
                    <a:pt x="999" y="1281"/>
                  </a:lnTo>
                  <a:lnTo>
                    <a:pt x="999" y="1281"/>
                  </a:lnTo>
                  <a:lnTo>
                    <a:pt x="997" y="1285"/>
                  </a:lnTo>
                  <a:lnTo>
                    <a:pt x="997" y="1285"/>
                  </a:lnTo>
                  <a:lnTo>
                    <a:pt x="996" y="1290"/>
                  </a:lnTo>
                  <a:lnTo>
                    <a:pt x="994" y="1295"/>
                  </a:lnTo>
                  <a:lnTo>
                    <a:pt x="991" y="1298"/>
                  </a:lnTo>
                  <a:lnTo>
                    <a:pt x="988" y="1301"/>
                  </a:lnTo>
                  <a:lnTo>
                    <a:pt x="984" y="1303"/>
                  </a:lnTo>
                  <a:lnTo>
                    <a:pt x="980" y="1304"/>
                  </a:lnTo>
                  <a:lnTo>
                    <a:pt x="974" y="1305"/>
                  </a:lnTo>
                  <a:lnTo>
                    <a:pt x="969" y="1305"/>
                  </a:lnTo>
                  <a:lnTo>
                    <a:pt x="965" y="1309"/>
                  </a:lnTo>
                  <a:lnTo>
                    <a:pt x="965" y="1309"/>
                  </a:lnTo>
                  <a:lnTo>
                    <a:pt x="951" y="1321"/>
                  </a:lnTo>
                  <a:lnTo>
                    <a:pt x="937" y="1331"/>
                  </a:lnTo>
                  <a:lnTo>
                    <a:pt x="922" y="1341"/>
                  </a:lnTo>
                  <a:lnTo>
                    <a:pt x="908" y="1348"/>
                  </a:lnTo>
                  <a:lnTo>
                    <a:pt x="893" y="1355"/>
                  </a:lnTo>
                  <a:lnTo>
                    <a:pt x="879" y="1360"/>
                  </a:lnTo>
                  <a:lnTo>
                    <a:pt x="864" y="1364"/>
                  </a:lnTo>
                  <a:lnTo>
                    <a:pt x="850" y="1366"/>
                  </a:lnTo>
                  <a:lnTo>
                    <a:pt x="850" y="1366"/>
                  </a:lnTo>
                  <a:lnTo>
                    <a:pt x="839" y="1367"/>
                  </a:lnTo>
                  <a:lnTo>
                    <a:pt x="829" y="1368"/>
                  </a:lnTo>
                  <a:lnTo>
                    <a:pt x="829" y="1368"/>
                  </a:lnTo>
                  <a:close/>
                  <a:moveTo>
                    <a:pt x="601" y="41"/>
                  </a:moveTo>
                  <a:lnTo>
                    <a:pt x="601" y="41"/>
                  </a:lnTo>
                  <a:lnTo>
                    <a:pt x="591" y="41"/>
                  </a:lnTo>
                  <a:lnTo>
                    <a:pt x="581" y="42"/>
                  </a:lnTo>
                  <a:lnTo>
                    <a:pt x="563" y="46"/>
                  </a:lnTo>
                  <a:lnTo>
                    <a:pt x="545" y="51"/>
                  </a:lnTo>
                  <a:lnTo>
                    <a:pt x="532" y="57"/>
                  </a:lnTo>
                  <a:lnTo>
                    <a:pt x="532" y="57"/>
                  </a:lnTo>
                  <a:lnTo>
                    <a:pt x="508" y="71"/>
                  </a:lnTo>
                  <a:lnTo>
                    <a:pt x="485" y="86"/>
                  </a:lnTo>
                  <a:lnTo>
                    <a:pt x="462" y="101"/>
                  </a:lnTo>
                  <a:lnTo>
                    <a:pt x="440" y="117"/>
                  </a:lnTo>
                  <a:lnTo>
                    <a:pt x="396" y="150"/>
                  </a:lnTo>
                  <a:lnTo>
                    <a:pt x="355" y="185"/>
                  </a:lnTo>
                  <a:lnTo>
                    <a:pt x="315" y="221"/>
                  </a:lnTo>
                  <a:lnTo>
                    <a:pt x="275" y="258"/>
                  </a:lnTo>
                  <a:lnTo>
                    <a:pt x="198" y="332"/>
                  </a:lnTo>
                  <a:lnTo>
                    <a:pt x="198" y="332"/>
                  </a:lnTo>
                  <a:lnTo>
                    <a:pt x="147" y="383"/>
                  </a:lnTo>
                  <a:lnTo>
                    <a:pt x="95" y="433"/>
                  </a:lnTo>
                  <a:lnTo>
                    <a:pt x="95" y="433"/>
                  </a:lnTo>
                  <a:lnTo>
                    <a:pt x="90" y="436"/>
                  </a:lnTo>
                  <a:lnTo>
                    <a:pt x="86" y="438"/>
                  </a:lnTo>
                  <a:lnTo>
                    <a:pt x="84" y="441"/>
                  </a:lnTo>
                  <a:lnTo>
                    <a:pt x="84" y="441"/>
                  </a:lnTo>
                  <a:lnTo>
                    <a:pt x="82" y="444"/>
                  </a:lnTo>
                  <a:lnTo>
                    <a:pt x="78" y="447"/>
                  </a:lnTo>
                  <a:lnTo>
                    <a:pt x="78" y="447"/>
                  </a:lnTo>
                  <a:lnTo>
                    <a:pt x="69" y="454"/>
                  </a:lnTo>
                  <a:lnTo>
                    <a:pt x="62" y="463"/>
                  </a:lnTo>
                  <a:lnTo>
                    <a:pt x="55" y="471"/>
                  </a:lnTo>
                  <a:lnTo>
                    <a:pt x="49" y="479"/>
                  </a:lnTo>
                  <a:lnTo>
                    <a:pt x="45" y="488"/>
                  </a:lnTo>
                  <a:lnTo>
                    <a:pt x="42" y="498"/>
                  </a:lnTo>
                  <a:lnTo>
                    <a:pt x="41" y="508"/>
                  </a:lnTo>
                  <a:lnTo>
                    <a:pt x="40" y="519"/>
                  </a:lnTo>
                  <a:lnTo>
                    <a:pt x="40" y="519"/>
                  </a:lnTo>
                  <a:lnTo>
                    <a:pt x="41" y="529"/>
                  </a:lnTo>
                  <a:lnTo>
                    <a:pt x="42" y="538"/>
                  </a:lnTo>
                  <a:lnTo>
                    <a:pt x="44" y="548"/>
                  </a:lnTo>
                  <a:lnTo>
                    <a:pt x="47" y="558"/>
                  </a:lnTo>
                  <a:lnTo>
                    <a:pt x="51" y="567"/>
                  </a:lnTo>
                  <a:lnTo>
                    <a:pt x="55" y="576"/>
                  </a:lnTo>
                  <a:lnTo>
                    <a:pt x="66" y="595"/>
                  </a:lnTo>
                  <a:lnTo>
                    <a:pt x="78" y="612"/>
                  </a:lnTo>
                  <a:lnTo>
                    <a:pt x="93" y="629"/>
                  </a:lnTo>
                  <a:lnTo>
                    <a:pt x="107" y="642"/>
                  </a:lnTo>
                  <a:lnTo>
                    <a:pt x="123" y="655"/>
                  </a:lnTo>
                  <a:lnTo>
                    <a:pt x="123" y="655"/>
                  </a:lnTo>
                  <a:lnTo>
                    <a:pt x="127" y="658"/>
                  </a:lnTo>
                  <a:lnTo>
                    <a:pt x="129" y="662"/>
                  </a:lnTo>
                  <a:lnTo>
                    <a:pt x="131" y="666"/>
                  </a:lnTo>
                  <a:lnTo>
                    <a:pt x="132" y="670"/>
                  </a:lnTo>
                  <a:lnTo>
                    <a:pt x="133" y="674"/>
                  </a:lnTo>
                  <a:lnTo>
                    <a:pt x="136" y="677"/>
                  </a:lnTo>
                  <a:lnTo>
                    <a:pt x="136" y="677"/>
                  </a:lnTo>
                  <a:lnTo>
                    <a:pt x="172" y="715"/>
                  </a:lnTo>
                  <a:lnTo>
                    <a:pt x="207" y="752"/>
                  </a:lnTo>
                  <a:lnTo>
                    <a:pt x="278" y="825"/>
                  </a:lnTo>
                  <a:lnTo>
                    <a:pt x="278" y="825"/>
                  </a:lnTo>
                  <a:lnTo>
                    <a:pt x="352" y="905"/>
                  </a:lnTo>
                  <a:lnTo>
                    <a:pt x="390" y="944"/>
                  </a:lnTo>
                  <a:lnTo>
                    <a:pt x="428" y="982"/>
                  </a:lnTo>
                  <a:lnTo>
                    <a:pt x="428" y="982"/>
                  </a:lnTo>
                  <a:lnTo>
                    <a:pt x="478" y="1030"/>
                  </a:lnTo>
                  <a:lnTo>
                    <a:pt x="526" y="1075"/>
                  </a:lnTo>
                  <a:lnTo>
                    <a:pt x="526" y="1075"/>
                  </a:lnTo>
                  <a:lnTo>
                    <a:pt x="574" y="1119"/>
                  </a:lnTo>
                  <a:lnTo>
                    <a:pt x="622" y="1165"/>
                  </a:lnTo>
                  <a:lnTo>
                    <a:pt x="668" y="1211"/>
                  </a:lnTo>
                  <a:lnTo>
                    <a:pt x="690" y="1235"/>
                  </a:lnTo>
                  <a:lnTo>
                    <a:pt x="712" y="1259"/>
                  </a:lnTo>
                  <a:lnTo>
                    <a:pt x="712" y="1259"/>
                  </a:lnTo>
                  <a:lnTo>
                    <a:pt x="714" y="1263"/>
                  </a:lnTo>
                  <a:lnTo>
                    <a:pt x="717" y="1267"/>
                  </a:lnTo>
                  <a:lnTo>
                    <a:pt x="718" y="1271"/>
                  </a:lnTo>
                  <a:lnTo>
                    <a:pt x="721" y="1273"/>
                  </a:lnTo>
                  <a:lnTo>
                    <a:pt x="721" y="1273"/>
                  </a:lnTo>
                  <a:lnTo>
                    <a:pt x="734" y="1285"/>
                  </a:lnTo>
                  <a:lnTo>
                    <a:pt x="748" y="1294"/>
                  </a:lnTo>
                  <a:lnTo>
                    <a:pt x="761" y="1302"/>
                  </a:lnTo>
                  <a:lnTo>
                    <a:pt x="774" y="1310"/>
                  </a:lnTo>
                  <a:lnTo>
                    <a:pt x="789" y="1315"/>
                  </a:lnTo>
                  <a:lnTo>
                    <a:pt x="802" y="1318"/>
                  </a:lnTo>
                  <a:lnTo>
                    <a:pt x="816" y="1320"/>
                  </a:lnTo>
                  <a:lnTo>
                    <a:pt x="829" y="1321"/>
                  </a:lnTo>
                  <a:lnTo>
                    <a:pt x="829" y="1321"/>
                  </a:lnTo>
                  <a:lnTo>
                    <a:pt x="847" y="1320"/>
                  </a:lnTo>
                  <a:lnTo>
                    <a:pt x="864" y="1316"/>
                  </a:lnTo>
                  <a:lnTo>
                    <a:pt x="882" y="1310"/>
                  </a:lnTo>
                  <a:lnTo>
                    <a:pt x="899" y="1301"/>
                  </a:lnTo>
                  <a:lnTo>
                    <a:pt x="918" y="1290"/>
                  </a:lnTo>
                  <a:lnTo>
                    <a:pt x="937" y="1277"/>
                  </a:lnTo>
                  <a:lnTo>
                    <a:pt x="955" y="1260"/>
                  </a:lnTo>
                  <a:lnTo>
                    <a:pt x="975" y="1241"/>
                  </a:lnTo>
                  <a:lnTo>
                    <a:pt x="975" y="1241"/>
                  </a:lnTo>
                  <a:lnTo>
                    <a:pt x="983" y="1232"/>
                  </a:lnTo>
                  <a:lnTo>
                    <a:pt x="991" y="1224"/>
                  </a:lnTo>
                  <a:lnTo>
                    <a:pt x="1010" y="1207"/>
                  </a:lnTo>
                  <a:lnTo>
                    <a:pt x="1030" y="1192"/>
                  </a:lnTo>
                  <a:lnTo>
                    <a:pt x="1049" y="1176"/>
                  </a:lnTo>
                  <a:lnTo>
                    <a:pt x="1049" y="1176"/>
                  </a:lnTo>
                  <a:lnTo>
                    <a:pt x="1067" y="1164"/>
                  </a:lnTo>
                  <a:lnTo>
                    <a:pt x="1081" y="1153"/>
                  </a:lnTo>
                  <a:lnTo>
                    <a:pt x="1081" y="1153"/>
                  </a:lnTo>
                  <a:lnTo>
                    <a:pt x="1107" y="1130"/>
                  </a:lnTo>
                  <a:lnTo>
                    <a:pt x="1131" y="1107"/>
                  </a:lnTo>
                  <a:lnTo>
                    <a:pt x="1153" y="1083"/>
                  </a:lnTo>
                  <a:lnTo>
                    <a:pt x="1174" y="1059"/>
                  </a:lnTo>
                  <a:lnTo>
                    <a:pt x="1195" y="1033"/>
                  </a:lnTo>
                  <a:lnTo>
                    <a:pt x="1215" y="1007"/>
                  </a:lnTo>
                  <a:lnTo>
                    <a:pt x="1254" y="955"/>
                  </a:lnTo>
                  <a:lnTo>
                    <a:pt x="1254" y="955"/>
                  </a:lnTo>
                  <a:lnTo>
                    <a:pt x="1284" y="916"/>
                  </a:lnTo>
                  <a:lnTo>
                    <a:pt x="1286" y="912"/>
                  </a:lnTo>
                  <a:lnTo>
                    <a:pt x="1286" y="908"/>
                  </a:lnTo>
                  <a:lnTo>
                    <a:pt x="1286" y="908"/>
                  </a:lnTo>
                  <a:lnTo>
                    <a:pt x="1286" y="903"/>
                  </a:lnTo>
                  <a:lnTo>
                    <a:pt x="1288" y="897"/>
                  </a:lnTo>
                  <a:lnTo>
                    <a:pt x="1291" y="892"/>
                  </a:lnTo>
                  <a:lnTo>
                    <a:pt x="1295" y="888"/>
                  </a:lnTo>
                  <a:lnTo>
                    <a:pt x="1295" y="888"/>
                  </a:lnTo>
                  <a:lnTo>
                    <a:pt x="1302" y="883"/>
                  </a:lnTo>
                  <a:lnTo>
                    <a:pt x="1309" y="876"/>
                  </a:lnTo>
                  <a:lnTo>
                    <a:pt x="1317" y="868"/>
                  </a:lnTo>
                  <a:lnTo>
                    <a:pt x="1324" y="860"/>
                  </a:lnTo>
                  <a:lnTo>
                    <a:pt x="1330" y="852"/>
                  </a:lnTo>
                  <a:lnTo>
                    <a:pt x="1336" y="843"/>
                  </a:lnTo>
                  <a:lnTo>
                    <a:pt x="1341" y="833"/>
                  </a:lnTo>
                  <a:lnTo>
                    <a:pt x="1347" y="823"/>
                  </a:lnTo>
                  <a:lnTo>
                    <a:pt x="1351" y="813"/>
                  </a:lnTo>
                  <a:lnTo>
                    <a:pt x="1354" y="802"/>
                  </a:lnTo>
                  <a:lnTo>
                    <a:pt x="1356" y="792"/>
                  </a:lnTo>
                  <a:lnTo>
                    <a:pt x="1358" y="782"/>
                  </a:lnTo>
                  <a:lnTo>
                    <a:pt x="1357" y="771"/>
                  </a:lnTo>
                  <a:lnTo>
                    <a:pt x="1356" y="760"/>
                  </a:lnTo>
                  <a:lnTo>
                    <a:pt x="1353" y="751"/>
                  </a:lnTo>
                  <a:lnTo>
                    <a:pt x="1349" y="740"/>
                  </a:lnTo>
                  <a:lnTo>
                    <a:pt x="1347" y="737"/>
                  </a:lnTo>
                  <a:lnTo>
                    <a:pt x="1344" y="735"/>
                  </a:lnTo>
                  <a:lnTo>
                    <a:pt x="1344" y="735"/>
                  </a:lnTo>
                  <a:lnTo>
                    <a:pt x="1338" y="732"/>
                  </a:lnTo>
                  <a:lnTo>
                    <a:pt x="1338" y="732"/>
                  </a:lnTo>
                  <a:lnTo>
                    <a:pt x="1303" y="702"/>
                  </a:lnTo>
                  <a:lnTo>
                    <a:pt x="1268" y="671"/>
                  </a:lnTo>
                  <a:lnTo>
                    <a:pt x="1233" y="639"/>
                  </a:lnTo>
                  <a:lnTo>
                    <a:pt x="1199" y="607"/>
                  </a:lnTo>
                  <a:lnTo>
                    <a:pt x="1131" y="542"/>
                  </a:lnTo>
                  <a:lnTo>
                    <a:pt x="1065" y="478"/>
                  </a:lnTo>
                  <a:lnTo>
                    <a:pt x="1065" y="478"/>
                  </a:lnTo>
                  <a:lnTo>
                    <a:pt x="1008" y="421"/>
                  </a:lnTo>
                  <a:lnTo>
                    <a:pt x="949" y="365"/>
                  </a:lnTo>
                  <a:lnTo>
                    <a:pt x="949" y="365"/>
                  </a:lnTo>
                  <a:lnTo>
                    <a:pt x="898" y="318"/>
                  </a:lnTo>
                  <a:lnTo>
                    <a:pt x="898" y="318"/>
                  </a:lnTo>
                  <a:lnTo>
                    <a:pt x="839" y="262"/>
                  </a:lnTo>
                  <a:lnTo>
                    <a:pt x="811" y="234"/>
                  </a:lnTo>
                  <a:lnTo>
                    <a:pt x="782" y="204"/>
                  </a:lnTo>
                  <a:lnTo>
                    <a:pt x="755" y="174"/>
                  </a:lnTo>
                  <a:lnTo>
                    <a:pt x="728" y="144"/>
                  </a:lnTo>
                  <a:lnTo>
                    <a:pt x="703" y="112"/>
                  </a:lnTo>
                  <a:lnTo>
                    <a:pt x="680" y="78"/>
                  </a:lnTo>
                  <a:lnTo>
                    <a:pt x="678" y="76"/>
                  </a:lnTo>
                  <a:lnTo>
                    <a:pt x="676" y="75"/>
                  </a:lnTo>
                  <a:lnTo>
                    <a:pt x="676" y="75"/>
                  </a:lnTo>
                  <a:lnTo>
                    <a:pt x="672" y="71"/>
                  </a:lnTo>
                  <a:lnTo>
                    <a:pt x="672" y="71"/>
                  </a:lnTo>
                  <a:lnTo>
                    <a:pt x="665" y="64"/>
                  </a:lnTo>
                  <a:lnTo>
                    <a:pt x="658" y="58"/>
                  </a:lnTo>
                  <a:lnTo>
                    <a:pt x="649" y="52"/>
                  </a:lnTo>
                  <a:lnTo>
                    <a:pt x="641" y="48"/>
                  </a:lnTo>
                  <a:lnTo>
                    <a:pt x="632" y="45"/>
                  </a:lnTo>
                  <a:lnTo>
                    <a:pt x="623" y="43"/>
                  </a:lnTo>
                  <a:lnTo>
                    <a:pt x="612" y="41"/>
                  </a:lnTo>
                  <a:lnTo>
                    <a:pt x="601" y="41"/>
                  </a:lnTo>
                  <a:lnTo>
                    <a:pt x="601" y="41"/>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sp>
          <p:nvSpPr>
            <p:cNvPr id="253" name="Freeform 866"/>
            <p:cNvSpPr/>
            <p:nvPr>
              <p:custDataLst>
                <p:tags r:id="rId173"/>
              </p:custDataLst>
            </p:nvPr>
          </p:nvSpPr>
          <p:spPr bwMode="auto">
            <a:xfrm>
              <a:off x="2249488" y="1181100"/>
              <a:ext cx="595313" cy="604838"/>
            </a:xfrm>
            <a:custGeom>
              <a:avLst/>
              <a:gdLst/>
              <a:ahLst/>
              <a:cxnLst>
                <a:cxn ang="0">
                  <a:pos x="672" y="1142"/>
                </a:cxn>
                <a:cxn ang="0">
                  <a:pos x="660" y="1136"/>
                </a:cxn>
                <a:cxn ang="0">
                  <a:pos x="657" y="1130"/>
                </a:cxn>
                <a:cxn ang="0">
                  <a:pos x="656" y="1122"/>
                </a:cxn>
                <a:cxn ang="0">
                  <a:pos x="654" y="1020"/>
                </a:cxn>
                <a:cxn ang="0">
                  <a:pos x="641" y="850"/>
                </a:cxn>
                <a:cxn ang="0">
                  <a:pos x="629" y="701"/>
                </a:cxn>
                <a:cxn ang="0">
                  <a:pos x="568" y="686"/>
                </a:cxn>
                <a:cxn ang="0">
                  <a:pos x="451" y="680"/>
                </a:cxn>
                <a:cxn ang="0">
                  <a:pos x="439" y="675"/>
                </a:cxn>
                <a:cxn ang="0">
                  <a:pos x="434" y="663"/>
                </a:cxn>
                <a:cxn ang="0">
                  <a:pos x="429" y="586"/>
                </a:cxn>
                <a:cxn ang="0">
                  <a:pos x="406" y="496"/>
                </a:cxn>
                <a:cxn ang="0">
                  <a:pos x="399" y="497"/>
                </a:cxn>
                <a:cxn ang="0">
                  <a:pos x="316" y="494"/>
                </a:cxn>
                <a:cxn ang="0">
                  <a:pos x="144" y="483"/>
                </a:cxn>
                <a:cxn ang="0">
                  <a:pos x="52" y="481"/>
                </a:cxn>
                <a:cxn ang="0">
                  <a:pos x="19" y="481"/>
                </a:cxn>
                <a:cxn ang="0">
                  <a:pos x="6" y="476"/>
                </a:cxn>
                <a:cxn ang="0">
                  <a:pos x="1" y="468"/>
                </a:cxn>
                <a:cxn ang="0">
                  <a:pos x="1" y="454"/>
                </a:cxn>
                <a:cxn ang="0">
                  <a:pos x="6" y="443"/>
                </a:cxn>
                <a:cxn ang="0">
                  <a:pos x="21" y="438"/>
                </a:cxn>
                <a:cxn ang="0">
                  <a:pos x="53" y="438"/>
                </a:cxn>
                <a:cxn ang="0">
                  <a:pos x="234" y="446"/>
                </a:cxn>
                <a:cxn ang="0">
                  <a:pos x="357" y="454"/>
                </a:cxn>
                <a:cxn ang="0">
                  <a:pos x="403" y="456"/>
                </a:cxn>
                <a:cxn ang="0">
                  <a:pos x="418" y="442"/>
                </a:cxn>
                <a:cxn ang="0">
                  <a:pos x="406" y="231"/>
                </a:cxn>
                <a:cxn ang="0">
                  <a:pos x="404" y="72"/>
                </a:cxn>
                <a:cxn ang="0">
                  <a:pos x="406" y="15"/>
                </a:cxn>
                <a:cxn ang="0">
                  <a:pos x="413" y="4"/>
                </a:cxn>
                <a:cxn ang="0">
                  <a:pos x="428" y="0"/>
                </a:cxn>
                <a:cxn ang="0">
                  <a:pos x="436" y="1"/>
                </a:cxn>
                <a:cxn ang="0">
                  <a:pos x="443" y="5"/>
                </a:cxn>
                <a:cxn ang="0">
                  <a:pos x="447" y="15"/>
                </a:cxn>
                <a:cxn ang="0">
                  <a:pos x="445" y="78"/>
                </a:cxn>
                <a:cxn ang="0">
                  <a:pos x="448" y="255"/>
                </a:cxn>
                <a:cxn ang="0">
                  <a:pos x="464" y="488"/>
                </a:cxn>
                <a:cxn ang="0">
                  <a:pos x="474" y="640"/>
                </a:cxn>
                <a:cxn ang="0">
                  <a:pos x="564" y="644"/>
                </a:cxn>
                <a:cxn ang="0">
                  <a:pos x="834" y="658"/>
                </a:cxn>
                <a:cxn ang="0">
                  <a:pos x="1036" y="676"/>
                </a:cxn>
                <a:cxn ang="0">
                  <a:pos x="1110" y="684"/>
                </a:cxn>
                <a:cxn ang="0">
                  <a:pos x="1120" y="693"/>
                </a:cxn>
                <a:cxn ang="0">
                  <a:pos x="1125" y="706"/>
                </a:cxn>
                <a:cxn ang="0">
                  <a:pos x="1124" y="715"/>
                </a:cxn>
                <a:cxn ang="0">
                  <a:pos x="1118" y="724"/>
                </a:cxn>
                <a:cxn ang="0">
                  <a:pos x="1111" y="725"/>
                </a:cxn>
                <a:cxn ang="0">
                  <a:pos x="1053" y="719"/>
                </a:cxn>
                <a:cxn ang="0">
                  <a:pos x="786" y="697"/>
                </a:cxn>
                <a:cxn ang="0">
                  <a:pos x="672" y="705"/>
                </a:cxn>
                <a:cxn ang="0">
                  <a:pos x="683" y="852"/>
                </a:cxn>
                <a:cxn ang="0">
                  <a:pos x="694" y="987"/>
                </a:cxn>
                <a:cxn ang="0">
                  <a:pos x="698" y="1088"/>
                </a:cxn>
                <a:cxn ang="0">
                  <a:pos x="697" y="1127"/>
                </a:cxn>
                <a:cxn ang="0">
                  <a:pos x="690" y="1137"/>
                </a:cxn>
                <a:cxn ang="0">
                  <a:pos x="676" y="1142"/>
                </a:cxn>
              </a:cxnLst>
              <a:rect l="0" t="0" r="r" b="b"/>
              <a:pathLst>
                <a:path w="1125" h="1142">
                  <a:moveTo>
                    <a:pt x="676" y="1142"/>
                  </a:moveTo>
                  <a:lnTo>
                    <a:pt x="676" y="1142"/>
                  </a:lnTo>
                  <a:lnTo>
                    <a:pt x="672" y="1142"/>
                  </a:lnTo>
                  <a:lnTo>
                    <a:pt x="667" y="1141"/>
                  </a:lnTo>
                  <a:lnTo>
                    <a:pt x="663" y="1138"/>
                  </a:lnTo>
                  <a:lnTo>
                    <a:pt x="660" y="1136"/>
                  </a:lnTo>
                  <a:lnTo>
                    <a:pt x="660" y="1136"/>
                  </a:lnTo>
                  <a:lnTo>
                    <a:pt x="658" y="1133"/>
                  </a:lnTo>
                  <a:lnTo>
                    <a:pt x="657" y="1130"/>
                  </a:lnTo>
                  <a:lnTo>
                    <a:pt x="656" y="1126"/>
                  </a:lnTo>
                  <a:lnTo>
                    <a:pt x="656" y="1122"/>
                  </a:lnTo>
                  <a:lnTo>
                    <a:pt x="656" y="1122"/>
                  </a:lnTo>
                  <a:lnTo>
                    <a:pt x="656" y="1088"/>
                  </a:lnTo>
                  <a:lnTo>
                    <a:pt x="656" y="1054"/>
                  </a:lnTo>
                  <a:lnTo>
                    <a:pt x="654" y="1020"/>
                  </a:lnTo>
                  <a:lnTo>
                    <a:pt x="652" y="986"/>
                  </a:lnTo>
                  <a:lnTo>
                    <a:pt x="647" y="917"/>
                  </a:lnTo>
                  <a:lnTo>
                    <a:pt x="641" y="850"/>
                  </a:lnTo>
                  <a:lnTo>
                    <a:pt x="641" y="850"/>
                  </a:lnTo>
                  <a:lnTo>
                    <a:pt x="634" y="775"/>
                  </a:lnTo>
                  <a:lnTo>
                    <a:pt x="629" y="701"/>
                  </a:lnTo>
                  <a:lnTo>
                    <a:pt x="628" y="689"/>
                  </a:lnTo>
                  <a:lnTo>
                    <a:pt x="568" y="686"/>
                  </a:lnTo>
                  <a:lnTo>
                    <a:pt x="568" y="686"/>
                  </a:lnTo>
                  <a:lnTo>
                    <a:pt x="455" y="681"/>
                  </a:lnTo>
                  <a:lnTo>
                    <a:pt x="455" y="681"/>
                  </a:lnTo>
                  <a:lnTo>
                    <a:pt x="451" y="680"/>
                  </a:lnTo>
                  <a:lnTo>
                    <a:pt x="446" y="679"/>
                  </a:lnTo>
                  <a:lnTo>
                    <a:pt x="442" y="677"/>
                  </a:lnTo>
                  <a:lnTo>
                    <a:pt x="439" y="675"/>
                  </a:lnTo>
                  <a:lnTo>
                    <a:pt x="437" y="672"/>
                  </a:lnTo>
                  <a:lnTo>
                    <a:pt x="435" y="667"/>
                  </a:lnTo>
                  <a:lnTo>
                    <a:pt x="434" y="663"/>
                  </a:lnTo>
                  <a:lnTo>
                    <a:pt x="433" y="659"/>
                  </a:lnTo>
                  <a:lnTo>
                    <a:pt x="433" y="659"/>
                  </a:lnTo>
                  <a:lnTo>
                    <a:pt x="429" y="586"/>
                  </a:lnTo>
                  <a:lnTo>
                    <a:pt x="423" y="506"/>
                  </a:lnTo>
                  <a:lnTo>
                    <a:pt x="422" y="491"/>
                  </a:lnTo>
                  <a:lnTo>
                    <a:pt x="406" y="496"/>
                  </a:lnTo>
                  <a:lnTo>
                    <a:pt x="406" y="496"/>
                  </a:lnTo>
                  <a:lnTo>
                    <a:pt x="403" y="497"/>
                  </a:lnTo>
                  <a:lnTo>
                    <a:pt x="399" y="497"/>
                  </a:lnTo>
                  <a:lnTo>
                    <a:pt x="399" y="497"/>
                  </a:lnTo>
                  <a:lnTo>
                    <a:pt x="358" y="496"/>
                  </a:lnTo>
                  <a:lnTo>
                    <a:pt x="316" y="494"/>
                  </a:lnTo>
                  <a:lnTo>
                    <a:pt x="236" y="489"/>
                  </a:lnTo>
                  <a:lnTo>
                    <a:pt x="236" y="489"/>
                  </a:lnTo>
                  <a:lnTo>
                    <a:pt x="144" y="483"/>
                  </a:lnTo>
                  <a:lnTo>
                    <a:pt x="98" y="481"/>
                  </a:lnTo>
                  <a:lnTo>
                    <a:pt x="52" y="481"/>
                  </a:lnTo>
                  <a:lnTo>
                    <a:pt x="52" y="481"/>
                  </a:lnTo>
                  <a:lnTo>
                    <a:pt x="20" y="481"/>
                  </a:lnTo>
                  <a:lnTo>
                    <a:pt x="19" y="481"/>
                  </a:lnTo>
                  <a:lnTo>
                    <a:pt x="19" y="481"/>
                  </a:lnTo>
                  <a:lnTo>
                    <a:pt x="14" y="481"/>
                  </a:lnTo>
                  <a:lnTo>
                    <a:pt x="10" y="478"/>
                  </a:lnTo>
                  <a:lnTo>
                    <a:pt x="6" y="476"/>
                  </a:lnTo>
                  <a:lnTo>
                    <a:pt x="4" y="474"/>
                  </a:lnTo>
                  <a:lnTo>
                    <a:pt x="2" y="471"/>
                  </a:lnTo>
                  <a:lnTo>
                    <a:pt x="1" y="468"/>
                  </a:lnTo>
                  <a:lnTo>
                    <a:pt x="0" y="461"/>
                  </a:lnTo>
                  <a:lnTo>
                    <a:pt x="0" y="461"/>
                  </a:lnTo>
                  <a:lnTo>
                    <a:pt x="1" y="454"/>
                  </a:lnTo>
                  <a:lnTo>
                    <a:pt x="2" y="451"/>
                  </a:lnTo>
                  <a:lnTo>
                    <a:pt x="4" y="446"/>
                  </a:lnTo>
                  <a:lnTo>
                    <a:pt x="6" y="443"/>
                  </a:lnTo>
                  <a:lnTo>
                    <a:pt x="10" y="441"/>
                  </a:lnTo>
                  <a:lnTo>
                    <a:pt x="15" y="439"/>
                  </a:lnTo>
                  <a:lnTo>
                    <a:pt x="21" y="438"/>
                  </a:lnTo>
                  <a:lnTo>
                    <a:pt x="21" y="438"/>
                  </a:lnTo>
                  <a:lnTo>
                    <a:pt x="53" y="438"/>
                  </a:lnTo>
                  <a:lnTo>
                    <a:pt x="53" y="438"/>
                  </a:lnTo>
                  <a:lnTo>
                    <a:pt x="98" y="439"/>
                  </a:lnTo>
                  <a:lnTo>
                    <a:pt x="144" y="440"/>
                  </a:lnTo>
                  <a:lnTo>
                    <a:pt x="234" y="446"/>
                  </a:lnTo>
                  <a:lnTo>
                    <a:pt x="234" y="446"/>
                  </a:lnTo>
                  <a:lnTo>
                    <a:pt x="315" y="452"/>
                  </a:lnTo>
                  <a:lnTo>
                    <a:pt x="357" y="454"/>
                  </a:lnTo>
                  <a:lnTo>
                    <a:pt x="399" y="455"/>
                  </a:lnTo>
                  <a:lnTo>
                    <a:pt x="399" y="455"/>
                  </a:lnTo>
                  <a:lnTo>
                    <a:pt x="403" y="456"/>
                  </a:lnTo>
                  <a:lnTo>
                    <a:pt x="420" y="459"/>
                  </a:lnTo>
                  <a:lnTo>
                    <a:pt x="418" y="442"/>
                  </a:lnTo>
                  <a:lnTo>
                    <a:pt x="418" y="442"/>
                  </a:lnTo>
                  <a:lnTo>
                    <a:pt x="411" y="337"/>
                  </a:lnTo>
                  <a:lnTo>
                    <a:pt x="408" y="283"/>
                  </a:lnTo>
                  <a:lnTo>
                    <a:pt x="406" y="231"/>
                  </a:lnTo>
                  <a:lnTo>
                    <a:pt x="404" y="178"/>
                  </a:lnTo>
                  <a:lnTo>
                    <a:pt x="403" y="125"/>
                  </a:lnTo>
                  <a:lnTo>
                    <a:pt x="404" y="72"/>
                  </a:lnTo>
                  <a:lnTo>
                    <a:pt x="405" y="20"/>
                  </a:lnTo>
                  <a:lnTo>
                    <a:pt x="405" y="20"/>
                  </a:lnTo>
                  <a:lnTo>
                    <a:pt x="406" y="15"/>
                  </a:lnTo>
                  <a:lnTo>
                    <a:pt x="408" y="11"/>
                  </a:lnTo>
                  <a:lnTo>
                    <a:pt x="410" y="6"/>
                  </a:lnTo>
                  <a:lnTo>
                    <a:pt x="413" y="4"/>
                  </a:lnTo>
                  <a:lnTo>
                    <a:pt x="417" y="2"/>
                  </a:lnTo>
                  <a:lnTo>
                    <a:pt x="421" y="0"/>
                  </a:lnTo>
                  <a:lnTo>
                    <a:pt x="428" y="0"/>
                  </a:lnTo>
                  <a:lnTo>
                    <a:pt x="428" y="0"/>
                  </a:lnTo>
                  <a:lnTo>
                    <a:pt x="432" y="0"/>
                  </a:lnTo>
                  <a:lnTo>
                    <a:pt x="436" y="1"/>
                  </a:lnTo>
                  <a:lnTo>
                    <a:pt x="440" y="3"/>
                  </a:lnTo>
                  <a:lnTo>
                    <a:pt x="443" y="5"/>
                  </a:lnTo>
                  <a:lnTo>
                    <a:pt x="443" y="5"/>
                  </a:lnTo>
                  <a:lnTo>
                    <a:pt x="445" y="8"/>
                  </a:lnTo>
                  <a:lnTo>
                    <a:pt x="446" y="12"/>
                  </a:lnTo>
                  <a:lnTo>
                    <a:pt x="447" y="15"/>
                  </a:lnTo>
                  <a:lnTo>
                    <a:pt x="447" y="19"/>
                  </a:lnTo>
                  <a:lnTo>
                    <a:pt x="447" y="19"/>
                  </a:lnTo>
                  <a:lnTo>
                    <a:pt x="445" y="78"/>
                  </a:lnTo>
                  <a:lnTo>
                    <a:pt x="445" y="137"/>
                  </a:lnTo>
                  <a:lnTo>
                    <a:pt x="446" y="196"/>
                  </a:lnTo>
                  <a:lnTo>
                    <a:pt x="448" y="255"/>
                  </a:lnTo>
                  <a:lnTo>
                    <a:pt x="452" y="313"/>
                  </a:lnTo>
                  <a:lnTo>
                    <a:pt x="456" y="372"/>
                  </a:lnTo>
                  <a:lnTo>
                    <a:pt x="464" y="488"/>
                  </a:lnTo>
                  <a:lnTo>
                    <a:pt x="464" y="488"/>
                  </a:lnTo>
                  <a:lnTo>
                    <a:pt x="473" y="629"/>
                  </a:lnTo>
                  <a:lnTo>
                    <a:pt x="474" y="640"/>
                  </a:lnTo>
                  <a:lnTo>
                    <a:pt x="485" y="641"/>
                  </a:lnTo>
                  <a:lnTo>
                    <a:pt x="485" y="641"/>
                  </a:lnTo>
                  <a:lnTo>
                    <a:pt x="564" y="644"/>
                  </a:lnTo>
                  <a:lnTo>
                    <a:pt x="564" y="644"/>
                  </a:lnTo>
                  <a:lnTo>
                    <a:pt x="698" y="651"/>
                  </a:lnTo>
                  <a:lnTo>
                    <a:pt x="834" y="658"/>
                  </a:lnTo>
                  <a:lnTo>
                    <a:pt x="901" y="663"/>
                  </a:lnTo>
                  <a:lnTo>
                    <a:pt x="969" y="669"/>
                  </a:lnTo>
                  <a:lnTo>
                    <a:pt x="1036" y="676"/>
                  </a:lnTo>
                  <a:lnTo>
                    <a:pt x="1104" y="683"/>
                  </a:lnTo>
                  <a:lnTo>
                    <a:pt x="1104" y="683"/>
                  </a:lnTo>
                  <a:lnTo>
                    <a:pt x="1110" y="684"/>
                  </a:lnTo>
                  <a:lnTo>
                    <a:pt x="1114" y="686"/>
                  </a:lnTo>
                  <a:lnTo>
                    <a:pt x="1118" y="689"/>
                  </a:lnTo>
                  <a:lnTo>
                    <a:pt x="1120" y="693"/>
                  </a:lnTo>
                  <a:lnTo>
                    <a:pt x="1123" y="696"/>
                  </a:lnTo>
                  <a:lnTo>
                    <a:pt x="1124" y="702"/>
                  </a:lnTo>
                  <a:lnTo>
                    <a:pt x="1125" y="706"/>
                  </a:lnTo>
                  <a:lnTo>
                    <a:pt x="1125" y="710"/>
                  </a:lnTo>
                  <a:lnTo>
                    <a:pt x="1125" y="710"/>
                  </a:lnTo>
                  <a:lnTo>
                    <a:pt x="1124" y="715"/>
                  </a:lnTo>
                  <a:lnTo>
                    <a:pt x="1122" y="720"/>
                  </a:lnTo>
                  <a:lnTo>
                    <a:pt x="1120" y="722"/>
                  </a:lnTo>
                  <a:lnTo>
                    <a:pt x="1118" y="724"/>
                  </a:lnTo>
                  <a:lnTo>
                    <a:pt x="1115" y="725"/>
                  </a:lnTo>
                  <a:lnTo>
                    <a:pt x="1111" y="725"/>
                  </a:lnTo>
                  <a:lnTo>
                    <a:pt x="1111" y="725"/>
                  </a:lnTo>
                  <a:lnTo>
                    <a:pt x="1107" y="725"/>
                  </a:lnTo>
                  <a:lnTo>
                    <a:pt x="1107" y="725"/>
                  </a:lnTo>
                  <a:lnTo>
                    <a:pt x="1053" y="719"/>
                  </a:lnTo>
                  <a:lnTo>
                    <a:pt x="998" y="714"/>
                  </a:lnTo>
                  <a:lnTo>
                    <a:pt x="892" y="705"/>
                  </a:lnTo>
                  <a:lnTo>
                    <a:pt x="786" y="697"/>
                  </a:lnTo>
                  <a:lnTo>
                    <a:pt x="684" y="692"/>
                  </a:lnTo>
                  <a:lnTo>
                    <a:pt x="671" y="691"/>
                  </a:lnTo>
                  <a:lnTo>
                    <a:pt x="672" y="705"/>
                  </a:lnTo>
                  <a:lnTo>
                    <a:pt x="672" y="705"/>
                  </a:lnTo>
                  <a:lnTo>
                    <a:pt x="677" y="779"/>
                  </a:lnTo>
                  <a:lnTo>
                    <a:pt x="683" y="852"/>
                  </a:lnTo>
                  <a:lnTo>
                    <a:pt x="683" y="852"/>
                  </a:lnTo>
                  <a:lnTo>
                    <a:pt x="689" y="918"/>
                  </a:lnTo>
                  <a:lnTo>
                    <a:pt x="694" y="987"/>
                  </a:lnTo>
                  <a:lnTo>
                    <a:pt x="696" y="1020"/>
                  </a:lnTo>
                  <a:lnTo>
                    <a:pt x="697" y="1054"/>
                  </a:lnTo>
                  <a:lnTo>
                    <a:pt x="698" y="1088"/>
                  </a:lnTo>
                  <a:lnTo>
                    <a:pt x="698" y="1122"/>
                  </a:lnTo>
                  <a:lnTo>
                    <a:pt x="698" y="1122"/>
                  </a:lnTo>
                  <a:lnTo>
                    <a:pt x="697" y="1127"/>
                  </a:lnTo>
                  <a:lnTo>
                    <a:pt x="695" y="1131"/>
                  </a:lnTo>
                  <a:lnTo>
                    <a:pt x="693" y="1135"/>
                  </a:lnTo>
                  <a:lnTo>
                    <a:pt x="690" y="1137"/>
                  </a:lnTo>
                  <a:lnTo>
                    <a:pt x="686" y="1140"/>
                  </a:lnTo>
                  <a:lnTo>
                    <a:pt x="683" y="1141"/>
                  </a:lnTo>
                  <a:lnTo>
                    <a:pt x="676" y="1142"/>
                  </a:lnTo>
                  <a:lnTo>
                    <a:pt x="676" y="1142"/>
                  </a:lnTo>
                  <a:close/>
                </a:path>
              </a:pathLst>
            </a:custGeom>
            <a:grpFill/>
            <a:ln w="9525">
              <a:solidFill>
                <a:schemeClr val="bg1"/>
              </a:solidFill>
              <a:round/>
            </a:ln>
          </p:spPr>
          <p:txBody>
            <a:bodyPr vert="horz" wrap="square" lIns="121920" tIns="60960" rIns="121920" bIns="60960" numCol="1" anchor="t" anchorCtr="0" compatLnSpc="1"/>
            <a:p>
              <a:endParaRPr lang="zh-CN" altLang="en-US" sz="2400">
                <a:cs typeface="+mn-ea"/>
                <a:sym typeface="+mn-lt"/>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 name="文本框 64"/>
          <p:cNvSpPr txBox="1"/>
          <p:nvPr/>
        </p:nvSpPr>
        <p:spPr>
          <a:xfrm>
            <a:off x="882650" y="1667510"/>
            <a:ext cx="10764520" cy="1322070"/>
          </a:xfrm>
          <a:prstGeom prst="rect">
            <a:avLst/>
          </a:prstGeom>
          <a:noFill/>
        </p:spPr>
        <p:txBody>
          <a:bodyPr wrap="square" rtlCol="0">
            <a:spAutoFit/>
          </a:bodyPr>
          <a:lstStyle/>
          <a:p>
            <a:pPr indent="457200" algn="just" fontAlgn="auto">
              <a:lnSpc>
                <a:spcPct val="125000"/>
              </a:lnSpc>
            </a:pPr>
            <a:r>
              <a:rPr lang="zh-CN" altLang="en-US" sz="1600" dirty="0">
                <a:solidFill>
                  <a:schemeClr val="bg1"/>
                </a:solidFill>
                <a:latin typeface="楷体" panose="02010609060101010101" charset="-122"/>
                <a:ea typeface="楷体" panose="02010609060101010101" charset="-122"/>
                <a:cs typeface="+mn-ea"/>
                <a:sym typeface="+mn-lt"/>
              </a:rPr>
              <a:t>对于小学教师来说，以教学中的实际问题为课题的研究对象，教师的备课、上课、课后反思这一过程就是研究的过程，无论你是对学科课堂教学的研究，还是针对教学活动中某一环节的研究，抑或是构成教学活动某一环节的细节研究;例如教学方案的研究、课堂导人方式的研究、作业评价方式的研究,教师只有针对这些具体问题的细节展开研究，才能了解教材、深人教材、研究教材，只有通过研究与教学相关的一切，才能更有效地提高教学质量。</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2" name="矩形 1"/>
          <p:cNvSpPr/>
          <p:nvPr>
            <p:custDataLst>
              <p:tags r:id="rId2"/>
            </p:custDataLst>
          </p:nvPr>
        </p:nvSpPr>
        <p:spPr>
          <a:xfrm>
            <a:off x="3591560" y="460375"/>
            <a:ext cx="5008880" cy="1014730"/>
          </a:xfrm>
          <a:prstGeom prst="rect">
            <a:avLst/>
          </a:prstGeom>
        </p:spPr>
        <p:txBody>
          <a:bodyPr wrap="none">
            <a:spAutoFit/>
          </a:bodyPr>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三、以课题研究提升教师发展</a:t>
            </a:r>
            <a:endParaRPr lang="zh-CN" altLang="en-US" sz="20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（二）开展课题研究提高教师课堂教学质量</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3" name="矩形 2">
            <a:hlinkClick r:id="rId3" action="ppaction://hlinkfile"/>
          </p:cNvPr>
          <p:cNvSpPr/>
          <p:nvPr>
            <p:custDataLst>
              <p:tags r:id="rId4"/>
            </p:custDataLst>
          </p:nvPr>
        </p:nvSpPr>
        <p:spPr>
          <a:xfrm>
            <a:off x="3591560" y="3007360"/>
            <a:ext cx="5008880" cy="553085"/>
          </a:xfrm>
          <a:prstGeom prst="rect">
            <a:avLst/>
          </a:prstGeom>
        </p:spPr>
        <p:txBody>
          <a:bodyPr wrap="none">
            <a:spAutoFit/>
          </a:bodyPr>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（三）开发校本课题促进教师教研能力提升</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5" name="文本框 4"/>
          <p:cNvSpPr txBox="1"/>
          <p:nvPr>
            <p:custDataLst>
              <p:tags r:id="rId5"/>
            </p:custDataLst>
          </p:nvPr>
        </p:nvSpPr>
        <p:spPr>
          <a:xfrm>
            <a:off x="882015" y="3651885"/>
            <a:ext cx="10765155" cy="2861310"/>
          </a:xfrm>
          <a:prstGeom prst="rect">
            <a:avLst/>
          </a:prstGeom>
          <a:noFill/>
        </p:spPr>
        <p:txBody>
          <a:bodyPr wrap="square" rtlCol="0">
            <a:spAutoFit/>
          </a:bodyPr>
          <a:p>
            <a:pPr indent="457200" algn="just" fontAlgn="auto">
              <a:lnSpc>
                <a:spcPct val="125000"/>
              </a:lnSpc>
            </a:pPr>
            <a:r>
              <a:rPr lang="zh-CN" altLang="en-US" sz="1600" dirty="0">
                <a:solidFill>
                  <a:schemeClr val="bg1"/>
                </a:solidFill>
                <a:latin typeface="楷体" panose="02010609060101010101" charset="-122"/>
                <a:ea typeface="楷体" panose="02010609060101010101" charset="-122"/>
                <a:cs typeface="+mn-ea"/>
                <a:sym typeface="+mn-lt"/>
              </a:rPr>
              <a:t>“校本课题研究”是一种以校为本的教育教学研究，以教师为主体,针对课堂中的教学实践加以反思、改进，而且校本课题的基点是学校，研究要扎根于本校的实践，以本校教师在教学中发现的问题为出发点，解决存在的问题。实际上,学校所面临的研究课题都是有共性的，但又由于学校、师生的不同,针对某一学校的课题研究又是有特殊性的，因此,做相同的课题研究并不意味着重复，针对本校的一个小问题展开研究。</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25000"/>
              </a:lnSpc>
            </a:pPr>
            <a:r>
              <a:rPr lang="zh-CN" altLang="en-US" sz="1600" dirty="0">
                <a:solidFill>
                  <a:schemeClr val="bg1"/>
                </a:solidFill>
                <a:latin typeface="楷体" panose="02010609060101010101" charset="-122"/>
                <a:ea typeface="楷体" panose="02010609060101010101" charset="-122"/>
                <a:cs typeface="+mn-ea"/>
                <a:sym typeface="+mn-lt"/>
              </a:rPr>
              <a:t>这些课题研究不仅仅根据学生 自身的特点展开研究，解决本校学生存在的问题，更重要的是以学校为研究平台，为各学科教师提供了团结协作的机会，组成了各学科研究课题小组，再配备专家、名师的引领和指导，增长了教师主动参与科研的主动性,形成了良好的科研风气，也有助于教师的共同成长。在课题的研究实施中，教师在反思批判、自主、同伴互助学习中提升了自我更新能力和可持续发展能力,也在研究的过程中体验到了研究的乐趣，找到了专业发展的新基点，成为有思想、有能力、有智慧、有悟性的教育实践主体。</a:t>
            </a:r>
            <a:endParaRPr lang="zh-CN" altLang="en-US" sz="1600" dirty="0">
              <a:solidFill>
                <a:schemeClr val="bg1"/>
              </a:solidFill>
              <a:latin typeface="楷体" panose="02010609060101010101" charset="-122"/>
              <a:ea typeface="楷体" panose="02010609060101010101" charset="-122"/>
              <a:cs typeface="+mn-ea"/>
              <a:sym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p:cNvPicPr>
            <a:picLocks noChangeAspect="1"/>
          </p:cNvPicPr>
          <p:nvPr/>
        </p:nvPicPr>
        <p:blipFill>
          <a:blip r:embed="rId2"/>
          <a:stretch>
            <a:fillRect/>
          </a:stretch>
        </p:blipFill>
        <p:spPr>
          <a:xfrm>
            <a:off x="557101" y="4644571"/>
            <a:ext cx="1988879" cy="1733625"/>
          </a:xfrm>
          <a:prstGeom prst="rect">
            <a:avLst/>
          </a:prstGeom>
        </p:spPr>
      </p:pic>
      <p:pic>
        <p:nvPicPr>
          <p:cNvPr id="8" name="图片 7"/>
          <p:cNvPicPr>
            <a:picLocks noChangeAspect="1"/>
          </p:cNvPicPr>
          <p:nvPr/>
        </p:nvPicPr>
        <p:blipFill>
          <a:blip r:embed="rId3"/>
          <a:stretch>
            <a:fillRect/>
          </a:stretch>
        </p:blipFill>
        <p:spPr>
          <a:xfrm>
            <a:off x="8759655" y="5097982"/>
            <a:ext cx="3001976" cy="1280214"/>
          </a:xfrm>
          <a:prstGeom prst="rect">
            <a:avLst/>
          </a:prstGeom>
        </p:spPr>
      </p:pic>
      <p:pic>
        <p:nvPicPr>
          <p:cNvPr id="9" name="图片 8"/>
          <p:cNvPicPr>
            <a:picLocks noChangeAspect="1"/>
          </p:cNvPicPr>
          <p:nvPr/>
        </p:nvPicPr>
        <p:blipFill>
          <a:blip r:embed="rId4"/>
          <a:stretch>
            <a:fillRect/>
          </a:stretch>
        </p:blipFill>
        <p:spPr>
          <a:xfrm rot="1136113">
            <a:off x="10159196" y="635752"/>
            <a:ext cx="1582861" cy="1179949"/>
          </a:xfrm>
          <a:prstGeom prst="rect">
            <a:avLst/>
          </a:prstGeom>
        </p:spPr>
      </p:pic>
      <p:pic>
        <p:nvPicPr>
          <p:cNvPr id="11" name="图片 10"/>
          <p:cNvPicPr>
            <a:picLocks noChangeAspect="1"/>
          </p:cNvPicPr>
          <p:nvPr/>
        </p:nvPicPr>
        <p:blipFill>
          <a:blip r:embed="rId5"/>
          <a:stretch>
            <a:fillRect/>
          </a:stretch>
        </p:blipFill>
        <p:spPr>
          <a:xfrm rot="2491536">
            <a:off x="667565" y="845921"/>
            <a:ext cx="1124594" cy="759610"/>
          </a:xfrm>
          <a:prstGeom prst="rect">
            <a:avLst/>
          </a:prstGeom>
        </p:spPr>
      </p:pic>
      <p:sp>
        <p:nvSpPr>
          <p:cNvPr id="33" name="矩形 32"/>
          <p:cNvSpPr/>
          <p:nvPr/>
        </p:nvSpPr>
        <p:spPr>
          <a:xfrm>
            <a:off x="4725171" y="3217964"/>
            <a:ext cx="3032760" cy="737235"/>
          </a:xfrm>
          <a:prstGeom prst="rect">
            <a:avLst/>
          </a:prstGeom>
        </p:spPr>
        <p:txBody>
          <a:bodyPr wrap="none">
            <a:spAutoFit/>
          </a:bodyPr>
          <a:lstStyle/>
          <a:p>
            <a:pPr algn="ctr">
              <a:lnSpc>
                <a:spcPct val="150000"/>
              </a:lnSpc>
            </a:pPr>
            <a:r>
              <a:rPr lang="zh-CN" altLang="en-US" sz="2800" b="1" dirty="0">
                <a:solidFill>
                  <a:schemeClr val="bg1"/>
                </a:solidFill>
                <a:latin typeface="楷体" panose="02010609060101010101" charset="-122"/>
                <a:ea typeface="楷体" panose="02010609060101010101" charset="-122"/>
                <a:cs typeface="+mn-ea"/>
                <a:sym typeface="+mn-lt"/>
              </a:rPr>
              <a:t>教师生涯发展规划</a:t>
            </a:r>
            <a:endParaRPr lang="zh-CN" altLang="en-US" sz="2800" b="1" dirty="0">
              <a:solidFill>
                <a:schemeClr val="bg1"/>
              </a:solidFill>
              <a:latin typeface="楷体" panose="02010609060101010101" charset="-122"/>
              <a:ea typeface="楷体" panose="02010609060101010101" charset="-122"/>
              <a:cs typeface="+mn-ea"/>
              <a:sym typeface="+mn-lt"/>
            </a:endParaRPr>
          </a:p>
        </p:txBody>
      </p:sp>
      <p:grpSp>
        <p:nvGrpSpPr>
          <p:cNvPr id="21" name="组合 413"/>
          <p:cNvGrpSpPr/>
          <p:nvPr/>
        </p:nvGrpSpPr>
        <p:grpSpPr>
          <a:xfrm>
            <a:off x="5614074" y="1764610"/>
            <a:ext cx="1254948" cy="1453354"/>
            <a:chOff x="4427538" y="954088"/>
            <a:chExt cx="3333750" cy="3729038"/>
          </a:xfrm>
          <a:solidFill>
            <a:schemeClr val="bg1"/>
          </a:solidFill>
        </p:grpSpPr>
        <p:sp>
          <p:nvSpPr>
            <p:cNvPr id="22" name="Freeform 6"/>
            <p:cNvSpPr>
              <a:spLocks noEditPoints="1"/>
            </p:cNvSpPr>
            <p:nvPr/>
          </p:nvSpPr>
          <p:spPr bwMode="auto">
            <a:xfrm>
              <a:off x="5462588" y="2581276"/>
              <a:ext cx="1274763" cy="1308100"/>
            </a:xfrm>
            <a:custGeom>
              <a:avLst/>
              <a:gdLst>
                <a:gd name="T0" fmla="*/ 275 w 339"/>
                <a:gd name="T1" fmla="*/ 103 h 348"/>
                <a:gd name="T2" fmla="*/ 261 w 339"/>
                <a:gd name="T3" fmla="*/ 119 h 348"/>
                <a:gd name="T4" fmla="*/ 256 w 339"/>
                <a:gd name="T5" fmla="*/ 55 h 348"/>
                <a:gd name="T6" fmla="*/ 214 w 339"/>
                <a:gd name="T7" fmla="*/ 32 h 348"/>
                <a:gd name="T8" fmla="*/ 151 w 339"/>
                <a:gd name="T9" fmla="*/ 73 h 348"/>
                <a:gd name="T10" fmla="*/ 161 w 339"/>
                <a:gd name="T11" fmla="*/ 56 h 348"/>
                <a:gd name="T12" fmla="*/ 111 w 339"/>
                <a:gd name="T13" fmla="*/ 46 h 348"/>
                <a:gd name="T14" fmla="*/ 86 w 339"/>
                <a:gd name="T15" fmla="*/ 100 h 348"/>
                <a:gd name="T16" fmla="*/ 74 w 339"/>
                <a:gd name="T17" fmla="*/ 103 h 348"/>
                <a:gd name="T18" fmla="*/ 49 w 339"/>
                <a:gd name="T19" fmla="*/ 132 h 348"/>
                <a:gd name="T20" fmla="*/ 67 w 339"/>
                <a:gd name="T21" fmla="*/ 154 h 348"/>
                <a:gd name="T22" fmla="*/ 102 w 339"/>
                <a:gd name="T23" fmla="*/ 239 h 348"/>
                <a:gd name="T24" fmla="*/ 131 w 339"/>
                <a:gd name="T25" fmla="*/ 333 h 348"/>
                <a:gd name="T26" fmla="*/ 117 w 339"/>
                <a:gd name="T27" fmla="*/ 205 h 348"/>
                <a:gd name="T28" fmla="*/ 83 w 339"/>
                <a:gd name="T29" fmla="*/ 129 h 348"/>
                <a:gd name="T30" fmla="*/ 132 w 339"/>
                <a:gd name="T31" fmla="*/ 89 h 348"/>
                <a:gd name="T32" fmla="*/ 217 w 339"/>
                <a:gd name="T33" fmla="*/ 87 h 348"/>
                <a:gd name="T34" fmla="*/ 257 w 339"/>
                <a:gd name="T35" fmla="*/ 143 h 348"/>
                <a:gd name="T36" fmla="*/ 208 w 339"/>
                <a:gd name="T37" fmla="*/ 272 h 348"/>
                <a:gd name="T38" fmla="*/ 186 w 339"/>
                <a:gd name="T39" fmla="*/ 333 h 348"/>
                <a:gd name="T40" fmla="*/ 228 w 339"/>
                <a:gd name="T41" fmla="*/ 283 h 348"/>
                <a:gd name="T42" fmla="*/ 280 w 339"/>
                <a:gd name="T43" fmla="*/ 147 h 348"/>
                <a:gd name="T44" fmla="*/ 323 w 339"/>
                <a:gd name="T45" fmla="*/ 92 h 348"/>
                <a:gd name="T46" fmla="*/ 40 w 339"/>
                <a:gd name="T47" fmla="*/ 99 h 348"/>
                <a:gd name="T48" fmla="*/ 43 w 339"/>
                <a:gd name="T49" fmla="*/ 103 h 348"/>
                <a:gd name="T50" fmla="*/ 142 w 339"/>
                <a:gd name="T51" fmla="*/ 37 h 348"/>
                <a:gd name="T52" fmla="*/ 141 w 339"/>
                <a:gd name="T53" fmla="*/ 44 h 348"/>
                <a:gd name="T54" fmla="*/ 142 w 339"/>
                <a:gd name="T55" fmla="*/ 37 h 348"/>
                <a:gd name="T56" fmla="*/ 235 w 339"/>
                <a:gd name="T57" fmla="*/ 43 h 348"/>
                <a:gd name="T58" fmla="*/ 234 w 339"/>
                <a:gd name="T59" fmla="*/ 46 h 348"/>
                <a:gd name="T60" fmla="*/ 300 w 339"/>
                <a:gd name="T61" fmla="*/ 115 h 348"/>
                <a:gd name="T62" fmla="*/ 296 w 339"/>
                <a:gd name="T63" fmla="*/ 112 h 348"/>
                <a:gd name="T64" fmla="*/ 304 w 339"/>
                <a:gd name="T65" fmla="*/ 10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9" h="348">
                  <a:moveTo>
                    <a:pt x="323" y="92"/>
                  </a:moveTo>
                  <a:cubicBezTo>
                    <a:pt x="308" y="65"/>
                    <a:pt x="286" y="83"/>
                    <a:pt x="275" y="103"/>
                  </a:cubicBezTo>
                  <a:cubicBezTo>
                    <a:pt x="272" y="109"/>
                    <a:pt x="269" y="115"/>
                    <a:pt x="266" y="121"/>
                  </a:cubicBezTo>
                  <a:cubicBezTo>
                    <a:pt x="264" y="121"/>
                    <a:pt x="263" y="120"/>
                    <a:pt x="261" y="119"/>
                  </a:cubicBezTo>
                  <a:cubicBezTo>
                    <a:pt x="249" y="111"/>
                    <a:pt x="242" y="94"/>
                    <a:pt x="238" y="76"/>
                  </a:cubicBezTo>
                  <a:cubicBezTo>
                    <a:pt x="246" y="71"/>
                    <a:pt x="253" y="65"/>
                    <a:pt x="256" y="55"/>
                  </a:cubicBezTo>
                  <a:cubicBezTo>
                    <a:pt x="259" y="45"/>
                    <a:pt x="260" y="25"/>
                    <a:pt x="248" y="20"/>
                  </a:cubicBezTo>
                  <a:cubicBezTo>
                    <a:pt x="236" y="15"/>
                    <a:pt x="220" y="19"/>
                    <a:pt x="214" y="32"/>
                  </a:cubicBezTo>
                  <a:cubicBezTo>
                    <a:pt x="210" y="41"/>
                    <a:pt x="210" y="52"/>
                    <a:pt x="211" y="64"/>
                  </a:cubicBezTo>
                  <a:cubicBezTo>
                    <a:pt x="193" y="73"/>
                    <a:pt x="171" y="78"/>
                    <a:pt x="151" y="73"/>
                  </a:cubicBezTo>
                  <a:cubicBezTo>
                    <a:pt x="151" y="73"/>
                    <a:pt x="150" y="73"/>
                    <a:pt x="149" y="72"/>
                  </a:cubicBezTo>
                  <a:cubicBezTo>
                    <a:pt x="154" y="67"/>
                    <a:pt x="158" y="62"/>
                    <a:pt x="161" y="56"/>
                  </a:cubicBezTo>
                  <a:cubicBezTo>
                    <a:pt x="167" y="46"/>
                    <a:pt x="169" y="27"/>
                    <a:pt x="160" y="18"/>
                  </a:cubicBezTo>
                  <a:cubicBezTo>
                    <a:pt x="141" y="0"/>
                    <a:pt x="114" y="25"/>
                    <a:pt x="111" y="46"/>
                  </a:cubicBezTo>
                  <a:cubicBezTo>
                    <a:pt x="110" y="55"/>
                    <a:pt x="113" y="64"/>
                    <a:pt x="117" y="72"/>
                  </a:cubicBezTo>
                  <a:cubicBezTo>
                    <a:pt x="107" y="82"/>
                    <a:pt x="97" y="92"/>
                    <a:pt x="86" y="100"/>
                  </a:cubicBezTo>
                  <a:cubicBezTo>
                    <a:pt x="82" y="103"/>
                    <a:pt x="79" y="105"/>
                    <a:pt x="75" y="106"/>
                  </a:cubicBezTo>
                  <a:cubicBezTo>
                    <a:pt x="75" y="105"/>
                    <a:pt x="75" y="104"/>
                    <a:pt x="74" y="103"/>
                  </a:cubicBezTo>
                  <a:cubicBezTo>
                    <a:pt x="64" y="84"/>
                    <a:pt x="32" y="62"/>
                    <a:pt x="14" y="86"/>
                  </a:cubicBezTo>
                  <a:cubicBezTo>
                    <a:pt x="0" y="105"/>
                    <a:pt x="36" y="127"/>
                    <a:pt x="49" y="132"/>
                  </a:cubicBezTo>
                  <a:cubicBezTo>
                    <a:pt x="53" y="133"/>
                    <a:pt x="57" y="134"/>
                    <a:pt x="61" y="134"/>
                  </a:cubicBezTo>
                  <a:cubicBezTo>
                    <a:pt x="63" y="141"/>
                    <a:pt x="65" y="148"/>
                    <a:pt x="67" y="154"/>
                  </a:cubicBezTo>
                  <a:cubicBezTo>
                    <a:pt x="71" y="168"/>
                    <a:pt x="79" y="180"/>
                    <a:pt x="86" y="193"/>
                  </a:cubicBezTo>
                  <a:cubicBezTo>
                    <a:pt x="94" y="207"/>
                    <a:pt x="98" y="223"/>
                    <a:pt x="102" y="239"/>
                  </a:cubicBezTo>
                  <a:cubicBezTo>
                    <a:pt x="106" y="253"/>
                    <a:pt x="112" y="267"/>
                    <a:pt x="117" y="281"/>
                  </a:cubicBezTo>
                  <a:cubicBezTo>
                    <a:pt x="123" y="298"/>
                    <a:pt x="126" y="316"/>
                    <a:pt x="131" y="333"/>
                  </a:cubicBezTo>
                  <a:cubicBezTo>
                    <a:pt x="135" y="347"/>
                    <a:pt x="157" y="341"/>
                    <a:pt x="153" y="326"/>
                  </a:cubicBezTo>
                  <a:cubicBezTo>
                    <a:pt x="141" y="286"/>
                    <a:pt x="129" y="246"/>
                    <a:pt x="117" y="205"/>
                  </a:cubicBezTo>
                  <a:cubicBezTo>
                    <a:pt x="110" y="186"/>
                    <a:pt x="98" y="171"/>
                    <a:pt x="91" y="153"/>
                  </a:cubicBezTo>
                  <a:cubicBezTo>
                    <a:pt x="88" y="145"/>
                    <a:pt x="86" y="137"/>
                    <a:pt x="83" y="129"/>
                  </a:cubicBezTo>
                  <a:cubicBezTo>
                    <a:pt x="101" y="120"/>
                    <a:pt x="118" y="103"/>
                    <a:pt x="130" y="91"/>
                  </a:cubicBezTo>
                  <a:cubicBezTo>
                    <a:pt x="131" y="90"/>
                    <a:pt x="132" y="90"/>
                    <a:pt x="132" y="89"/>
                  </a:cubicBezTo>
                  <a:cubicBezTo>
                    <a:pt x="145" y="97"/>
                    <a:pt x="160" y="98"/>
                    <a:pt x="175" y="97"/>
                  </a:cubicBezTo>
                  <a:cubicBezTo>
                    <a:pt x="190" y="97"/>
                    <a:pt x="204" y="92"/>
                    <a:pt x="217" y="87"/>
                  </a:cubicBezTo>
                  <a:cubicBezTo>
                    <a:pt x="220" y="95"/>
                    <a:pt x="223" y="102"/>
                    <a:pt x="225" y="108"/>
                  </a:cubicBezTo>
                  <a:cubicBezTo>
                    <a:pt x="232" y="123"/>
                    <a:pt x="243" y="136"/>
                    <a:pt x="257" y="143"/>
                  </a:cubicBezTo>
                  <a:cubicBezTo>
                    <a:pt x="248" y="165"/>
                    <a:pt x="241" y="187"/>
                    <a:pt x="232" y="209"/>
                  </a:cubicBezTo>
                  <a:cubicBezTo>
                    <a:pt x="225" y="230"/>
                    <a:pt x="216" y="251"/>
                    <a:pt x="208" y="272"/>
                  </a:cubicBezTo>
                  <a:cubicBezTo>
                    <a:pt x="200" y="289"/>
                    <a:pt x="191" y="305"/>
                    <a:pt x="187" y="323"/>
                  </a:cubicBezTo>
                  <a:cubicBezTo>
                    <a:pt x="186" y="326"/>
                    <a:pt x="186" y="330"/>
                    <a:pt x="186" y="333"/>
                  </a:cubicBezTo>
                  <a:cubicBezTo>
                    <a:pt x="185" y="348"/>
                    <a:pt x="208" y="348"/>
                    <a:pt x="209" y="333"/>
                  </a:cubicBezTo>
                  <a:cubicBezTo>
                    <a:pt x="210" y="316"/>
                    <a:pt x="220" y="299"/>
                    <a:pt x="228" y="283"/>
                  </a:cubicBezTo>
                  <a:cubicBezTo>
                    <a:pt x="237" y="263"/>
                    <a:pt x="245" y="242"/>
                    <a:pt x="253" y="221"/>
                  </a:cubicBezTo>
                  <a:cubicBezTo>
                    <a:pt x="262" y="196"/>
                    <a:pt x="270" y="171"/>
                    <a:pt x="280" y="147"/>
                  </a:cubicBezTo>
                  <a:cubicBezTo>
                    <a:pt x="282" y="147"/>
                    <a:pt x="283" y="146"/>
                    <a:pt x="285" y="146"/>
                  </a:cubicBezTo>
                  <a:cubicBezTo>
                    <a:pt x="309" y="141"/>
                    <a:pt x="339" y="120"/>
                    <a:pt x="323" y="92"/>
                  </a:cubicBezTo>
                  <a:close/>
                  <a:moveTo>
                    <a:pt x="39" y="99"/>
                  </a:moveTo>
                  <a:cubicBezTo>
                    <a:pt x="39" y="99"/>
                    <a:pt x="39" y="99"/>
                    <a:pt x="40" y="99"/>
                  </a:cubicBezTo>
                  <a:cubicBezTo>
                    <a:pt x="43" y="100"/>
                    <a:pt x="46" y="103"/>
                    <a:pt x="48" y="106"/>
                  </a:cubicBezTo>
                  <a:cubicBezTo>
                    <a:pt x="46" y="105"/>
                    <a:pt x="45" y="104"/>
                    <a:pt x="43" y="103"/>
                  </a:cubicBezTo>
                  <a:cubicBezTo>
                    <a:pt x="42" y="102"/>
                    <a:pt x="40" y="101"/>
                    <a:pt x="39" y="99"/>
                  </a:cubicBezTo>
                  <a:close/>
                  <a:moveTo>
                    <a:pt x="142" y="37"/>
                  </a:moveTo>
                  <a:cubicBezTo>
                    <a:pt x="142" y="36"/>
                    <a:pt x="143" y="36"/>
                    <a:pt x="143" y="36"/>
                  </a:cubicBezTo>
                  <a:cubicBezTo>
                    <a:pt x="143" y="39"/>
                    <a:pt x="142" y="42"/>
                    <a:pt x="141" y="44"/>
                  </a:cubicBezTo>
                  <a:cubicBezTo>
                    <a:pt x="139" y="48"/>
                    <a:pt x="137" y="51"/>
                    <a:pt x="135" y="54"/>
                  </a:cubicBezTo>
                  <a:cubicBezTo>
                    <a:pt x="134" y="48"/>
                    <a:pt x="136" y="41"/>
                    <a:pt x="142" y="37"/>
                  </a:cubicBezTo>
                  <a:close/>
                  <a:moveTo>
                    <a:pt x="234" y="43"/>
                  </a:moveTo>
                  <a:cubicBezTo>
                    <a:pt x="235" y="43"/>
                    <a:pt x="235" y="43"/>
                    <a:pt x="235" y="43"/>
                  </a:cubicBezTo>
                  <a:cubicBezTo>
                    <a:pt x="235" y="45"/>
                    <a:pt x="234" y="46"/>
                    <a:pt x="234" y="48"/>
                  </a:cubicBezTo>
                  <a:cubicBezTo>
                    <a:pt x="234" y="47"/>
                    <a:pt x="234" y="47"/>
                    <a:pt x="234" y="46"/>
                  </a:cubicBezTo>
                  <a:cubicBezTo>
                    <a:pt x="234" y="45"/>
                    <a:pt x="234" y="44"/>
                    <a:pt x="234" y="43"/>
                  </a:cubicBezTo>
                  <a:close/>
                  <a:moveTo>
                    <a:pt x="300" y="115"/>
                  </a:moveTo>
                  <a:cubicBezTo>
                    <a:pt x="298" y="117"/>
                    <a:pt x="295" y="119"/>
                    <a:pt x="292" y="120"/>
                  </a:cubicBezTo>
                  <a:cubicBezTo>
                    <a:pt x="294" y="118"/>
                    <a:pt x="295" y="115"/>
                    <a:pt x="296" y="112"/>
                  </a:cubicBezTo>
                  <a:cubicBezTo>
                    <a:pt x="298" y="109"/>
                    <a:pt x="300" y="105"/>
                    <a:pt x="303" y="103"/>
                  </a:cubicBezTo>
                  <a:cubicBezTo>
                    <a:pt x="304" y="104"/>
                    <a:pt x="304" y="106"/>
                    <a:pt x="304" y="108"/>
                  </a:cubicBezTo>
                  <a:cubicBezTo>
                    <a:pt x="305" y="111"/>
                    <a:pt x="302" y="114"/>
                    <a:pt x="300"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7"/>
            <p:cNvSpPr/>
            <p:nvPr/>
          </p:nvSpPr>
          <p:spPr bwMode="auto">
            <a:xfrm>
              <a:off x="4999038" y="1325563"/>
              <a:ext cx="285750" cy="315913"/>
            </a:xfrm>
            <a:custGeom>
              <a:avLst/>
              <a:gdLst>
                <a:gd name="T0" fmla="*/ 72 w 76"/>
                <a:gd name="T1" fmla="*/ 66 h 84"/>
                <a:gd name="T2" fmla="*/ 54 w 76"/>
                <a:gd name="T3" fmla="*/ 15 h 84"/>
                <a:gd name="T4" fmla="*/ 32 w 76"/>
                <a:gd name="T5" fmla="*/ 21 h 84"/>
                <a:gd name="T6" fmla="*/ 34 w 76"/>
                <a:gd name="T7" fmla="*/ 27 h 84"/>
                <a:gd name="T8" fmla="*/ 27 w 76"/>
                <a:gd name="T9" fmla="*/ 14 h 84"/>
                <a:gd name="T10" fmla="*/ 5 w 76"/>
                <a:gd name="T11" fmla="*/ 20 h 84"/>
                <a:gd name="T12" fmla="*/ 63 w 76"/>
                <a:gd name="T13" fmla="*/ 83 h 84"/>
                <a:gd name="T14" fmla="*/ 72 w 76"/>
                <a:gd name="T15" fmla="*/ 66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4">
                  <a:moveTo>
                    <a:pt x="72" y="66"/>
                  </a:moveTo>
                  <a:cubicBezTo>
                    <a:pt x="65" y="50"/>
                    <a:pt x="59" y="33"/>
                    <a:pt x="54" y="15"/>
                  </a:cubicBezTo>
                  <a:cubicBezTo>
                    <a:pt x="51" y="1"/>
                    <a:pt x="28" y="7"/>
                    <a:pt x="32" y="21"/>
                  </a:cubicBezTo>
                  <a:cubicBezTo>
                    <a:pt x="33" y="23"/>
                    <a:pt x="33" y="25"/>
                    <a:pt x="34" y="27"/>
                  </a:cubicBezTo>
                  <a:cubicBezTo>
                    <a:pt x="31" y="23"/>
                    <a:pt x="29" y="18"/>
                    <a:pt x="27" y="14"/>
                  </a:cubicBezTo>
                  <a:cubicBezTo>
                    <a:pt x="22" y="0"/>
                    <a:pt x="0" y="6"/>
                    <a:pt x="5" y="20"/>
                  </a:cubicBezTo>
                  <a:cubicBezTo>
                    <a:pt x="15" y="44"/>
                    <a:pt x="33" y="82"/>
                    <a:pt x="63" y="83"/>
                  </a:cubicBezTo>
                  <a:cubicBezTo>
                    <a:pt x="72" y="84"/>
                    <a:pt x="76" y="73"/>
                    <a:pt x="72" y="6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4" name="Freeform 8"/>
            <p:cNvSpPr/>
            <p:nvPr/>
          </p:nvSpPr>
          <p:spPr bwMode="auto">
            <a:xfrm>
              <a:off x="5988051" y="987426"/>
              <a:ext cx="188913" cy="354013"/>
            </a:xfrm>
            <a:custGeom>
              <a:avLst/>
              <a:gdLst>
                <a:gd name="T0" fmla="*/ 49 w 50"/>
                <a:gd name="T1" fmla="*/ 26 h 94"/>
                <a:gd name="T2" fmla="*/ 47 w 50"/>
                <a:gd name="T3" fmla="*/ 19 h 94"/>
                <a:gd name="T4" fmla="*/ 46 w 50"/>
                <a:gd name="T5" fmla="*/ 10 h 94"/>
                <a:gd name="T6" fmla="*/ 32 w 50"/>
                <a:gd name="T7" fmla="*/ 2 h 94"/>
                <a:gd name="T8" fmla="*/ 15 w 50"/>
                <a:gd name="T9" fmla="*/ 5 h 94"/>
                <a:gd name="T10" fmla="*/ 15 w 50"/>
                <a:gd name="T11" fmla="*/ 28 h 94"/>
                <a:gd name="T12" fmla="*/ 22 w 50"/>
                <a:gd name="T13" fmla="*/ 28 h 94"/>
                <a:gd name="T14" fmla="*/ 15 w 50"/>
                <a:gd name="T15" fmla="*/ 46 h 94"/>
                <a:gd name="T16" fmla="*/ 13 w 50"/>
                <a:gd name="T17" fmla="*/ 82 h 94"/>
                <a:gd name="T18" fmla="*/ 33 w 50"/>
                <a:gd name="T19" fmla="*/ 87 h 94"/>
                <a:gd name="T20" fmla="*/ 49 w 50"/>
                <a:gd name="T21" fmla="*/ 2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94">
                  <a:moveTo>
                    <a:pt x="49" y="26"/>
                  </a:moveTo>
                  <a:cubicBezTo>
                    <a:pt x="49" y="23"/>
                    <a:pt x="48" y="21"/>
                    <a:pt x="47" y="19"/>
                  </a:cubicBezTo>
                  <a:cubicBezTo>
                    <a:pt x="47" y="16"/>
                    <a:pt x="47" y="13"/>
                    <a:pt x="46" y="10"/>
                  </a:cubicBezTo>
                  <a:cubicBezTo>
                    <a:pt x="45" y="4"/>
                    <a:pt x="38" y="0"/>
                    <a:pt x="32" y="2"/>
                  </a:cubicBezTo>
                  <a:cubicBezTo>
                    <a:pt x="26" y="3"/>
                    <a:pt x="21" y="5"/>
                    <a:pt x="15" y="5"/>
                  </a:cubicBezTo>
                  <a:cubicBezTo>
                    <a:pt x="0" y="6"/>
                    <a:pt x="0" y="29"/>
                    <a:pt x="15" y="28"/>
                  </a:cubicBezTo>
                  <a:cubicBezTo>
                    <a:pt x="17" y="28"/>
                    <a:pt x="20" y="28"/>
                    <a:pt x="22" y="28"/>
                  </a:cubicBezTo>
                  <a:cubicBezTo>
                    <a:pt x="19" y="34"/>
                    <a:pt x="16" y="41"/>
                    <a:pt x="15" y="46"/>
                  </a:cubicBezTo>
                  <a:cubicBezTo>
                    <a:pt x="12" y="58"/>
                    <a:pt x="10" y="70"/>
                    <a:pt x="13" y="82"/>
                  </a:cubicBezTo>
                  <a:cubicBezTo>
                    <a:pt x="15" y="90"/>
                    <a:pt x="27" y="94"/>
                    <a:pt x="33" y="87"/>
                  </a:cubicBezTo>
                  <a:cubicBezTo>
                    <a:pt x="45" y="71"/>
                    <a:pt x="50" y="46"/>
                    <a:pt x="49" y="2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5" name="Freeform 9"/>
            <p:cNvSpPr/>
            <p:nvPr/>
          </p:nvSpPr>
          <p:spPr bwMode="auto">
            <a:xfrm>
              <a:off x="6869113" y="1319213"/>
              <a:ext cx="320675" cy="352425"/>
            </a:xfrm>
            <a:custGeom>
              <a:avLst/>
              <a:gdLst>
                <a:gd name="T0" fmla="*/ 61 w 85"/>
                <a:gd name="T1" fmla="*/ 15 h 94"/>
                <a:gd name="T2" fmla="*/ 60 w 85"/>
                <a:gd name="T3" fmla="*/ 10 h 94"/>
                <a:gd name="T4" fmla="*/ 46 w 85"/>
                <a:gd name="T5" fmla="*/ 2 h 94"/>
                <a:gd name="T6" fmla="*/ 20 w 85"/>
                <a:gd name="T7" fmla="*/ 27 h 94"/>
                <a:gd name="T8" fmla="*/ 8 w 85"/>
                <a:gd name="T9" fmla="*/ 59 h 94"/>
                <a:gd name="T10" fmla="*/ 15 w 85"/>
                <a:gd name="T11" fmla="*/ 78 h 94"/>
                <a:gd name="T12" fmla="*/ 15 w 85"/>
                <a:gd name="T13" fmla="*/ 79 h 94"/>
                <a:gd name="T14" fmla="*/ 29 w 85"/>
                <a:gd name="T15" fmla="*/ 93 h 94"/>
                <a:gd name="T16" fmla="*/ 60 w 85"/>
                <a:gd name="T17" fmla="*/ 66 h 94"/>
                <a:gd name="T18" fmla="*/ 80 w 85"/>
                <a:gd name="T19" fmla="*/ 26 h 94"/>
                <a:gd name="T20" fmla="*/ 61 w 85"/>
                <a:gd name="T2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94">
                  <a:moveTo>
                    <a:pt x="61" y="15"/>
                  </a:moveTo>
                  <a:cubicBezTo>
                    <a:pt x="61" y="14"/>
                    <a:pt x="61" y="12"/>
                    <a:pt x="60" y="10"/>
                  </a:cubicBezTo>
                  <a:cubicBezTo>
                    <a:pt x="58" y="5"/>
                    <a:pt x="52" y="0"/>
                    <a:pt x="46" y="2"/>
                  </a:cubicBezTo>
                  <a:cubicBezTo>
                    <a:pt x="33" y="7"/>
                    <a:pt x="26" y="15"/>
                    <a:pt x="20" y="27"/>
                  </a:cubicBezTo>
                  <a:cubicBezTo>
                    <a:pt x="16" y="38"/>
                    <a:pt x="17" y="51"/>
                    <a:pt x="8" y="59"/>
                  </a:cubicBezTo>
                  <a:cubicBezTo>
                    <a:pt x="0" y="66"/>
                    <a:pt x="6" y="77"/>
                    <a:pt x="15" y="78"/>
                  </a:cubicBezTo>
                  <a:cubicBezTo>
                    <a:pt x="15" y="78"/>
                    <a:pt x="15" y="78"/>
                    <a:pt x="15" y="79"/>
                  </a:cubicBezTo>
                  <a:cubicBezTo>
                    <a:pt x="13" y="88"/>
                    <a:pt x="20" y="94"/>
                    <a:pt x="29" y="93"/>
                  </a:cubicBezTo>
                  <a:cubicBezTo>
                    <a:pt x="43" y="91"/>
                    <a:pt x="52" y="77"/>
                    <a:pt x="60" y="66"/>
                  </a:cubicBezTo>
                  <a:cubicBezTo>
                    <a:pt x="68" y="54"/>
                    <a:pt x="75" y="40"/>
                    <a:pt x="80" y="26"/>
                  </a:cubicBezTo>
                  <a:cubicBezTo>
                    <a:pt x="85" y="14"/>
                    <a:pt x="69" y="8"/>
                    <a:pt x="61" y="15"/>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6" name="Freeform 10"/>
            <p:cNvSpPr/>
            <p:nvPr/>
          </p:nvSpPr>
          <p:spPr bwMode="auto">
            <a:xfrm>
              <a:off x="7351713" y="2228851"/>
              <a:ext cx="349250" cy="179388"/>
            </a:xfrm>
            <a:custGeom>
              <a:avLst/>
              <a:gdLst>
                <a:gd name="T0" fmla="*/ 90 w 93"/>
                <a:gd name="T1" fmla="*/ 33 h 48"/>
                <a:gd name="T2" fmla="*/ 84 w 93"/>
                <a:gd name="T3" fmla="*/ 11 h 48"/>
                <a:gd name="T4" fmla="*/ 70 w 93"/>
                <a:gd name="T5" fmla="*/ 2 h 48"/>
                <a:gd name="T6" fmla="*/ 31 w 93"/>
                <a:gd name="T7" fmla="*/ 19 h 48"/>
                <a:gd name="T8" fmla="*/ 30 w 93"/>
                <a:gd name="T9" fmla="*/ 19 h 48"/>
                <a:gd name="T10" fmla="*/ 29 w 93"/>
                <a:gd name="T11" fmla="*/ 18 h 48"/>
                <a:gd name="T12" fmla="*/ 8 w 93"/>
                <a:gd name="T13" fmla="*/ 23 h 48"/>
                <a:gd name="T14" fmla="*/ 14 w 93"/>
                <a:gd name="T15" fmla="*/ 44 h 48"/>
                <a:gd name="T16" fmla="*/ 28 w 93"/>
                <a:gd name="T17" fmla="*/ 43 h 48"/>
                <a:gd name="T18" fmla="*/ 76 w 93"/>
                <a:gd name="T19" fmla="*/ 47 h 48"/>
                <a:gd name="T20" fmla="*/ 90 w 93"/>
                <a:gd name="T21"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8">
                  <a:moveTo>
                    <a:pt x="90" y="33"/>
                  </a:moveTo>
                  <a:cubicBezTo>
                    <a:pt x="87" y="25"/>
                    <a:pt x="86" y="18"/>
                    <a:pt x="84" y="11"/>
                  </a:cubicBezTo>
                  <a:cubicBezTo>
                    <a:pt x="83" y="5"/>
                    <a:pt x="76" y="0"/>
                    <a:pt x="70" y="2"/>
                  </a:cubicBezTo>
                  <a:cubicBezTo>
                    <a:pt x="57" y="8"/>
                    <a:pt x="44" y="15"/>
                    <a:pt x="31" y="19"/>
                  </a:cubicBezTo>
                  <a:cubicBezTo>
                    <a:pt x="31" y="19"/>
                    <a:pt x="31" y="19"/>
                    <a:pt x="30" y="19"/>
                  </a:cubicBezTo>
                  <a:cubicBezTo>
                    <a:pt x="30" y="18"/>
                    <a:pt x="29" y="18"/>
                    <a:pt x="29" y="18"/>
                  </a:cubicBezTo>
                  <a:cubicBezTo>
                    <a:pt x="24" y="9"/>
                    <a:pt x="8" y="13"/>
                    <a:pt x="8" y="23"/>
                  </a:cubicBezTo>
                  <a:cubicBezTo>
                    <a:pt x="0" y="29"/>
                    <a:pt x="2" y="44"/>
                    <a:pt x="14" y="44"/>
                  </a:cubicBezTo>
                  <a:cubicBezTo>
                    <a:pt x="19" y="44"/>
                    <a:pt x="24" y="44"/>
                    <a:pt x="28" y="43"/>
                  </a:cubicBezTo>
                  <a:cubicBezTo>
                    <a:pt x="44" y="47"/>
                    <a:pt x="65" y="45"/>
                    <a:pt x="76" y="47"/>
                  </a:cubicBezTo>
                  <a:cubicBezTo>
                    <a:pt x="83" y="48"/>
                    <a:pt x="93" y="42"/>
                    <a:pt x="90" y="33"/>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7" name="Freeform 11"/>
            <p:cNvSpPr/>
            <p:nvPr/>
          </p:nvSpPr>
          <p:spPr bwMode="auto">
            <a:xfrm>
              <a:off x="7234238" y="3190876"/>
              <a:ext cx="368300" cy="247650"/>
            </a:xfrm>
            <a:custGeom>
              <a:avLst/>
              <a:gdLst>
                <a:gd name="T0" fmla="*/ 97 w 98"/>
                <a:gd name="T1" fmla="*/ 50 h 66"/>
                <a:gd name="T2" fmla="*/ 80 w 98"/>
                <a:gd name="T3" fmla="*/ 27 h 66"/>
                <a:gd name="T4" fmla="*/ 68 w 98"/>
                <a:gd name="T5" fmla="*/ 28 h 66"/>
                <a:gd name="T6" fmla="*/ 45 w 98"/>
                <a:gd name="T7" fmla="*/ 3 h 66"/>
                <a:gd name="T8" fmla="*/ 32 w 98"/>
                <a:gd name="T9" fmla="*/ 4 h 66"/>
                <a:gd name="T10" fmla="*/ 15 w 98"/>
                <a:gd name="T11" fmla="*/ 6 h 66"/>
                <a:gd name="T12" fmla="*/ 15 w 98"/>
                <a:gd name="T13" fmla="*/ 29 h 66"/>
                <a:gd name="T14" fmla="*/ 28 w 98"/>
                <a:gd name="T15" fmla="*/ 28 h 66"/>
                <a:gd name="T16" fmla="*/ 30 w 98"/>
                <a:gd name="T17" fmla="*/ 28 h 66"/>
                <a:gd name="T18" fmla="*/ 29 w 98"/>
                <a:gd name="T19" fmla="*/ 36 h 66"/>
                <a:gd name="T20" fmla="*/ 42 w 98"/>
                <a:gd name="T21" fmla="*/ 57 h 66"/>
                <a:gd name="T22" fmla="*/ 64 w 98"/>
                <a:gd name="T23" fmla="*/ 55 h 66"/>
                <a:gd name="T24" fmla="*/ 65 w 98"/>
                <a:gd name="T25" fmla="*/ 55 h 66"/>
                <a:gd name="T26" fmla="*/ 83 w 98"/>
                <a:gd name="T27" fmla="*/ 64 h 66"/>
                <a:gd name="T28" fmla="*/ 97 w 98"/>
                <a:gd name="T2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66">
                  <a:moveTo>
                    <a:pt x="97" y="50"/>
                  </a:moveTo>
                  <a:cubicBezTo>
                    <a:pt x="95" y="39"/>
                    <a:pt x="91" y="29"/>
                    <a:pt x="80" y="27"/>
                  </a:cubicBezTo>
                  <a:cubicBezTo>
                    <a:pt x="76" y="26"/>
                    <a:pt x="72" y="26"/>
                    <a:pt x="68" y="28"/>
                  </a:cubicBezTo>
                  <a:cubicBezTo>
                    <a:pt x="61" y="19"/>
                    <a:pt x="54" y="9"/>
                    <a:pt x="45" y="3"/>
                  </a:cubicBezTo>
                  <a:cubicBezTo>
                    <a:pt x="40" y="0"/>
                    <a:pt x="35" y="1"/>
                    <a:pt x="32" y="4"/>
                  </a:cubicBezTo>
                  <a:cubicBezTo>
                    <a:pt x="26" y="4"/>
                    <a:pt x="20" y="5"/>
                    <a:pt x="15" y="6"/>
                  </a:cubicBezTo>
                  <a:cubicBezTo>
                    <a:pt x="0" y="6"/>
                    <a:pt x="0" y="29"/>
                    <a:pt x="15" y="29"/>
                  </a:cubicBezTo>
                  <a:cubicBezTo>
                    <a:pt x="19" y="28"/>
                    <a:pt x="24" y="28"/>
                    <a:pt x="28" y="28"/>
                  </a:cubicBezTo>
                  <a:cubicBezTo>
                    <a:pt x="29" y="28"/>
                    <a:pt x="30" y="28"/>
                    <a:pt x="30" y="28"/>
                  </a:cubicBezTo>
                  <a:cubicBezTo>
                    <a:pt x="30" y="31"/>
                    <a:pt x="29" y="33"/>
                    <a:pt x="29" y="36"/>
                  </a:cubicBezTo>
                  <a:cubicBezTo>
                    <a:pt x="28" y="45"/>
                    <a:pt x="34" y="54"/>
                    <a:pt x="42" y="57"/>
                  </a:cubicBezTo>
                  <a:cubicBezTo>
                    <a:pt x="50" y="60"/>
                    <a:pt x="57" y="58"/>
                    <a:pt x="64" y="55"/>
                  </a:cubicBezTo>
                  <a:cubicBezTo>
                    <a:pt x="64" y="55"/>
                    <a:pt x="64" y="55"/>
                    <a:pt x="65" y="55"/>
                  </a:cubicBezTo>
                  <a:cubicBezTo>
                    <a:pt x="70" y="59"/>
                    <a:pt x="75" y="62"/>
                    <a:pt x="83" y="64"/>
                  </a:cubicBezTo>
                  <a:cubicBezTo>
                    <a:pt x="92" y="66"/>
                    <a:pt x="98" y="58"/>
                    <a:pt x="97" y="5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8" name="Freeform 12"/>
            <p:cNvSpPr>
              <a:spLocks noEditPoints="1"/>
            </p:cNvSpPr>
            <p:nvPr/>
          </p:nvSpPr>
          <p:spPr bwMode="auto">
            <a:xfrm>
              <a:off x="4600576" y="3221038"/>
              <a:ext cx="349250" cy="209550"/>
            </a:xfrm>
            <a:custGeom>
              <a:avLst/>
              <a:gdLst>
                <a:gd name="T0" fmla="*/ 87 w 93"/>
                <a:gd name="T1" fmla="*/ 6 h 56"/>
                <a:gd name="T2" fmla="*/ 67 w 93"/>
                <a:gd name="T3" fmla="*/ 2 h 56"/>
                <a:gd name="T4" fmla="*/ 51 w 93"/>
                <a:gd name="T5" fmla="*/ 8 h 56"/>
                <a:gd name="T6" fmla="*/ 46 w 93"/>
                <a:gd name="T7" fmla="*/ 5 h 56"/>
                <a:gd name="T8" fmla="*/ 34 w 93"/>
                <a:gd name="T9" fmla="*/ 5 h 56"/>
                <a:gd name="T10" fmla="*/ 24 w 93"/>
                <a:gd name="T11" fmla="*/ 4 h 56"/>
                <a:gd name="T12" fmla="*/ 2 w 93"/>
                <a:gd name="T13" fmla="*/ 41 h 56"/>
                <a:gd name="T14" fmla="*/ 25 w 93"/>
                <a:gd name="T15" fmla="*/ 41 h 56"/>
                <a:gd name="T16" fmla="*/ 25 w 93"/>
                <a:gd name="T17" fmla="*/ 39 h 56"/>
                <a:gd name="T18" fmla="*/ 42 w 93"/>
                <a:gd name="T19" fmla="*/ 47 h 56"/>
                <a:gd name="T20" fmla="*/ 50 w 93"/>
                <a:gd name="T21" fmla="*/ 33 h 56"/>
                <a:gd name="T22" fmla="*/ 52 w 93"/>
                <a:gd name="T23" fmla="*/ 33 h 56"/>
                <a:gd name="T24" fmla="*/ 85 w 93"/>
                <a:gd name="T25" fmla="*/ 27 h 56"/>
                <a:gd name="T26" fmla="*/ 87 w 93"/>
                <a:gd name="T27" fmla="*/ 6 h 56"/>
                <a:gd name="T28" fmla="*/ 25 w 93"/>
                <a:gd name="T29" fmla="*/ 36 h 56"/>
                <a:gd name="T30" fmla="*/ 25 w 93"/>
                <a:gd name="T31" fmla="*/ 30 h 56"/>
                <a:gd name="T32" fmla="*/ 25 w 93"/>
                <a:gd name="T33" fmla="*/ 28 h 56"/>
                <a:gd name="T34" fmla="*/ 25 w 93"/>
                <a:gd name="T35" fmla="*/ 27 h 56"/>
                <a:gd name="T36" fmla="*/ 27 w 93"/>
                <a:gd name="T37" fmla="*/ 27 h 56"/>
                <a:gd name="T38" fmla="*/ 30 w 93"/>
                <a:gd name="T39" fmla="*/ 27 h 56"/>
                <a:gd name="T40" fmla="*/ 30 w 93"/>
                <a:gd name="T41" fmla="*/ 27 h 56"/>
                <a:gd name="T42" fmla="*/ 25 w 93"/>
                <a:gd name="T43"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56">
                  <a:moveTo>
                    <a:pt x="87" y="6"/>
                  </a:moveTo>
                  <a:cubicBezTo>
                    <a:pt x="81" y="0"/>
                    <a:pt x="74" y="1"/>
                    <a:pt x="67" y="2"/>
                  </a:cubicBezTo>
                  <a:cubicBezTo>
                    <a:pt x="62" y="3"/>
                    <a:pt x="56" y="5"/>
                    <a:pt x="51" y="8"/>
                  </a:cubicBezTo>
                  <a:cubicBezTo>
                    <a:pt x="49" y="7"/>
                    <a:pt x="47" y="6"/>
                    <a:pt x="46" y="5"/>
                  </a:cubicBezTo>
                  <a:cubicBezTo>
                    <a:pt x="41" y="2"/>
                    <a:pt x="37" y="3"/>
                    <a:pt x="34" y="5"/>
                  </a:cubicBezTo>
                  <a:cubicBezTo>
                    <a:pt x="31" y="4"/>
                    <a:pt x="28" y="4"/>
                    <a:pt x="24" y="4"/>
                  </a:cubicBezTo>
                  <a:cubicBezTo>
                    <a:pt x="4" y="6"/>
                    <a:pt x="0" y="24"/>
                    <a:pt x="2" y="41"/>
                  </a:cubicBezTo>
                  <a:cubicBezTo>
                    <a:pt x="4" y="55"/>
                    <a:pt x="27" y="56"/>
                    <a:pt x="25" y="41"/>
                  </a:cubicBezTo>
                  <a:cubicBezTo>
                    <a:pt x="25" y="40"/>
                    <a:pt x="25" y="40"/>
                    <a:pt x="25" y="39"/>
                  </a:cubicBezTo>
                  <a:cubicBezTo>
                    <a:pt x="27" y="47"/>
                    <a:pt x="34" y="52"/>
                    <a:pt x="42" y="47"/>
                  </a:cubicBezTo>
                  <a:cubicBezTo>
                    <a:pt x="47" y="43"/>
                    <a:pt x="49" y="39"/>
                    <a:pt x="50" y="33"/>
                  </a:cubicBezTo>
                  <a:cubicBezTo>
                    <a:pt x="50" y="33"/>
                    <a:pt x="51" y="33"/>
                    <a:pt x="52" y="33"/>
                  </a:cubicBezTo>
                  <a:cubicBezTo>
                    <a:pt x="63" y="36"/>
                    <a:pt x="76" y="36"/>
                    <a:pt x="85" y="27"/>
                  </a:cubicBezTo>
                  <a:cubicBezTo>
                    <a:pt x="90" y="21"/>
                    <a:pt x="93" y="12"/>
                    <a:pt x="87" y="6"/>
                  </a:cubicBezTo>
                  <a:close/>
                  <a:moveTo>
                    <a:pt x="25" y="36"/>
                  </a:moveTo>
                  <a:cubicBezTo>
                    <a:pt x="25" y="34"/>
                    <a:pt x="25" y="32"/>
                    <a:pt x="25" y="30"/>
                  </a:cubicBezTo>
                  <a:cubicBezTo>
                    <a:pt x="25" y="29"/>
                    <a:pt x="25" y="28"/>
                    <a:pt x="25" y="28"/>
                  </a:cubicBezTo>
                  <a:cubicBezTo>
                    <a:pt x="25" y="27"/>
                    <a:pt x="25" y="27"/>
                    <a:pt x="25" y="27"/>
                  </a:cubicBezTo>
                  <a:cubicBezTo>
                    <a:pt x="26" y="27"/>
                    <a:pt x="26" y="27"/>
                    <a:pt x="27" y="27"/>
                  </a:cubicBezTo>
                  <a:cubicBezTo>
                    <a:pt x="27" y="29"/>
                    <a:pt x="27" y="29"/>
                    <a:pt x="30" y="27"/>
                  </a:cubicBezTo>
                  <a:cubicBezTo>
                    <a:pt x="30" y="27"/>
                    <a:pt x="30" y="27"/>
                    <a:pt x="30" y="27"/>
                  </a:cubicBezTo>
                  <a:cubicBezTo>
                    <a:pt x="26" y="30"/>
                    <a:pt x="25" y="33"/>
                    <a:pt x="25" y="3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9" name="Freeform 13"/>
            <p:cNvSpPr/>
            <p:nvPr/>
          </p:nvSpPr>
          <p:spPr bwMode="auto">
            <a:xfrm>
              <a:off x="4441826" y="2228851"/>
              <a:ext cx="381000" cy="195263"/>
            </a:xfrm>
            <a:custGeom>
              <a:avLst/>
              <a:gdLst>
                <a:gd name="T0" fmla="*/ 77 w 101"/>
                <a:gd name="T1" fmla="*/ 14 h 52"/>
                <a:gd name="T2" fmla="*/ 31 w 101"/>
                <a:gd name="T3" fmla="*/ 0 h 52"/>
                <a:gd name="T4" fmla="*/ 20 w 101"/>
                <a:gd name="T5" fmla="*/ 14 h 52"/>
                <a:gd name="T6" fmla="*/ 15 w 101"/>
                <a:gd name="T7" fmla="*/ 14 h 52"/>
                <a:gd name="T8" fmla="*/ 15 w 101"/>
                <a:gd name="T9" fmla="*/ 37 h 52"/>
                <a:gd name="T10" fmla="*/ 67 w 101"/>
                <a:gd name="T11" fmla="*/ 48 h 52"/>
                <a:gd name="T12" fmla="*/ 98 w 101"/>
                <a:gd name="T13" fmla="*/ 38 h 52"/>
                <a:gd name="T14" fmla="*/ 77 w 101"/>
                <a:gd name="T15" fmla="*/ 1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52">
                  <a:moveTo>
                    <a:pt x="77" y="14"/>
                  </a:moveTo>
                  <a:cubicBezTo>
                    <a:pt x="62" y="7"/>
                    <a:pt x="48" y="0"/>
                    <a:pt x="31" y="0"/>
                  </a:cubicBezTo>
                  <a:cubicBezTo>
                    <a:pt x="23" y="0"/>
                    <a:pt x="19" y="7"/>
                    <a:pt x="20" y="14"/>
                  </a:cubicBezTo>
                  <a:cubicBezTo>
                    <a:pt x="18" y="14"/>
                    <a:pt x="17" y="14"/>
                    <a:pt x="15" y="14"/>
                  </a:cubicBezTo>
                  <a:cubicBezTo>
                    <a:pt x="0" y="13"/>
                    <a:pt x="0" y="36"/>
                    <a:pt x="15" y="37"/>
                  </a:cubicBezTo>
                  <a:cubicBezTo>
                    <a:pt x="34" y="37"/>
                    <a:pt x="50" y="40"/>
                    <a:pt x="67" y="48"/>
                  </a:cubicBezTo>
                  <a:cubicBezTo>
                    <a:pt x="77" y="52"/>
                    <a:pt x="94" y="51"/>
                    <a:pt x="98" y="38"/>
                  </a:cubicBezTo>
                  <a:cubicBezTo>
                    <a:pt x="101" y="26"/>
                    <a:pt x="86" y="18"/>
                    <a:pt x="77" y="14"/>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0" name="Freeform 14"/>
            <p:cNvSpPr/>
            <p:nvPr/>
          </p:nvSpPr>
          <p:spPr bwMode="auto">
            <a:xfrm>
              <a:off x="5619751" y="3903663"/>
              <a:ext cx="971550" cy="142875"/>
            </a:xfrm>
            <a:custGeom>
              <a:avLst/>
              <a:gdLst>
                <a:gd name="T0" fmla="*/ 243 w 258"/>
                <a:gd name="T1" fmla="*/ 1 h 38"/>
                <a:gd name="T2" fmla="*/ 129 w 258"/>
                <a:gd name="T3" fmla="*/ 1 h 38"/>
                <a:gd name="T4" fmla="*/ 15 w 258"/>
                <a:gd name="T5" fmla="*/ 9 h 38"/>
                <a:gd name="T6" fmla="*/ 15 w 258"/>
                <a:gd name="T7" fmla="*/ 32 h 38"/>
                <a:gd name="T8" fmla="*/ 93 w 258"/>
                <a:gd name="T9" fmla="*/ 26 h 38"/>
                <a:gd name="T10" fmla="*/ 107 w 258"/>
                <a:gd name="T11" fmla="*/ 35 h 38"/>
                <a:gd name="T12" fmla="*/ 169 w 258"/>
                <a:gd name="T13" fmla="*/ 32 h 38"/>
                <a:gd name="T14" fmla="*/ 204 w 258"/>
                <a:gd name="T15" fmla="*/ 32 h 38"/>
                <a:gd name="T16" fmla="*/ 243 w 258"/>
                <a:gd name="T17" fmla="*/ 24 h 38"/>
                <a:gd name="T18" fmla="*/ 243 w 258"/>
                <a:gd name="T19"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38">
                  <a:moveTo>
                    <a:pt x="243" y="1"/>
                  </a:moveTo>
                  <a:cubicBezTo>
                    <a:pt x="205" y="1"/>
                    <a:pt x="167" y="0"/>
                    <a:pt x="129" y="1"/>
                  </a:cubicBezTo>
                  <a:cubicBezTo>
                    <a:pt x="90" y="2"/>
                    <a:pt x="53" y="6"/>
                    <a:pt x="15" y="9"/>
                  </a:cubicBezTo>
                  <a:cubicBezTo>
                    <a:pt x="0" y="10"/>
                    <a:pt x="0" y="34"/>
                    <a:pt x="15" y="32"/>
                  </a:cubicBezTo>
                  <a:cubicBezTo>
                    <a:pt x="41" y="30"/>
                    <a:pt x="67" y="28"/>
                    <a:pt x="93" y="26"/>
                  </a:cubicBezTo>
                  <a:cubicBezTo>
                    <a:pt x="94" y="32"/>
                    <a:pt x="99" y="38"/>
                    <a:pt x="107" y="35"/>
                  </a:cubicBezTo>
                  <a:cubicBezTo>
                    <a:pt x="126" y="27"/>
                    <a:pt x="149" y="32"/>
                    <a:pt x="169" y="32"/>
                  </a:cubicBezTo>
                  <a:cubicBezTo>
                    <a:pt x="181" y="32"/>
                    <a:pt x="192" y="33"/>
                    <a:pt x="204" y="32"/>
                  </a:cubicBezTo>
                  <a:cubicBezTo>
                    <a:pt x="217" y="30"/>
                    <a:pt x="230" y="25"/>
                    <a:pt x="243" y="24"/>
                  </a:cubicBezTo>
                  <a:cubicBezTo>
                    <a:pt x="258" y="22"/>
                    <a:pt x="258" y="1"/>
                    <a:pt x="24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Freeform 15"/>
            <p:cNvSpPr/>
            <p:nvPr/>
          </p:nvSpPr>
          <p:spPr bwMode="auto">
            <a:xfrm>
              <a:off x="5605463" y="4081463"/>
              <a:ext cx="974725" cy="153988"/>
            </a:xfrm>
            <a:custGeom>
              <a:avLst/>
              <a:gdLst>
                <a:gd name="T0" fmla="*/ 248 w 259"/>
                <a:gd name="T1" fmla="*/ 5 h 41"/>
                <a:gd name="T2" fmla="*/ 186 w 259"/>
                <a:gd name="T3" fmla="*/ 2 h 41"/>
                <a:gd name="T4" fmla="*/ 117 w 259"/>
                <a:gd name="T5" fmla="*/ 3 h 41"/>
                <a:gd name="T6" fmla="*/ 60 w 259"/>
                <a:gd name="T7" fmla="*/ 1 h 41"/>
                <a:gd name="T8" fmla="*/ 12 w 259"/>
                <a:gd name="T9" fmla="*/ 11 h 41"/>
                <a:gd name="T10" fmla="*/ 24 w 259"/>
                <a:gd name="T11" fmla="*/ 31 h 41"/>
                <a:gd name="T12" fmla="*/ 64 w 259"/>
                <a:gd name="T13" fmla="*/ 25 h 41"/>
                <a:gd name="T14" fmla="*/ 100 w 259"/>
                <a:gd name="T15" fmla="*/ 26 h 41"/>
                <a:gd name="T16" fmla="*/ 110 w 259"/>
                <a:gd name="T17" fmla="*/ 40 h 41"/>
                <a:gd name="T18" fmla="*/ 191 w 259"/>
                <a:gd name="T19" fmla="*/ 40 h 41"/>
                <a:gd name="T20" fmla="*/ 250 w 259"/>
                <a:gd name="T21" fmla="*/ 26 h 41"/>
                <a:gd name="T22" fmla="*/ 248 w 259"/>
                <a:gd name="T2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 h="41">
                  <a:moveTo>
                    <a:pt x="248" y="5"/>
                  </a:moveTo>
                  <a:cubicBezTo>
                    <a:pt x="227" y="1"/>
                    <a:pt x="206" y="2"/>
                    <a:pt x="186" y="2"/>
                  </a:cubicBezTo>
                  <a:cubicBezTo>
                    <a:pt x="163" y="3"/>
                    <a:pt x="140" y="3"/>
                    <a:pt x="117" y="3"/>
                  </a:cubicBezTo>
                  <a:cubicBezTo>
                    <a:pt x="98" y="3"/>
                    <a:pt x="79" y="2"/>
                    <a:pt x="60" y="1"/>
                  </a:cubicBezTo>
                  <a:cubicBezTo>
                    <a:pt x="44" y="0"/>
                    <a:pt x="26" y="1"/>
                    <a:pt x="12" y="11"/>
                  </a:cubicBezTo>
                  <a:cubicBezTo>
                    <a:pt x="0" y="19"/>
                    <a:pt x="12" y="39"/>
                    <a:pt x="24" y="31"/>
                  </a:cubicBezTo>
                  <a:cubicBezTo>
                    <a:pt x="35" y="22"/>
                    <a:pt x="50" y="24"/>
                    <a:pt x="64" y="25"/>
                  </a:cubicBezTo>
                  <a:cubicBezTo>
                    <a:pt x="76" y="25"/>
                    <a:pt x="88" y="26"/>
                    <a:pt x="100" y="26"/>
                  </a:cubicBezTo>
                  <a:cubicBezTo>
                    <a:pt x="98" y="32"/>
                    <a:pt x="102" y="40"/>
                    <a:pt x="110" y="40"/>
                  </a:cubicBezTo>
                  <a:cubicBezTo>
                    <a:pt x="137" y="40"/>
                    <a:pt x="164" y="41"/>
                    <a:pt x="191" y="40"/>
                  </a:cubicBezTo>
                  <a:cubicBezTo>
                    <a:pt x="210" y="40"/>
                    <a:pt x="235" y="38"/>
                    <a:pt x="250" y="26"/>
                  </a:cubicBezTo>
                  <a:cubicBezTo>
                    <a:pt x="257" y="21"/>
                    <a:pt x="259" y="7"/>
                    <a:pt x="24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Freeform 16"/>
            <p:cNvSpPr>
              <a:spLocks noEditPoints="1"/>
            </p:cNvSpPr>
            <p:nvPr/>
          </p:nvSpPr>
          <p:spPr bwMode="auto">
            <a:xfrm>
              <a:off x="5619751" y="4230688"/>
              <a:ext cx="925513" cy="403225"/>
            </a:xfrm>
            <a:custGeom>
              <a:avLst/>
              <a:gdLst>
                <a:gd name="T0" fmla="*/ 239 w 246"/>
                <a:gd name="T1" fmla="*/ 18 h 107"/>
                <a:gd name="T2" fmla="*/ 159 w 246"/>
                <a:gd name="T3" fmla="*/ 9 h 107"/>
                <a:gd name="T4" fmla="*/ 15 w 246"/>
                <a:gd name="T5" fmla="*/ 23 h 107"/>
                <a:gd name="T6" fmla="*/ 21 w 246"/>
                <a:gd name="T7" fmla="*/ 45 h 107"/>
                <a:gd name="T8" fmla="*/ 45 w 246"/>
                <a:gd name="T9" fmla="*/ 40 h 107"/>
                <a:gd name="T10" fmla="*/ 46 w 246"/>
                <a:gd name="T11" fmla="*/ 54 h 107"/>
                <a:gd name="T12" fmla="*/ 64 w 246"/>
                <a:gd name="T13" fmla="*/ 63 h 107"/>
                <a:gd name="T14" fmla="*/ 61 w 246"/>
                <a:gd name="T15" fmla="*/ 73 h 107"/>
                <a:gd name="T16" fmla="*/ 63 w 246"/>
                <a:gd name="T17" fmla="*/ 78 h 107"/>
                <a:gd name="T18" fmla="*/ 63 w 246"/>
                <a:gd name="T19" fmla="*/ 95 h 107"/>
                <a:gd name="T20" fmla="*/ 80 w 246"/>
                <a:gd name="T21" fmla="*/ 102 h 107"/>
                <a:gd name="T22" fmla="*/ 84 w 246"/>
                <a:gd name="T23" fmla="*/ 100 h 107"/>
                <a:gd name="T24" fmla="*/ 112 w 246"/>
                <a:gd name="T25" fmla="*/ 106 h 107"/>
                <a:gd name="T26" fmla="*/ 150 w 246"/>
                <a:gd name="T27" fmla="*/ 106 h 107"/>
                <a:gd name="T28" fmla="*/ 189 w 246"/>
                <a:gd name="T29" fmla="*/ 78 h 107"/>
                <a:gd name="T30" fmla="*/ 193 w 246"/>
                <a:gd name="T31" fmla="*/ 70 h 107"/>
                <a:gd name="T32" fmla="*/ 200 w 246"/>
                <a:gd name="T33" fmla="*/ 56 h 107"/>
                <a:gd name="T34" fmla="*/ 197 w 246"/>
                <a:gd name="T35" fmla="*/ 45 h 107"/>
                <a:gd name="T36" fmla="*/ 234 w 246"/>
                <a:gd name="T37" fmla="*/ 37 h 107"/>
                <a:gd name="T38" fmla="*/ 239 w 246"/>
                <a:gd name="T39" fmla="*/ 18 h 107"/>
                <a:gd name="T40" fmla="*/ 97 w 246"/>
                <a:gd name="T41" fmla="*/ 62 h 107"/>
                <a:gd name="T42" fmla="*/ 104 w 246"/>
                <a:gd name="T43" fmla="*/ 62 h 107"/>
                <a:gd name="T44" fmla="*/ 166 w 246"/>
                <a:gd name="T45" fmla="*/ 62 h 107"/>
                <a:gd name="T46" fmla="*/ 97 w 246"/>
                <a:gd name="T47" fmla="*/ 6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 h="107">
                  <a:moveTo>
                    <a:pt x="239" y="18"/>
                  </a:moveTo>
                  <a:cubicBezTo>
                    <a:pt x="221" y="0"/>
                    <a:pt x="182" y="9"/>
                    <a:pt x="159" y="9"/>
                  </a:cubicBezTo>
                  <a:cubicBezTo>
                    <a:pt x="110" y="9"/>
                    <a:pt x="62" y="10"/>
                    <a:pt x="15" y="23"/>
                  </a:cubicBezTo>
                  <a:cubicBezTo>
                    <a:pt x="0" y="27"/>
                    <a:pt x="6" y="49"/>
                    <a:pt x="21" y="45"/>
                  </a:cubicBezTo>
                  <a:cubicBezTo>
                    <a:pt x="29" y="43"/>
                    <a:pt x="37" y="41"/>
                    <a:pt x="45" y="40"/>
                  </a:cubicBezTo>
                  <a:cubicBezTo>
                    <a:pt x="42" y="44"/>
                    <a:pt x="43" y="51"/>
                    <a:pt x="46" y="54"/>
                  </a:cubicBezTo>
                  <a:cubicBezTo>
                    <a:pt x="51" y="59"/>
                    <a:pt x="57" y="62"/>
                    <a:pt x="64" y="63"/>
                  </a:cubicBezTo>
                  <a:cubicBezTo>
                    <a:pt x="62" y="65"/>
                    <a:pt x="60" y="69"/>
                    <a:pt x="61" y="73"/>
                  </a:cubicBezTo>
                  <a:cubicBezTo>
                    <a:pt x="62" y="75"/>
                    <a:pt x="62" y="76"/>
                    <a:pt x="63" y="78"/>
                  </a:cubicBezTo>
                  <a:cubicBezTo>
                    <a:pt x="61" y="83"/>
                    <a:pt x="61" y="88"/>
                    <a:pt x="63" y="95"/>
                  </a:cubicBezTo>
                  <a:cubicBezTo>
                    <a:pt x="66" y="102"/>
                    <a:pt x="73" y="105"/>
                    <a:pt x="80" y="102"/>
                  </a:cubicBezTo>
                  <a:cubicBezTo>
                    <a:pt x="82" y="101"/>
                    <a:pt x="83" y="101"/>
                    <a:pt x="84" y="100"/>
                  </a:cubicBezTo>
                  <a:cubicBezTo>
                    <a:pt x="92" y="104"/>
                    <a:pt x="102" y="105"/>
                    <a:pt x="112" y="106"/>
                  </a:cubicBezTo>
                  <a:cubicBezTo>
                    <a:pt x="124" y="107"/>
                    <a:pt x="138" y="107"/>
                    <a:pt x="150" y="106"/>
                  </a:cubicBezTo>
                  <a:cubicBezTo>
                    <a:pt x="169" y="104"/>
                    <a:pt x="178" y="91"/>
                    <a:pt x="189" y="78"/>
                  </a:cubicBezTo>
                  <a:cubicBezTo>
                    <a:pt x="192" y="76"/>
                    <a:pt x="193" y="73"/>
                    <a:pt x="193" y="70"/>
                  </a:cubicBezTo>
                  <a:cubicBezTo>
                    <a:pt x="196" y="66"/>
                    <a:pt x="199" y="62"/>
                    <a:pt x="200" y="56"/>
                  </a:cubicBezTo>
                  <a:cubicBezTo>
                    <a:pt x="201" y="52"/>
                    <a:pt x="200" y="47"/>
                    <a:pt x="197" y="45"/>
                  </a:cubicBezTo>
                  <a:cubicBezTo>
                    <a:pt x="210" y="43"/>
                    <a:pt x="223" y="41"/>
                    <a:pt x="234" y="37"/>
                  </a:cubicBezTo>
                  <a:cubicBezTo>
                    <a:pt x="242" y="34"/>
                    <a:pt x="246" y="24"/>
                    <a:pt x="239" y="18"/>
                  </a:cubicBezTo>
                  <a:close/>
                  <a:moveTo>
                    <a:pt x="97" y="62"/>
                  </a:moveTo>
                  <a:cubicBezTo>
                    <a:pt x="100" y="62"/>
                    <a:pt x="102" y="62"/>
                    <a:pt x="104" y="62"/>
                  </a:cubicBezTo>
                  <a:cubicBezTo>
                    <a:pt x="124" y="62"/>
                    <a:pt x="145" y="60"/>
                    <a:pt x="166" y="62"/>
                  </a:cubicBezTo>
                  <a:cubicBezTo>
                    <a:pt x="143" y="65"/>
                    <a:pt x="120" y="63"/>
                    <a:pt x="9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 name="Freeform 17"/>
            <p:cNvSpPr/>
            <p:nvPr/>
          </p:nvSpPr>
          <p:spPr bwMode="auto">
            <a:xfrm>
              <a:off x="7475538" y="3452813"/>
              <a:ext cx="11113" cy="7938"/>
            </a:xfrm>
            <a:custGeom>
              <a:avLst/>
              <a:gdLst>
                <a:gd name="T0" fmla="*/ 3 w 3"/>
                <a:gd name="T1" fmla="*/ 2 h 2"/>
                <a:gd name="T2" fmla="*/ 0 w 3"/>
                <a:gd name="T3" fmla="*/ 0 h 2"/>
                <a:gd name="T4" fmla="*/ 1 w 3"/>
                <a:gd name="T5" fmla="*/ 1 h 2"/>
                <a:gd name="T6" fmla="*/ 3 w 3"/>
                <a:gd name="T7" fmla="*/ 2 h 2"/>
              </a:gdLst>
              <a:ahLst/>
              <a:cxnLst>
                <a:cxn ang="0">
                  <a:pos x="T0" y="T1"/>
                </a:cxn>
                <a:cxn ang="0">
                  <a:pos x="T2" y="T3"/>
                </a:cxn>
                <a:cxn ang="0">
                  <a:pos x="T4" y="T5"/>
                </a:cxn>
                <a:cxn ang="0">
                  <a:pos x="T6" y="T7"/>
                </a:cxn>
              </a:cxnLst>
              <a:rect l="0" t="0" r="r" b="b"/>
              <a:pathLst>
                <a:path w="3" h="2">
                  <a:moveTo>
                    <a:pt x="3" y="2"/>
                  </a:moveTo>
                  <a:cubicBezTo>
                    <a:pt x="2" y="1"/>
                    <a:pt x="1" y="1"/>
                    <a:pt x="0" y="0"/>
                  </a:cubicBezTo>
                  <a:cubicBezTo>
                    <a:pt x="0" y="0"/>
                    <a:pt x="1" y="1"/>
                    <a:pt x="1" y="1"/>
                  </a:cubicBezTo>
                  <a:cubicBezTo>
                    <a:pt x="2" y="1"/>
                    <a:pt x="3" y="1"/>
                    <a:pt x="3" y="2"/>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6" name="Freeform 18"/>
            <p:cNvSpPr/>
            <p:nvPr/>
          </p:nvSpPr>
          <p:spPr bwMode="auto">
            <a:xfrm>
              <a:off x="7489826" y="3460751"/>
              <a:ext cx="11113" cy="3175"/>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0"/>
                    <a:pt x="2" y="0"/>
                    <a:pt x="3" y="1"/>
                  </a:cubicBezTo>
                  <a:cubicBezTo>
                    <a:pt x="2" y="0"/>
                    <a:pt x="1"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7" name="Freeform 19"/>
            <p:cNvSpPr/>
            <p:nvPr/>
          </p:nvSpPr>
          <p:spPr bwMode="auto">
            <a:xfrm>
              <a:off x="7486651" y="3460751"/>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8" name="Freeform 20"/>
            <p:cNvSpPr/>
            <p:nvPr/>
          </p:nvSpPr>
          <p:spPr bwMode="auto">
            <a:xfrm>
              <a:off x="7475538" y="34528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9" name="Freeform 21"/>
            <p:cNvSpPr/>
            <p:nvPr/>
          </p:nvSpPr>
          <p:spPr bwMode="auto">
            <a:xfrm>
              <a:off x="7212013" y="3141663"/>
              <a:ext cx="420688" cy="322263"/>
            </a:xfrm>
            <a:custGeom>
              <a:avLst/>
              <a:gdLst>
                <a:gd name="T0" fmla="*/ 107 w 112"/>
                <a:gd name="T1" fmla="*/ 42 h 86"/>
                <a:gd name="T2" fmla="*/ 110 w 112"/>
                <a:gd name="T3" fmla="*/ 58 h 86"/>
                <a:gd name="T4" fmla="*/ 106 w 112"/>
                <a:gd name="T5" fmla="*/ 70 h 86"/>
                <a:gd name="T6" fmla="*/ 105 w 112"/>
                <a:gd name="T7" fmla="*/ 72 h 86"/>
                <a:gd name="T8" fmla="*/ 72 w 112"/>
                <a:gd name="T9" fmla="*/ 81 h 86"/>
                <a:gd name="T10" fmla="*/ 65 w 112"/>
                <a:gd name="T11" fmla="*/ 78 h 86"/>
                <a:gd name="T12" fmla="*/ 73 w 112"/>
                <a:gd name="T13" fmla="*/ 82 h 86"/>
                <a:gd name="T14" fmla="*/ 103 w 112"/>
                <a:gd name="T15" fmla="*/ 73 h 86"/>
                <a:gd name="T16" fmla="*/ 109 w 112"/>
                <a:gd name="T17" fmla="*/ 60 h 86"/>
                <a:gd name="T18" fmla="*/ 106 w 112"/>
                <a:gd name="T19" fmla="*/ 42 h 86"/>
                <a:gd name="T20" fmla="*/ 94 w 112"/>
                <a:gd name="T21" fmla="*/ 35 h 86"/>
                <a:gd name="T22" fmla="*/ 100 w 112"/>
                <a:gd name="T23" fmla="*/ 44 h 86"/>
                <a:gd name="T24" fmla="*/ 101 w 112"/>
                <a:gd name="T25" fmla="*/ 52 h 86"/>
                <a:gd name="T26" fmla="*/ 99 w 112"/>
                <a:gd name="T27" fmla="*/ 66 h 86"/>
                <a:gd name="T28" fmla="*/ 92 w 112"/>
                <a:gd name="T29" fmla="*/ 73 h 86"/>
                <a:gd name="T30" fmla="*/ 75 w 112"/>
                <a:gd name="T31" fmla="*/ 74 h 86"/>
                <a:gd name="T32" fmla="*/ 60 w 112"/>
                <a:gd name="T33" fmla="*/ 66 h 86"/>
                <a:gd name="T34" fmla="*/ 72 w 112"/>
                <a:gd name="T35" fmla="*/ 73 h 86"/>
                <a:gd name="T36" fmla="*/ 75 w 112"/>
                <a:gd name="T37" fmla="*/ 74 h 86"/>
                <a:gd name="T38" fmla="*/ 92 w 112"/>
                <a:gd name="T39" fmla="*/ 73 h 86"/>
                <a:gd name="T40" fmla="*/ 98 w 112"/>
                <a:gd name="T41" fmla="*/ 67 h 86"/>
                <a:gd name="T42" fmla="*/ 101 w 112"/>
                <a:gd name="T43" fmla="*/ 54 h 86"/>
                <a:gd name="T44" fmla="*/ 98 w 112"/>
                <a:gd name="T45" fmla="*/ 50 h 86"/>
                <a:gd name="T46" fmla="*/ 97 w 112"/>
                <a:gd name="T47" fmla="*/ 63 h 86"/>
                <a:gd name="T48" fmla="*/ 96 w 112"/>
                <a:gd name="T49" fmla="*/ 66 h 86"/>
                <a:gd name="T50" fmla="*/ 78 w 112"/>
                <a:gd name="T51" fmla="*/ 72 h 86"/>
                <a:gd name="T52" fmla="*/ 73 w 112"/>
                <a:gd name="T53" fmla="*/ 70 h 86"/>
                <a:gd name="T54" fmla="*/ 28 w 112"/>
                <a:gd name="T55" fmla="*/ 46 h 86"/>
                <a:gd name="T56" fmla="*/ 20 w 112"/>
                <a:gd name="T57" fmla="*/ 42 h 86"/>
                <a:gd name="T58" fmla="*/ 14 w 112"/>
                <a:gd name="T59" fmla="*/ 33 h 86"/>
                <a:gd name="T60" fmla="*/ 21 w 112"/>
                <a:gd name="T61" fmla="*/ 17 h 86"/>
                <a:gd name="T62" fmla="*/ 36 w 112"/>
                <a:gd name="T63" fmla="*/ 17 h 86"/>
                <a:gd name="T64" fmla="*/ 50 w 112"/>
                <a:gd name="T65" fmla="*/ 23 h 86"/>
                <a:gd name="T66" fmla="*/ 79 w 112"/>
                <a:gd name="T67" fmla="*/ 28 h 86"/>
                <a:gd name="T68" fmla="*/ 59 w 112"/>
                <a:gd name="T69" fmla="*/ 12 h 86"/>
                <a:gd name="T70" fmla="*/ 43 w 112"/>
                <a:gd name="T71" fmla="*/ 4 h 86"/>
                <a:gd name="T72" fmla="*/ 6 w 112"/>
                <a:gd name="T73" fmla="*/ 12 h 86"/>
                <a:gd name="T74" fmla="*/ 5 w 112"/>
                <a:gd name="T75" fmla="*/ 47 h 86"/>
                <a:gd name="T76" fmla="*/ 23 w 112"/>
                <a:gd name="T77" fmla="*/ 60 h 86"/>
                <a:gd name="T78" fmla="*/ 66 w 112"/>
                <a:gd name="T79" fmla="*/ 81 h 86"/>
                <a:gd name="T80" fmla="*/ 70 w 112"/>
                <a:gd name="T81" fmla="*/ 83 h 86"/>
                <a:gd name="T82" fmla="*/ 31 w 112"/>
                <a:gd name="T83" fmla="*/ 63 h 86"/>
                <a:gd name="T84" fmla="*/ 14 w 112"/>
                <a:gd name="T85" fmla="*/ 55 h 86"/>
                <a:gd name="T86" fmla="*/ 8 w 112"/>
                <a:gd name="T87" fmla="*/ 50 h 86"/>
                <a:gd name="T88" fmla="*/ 2 w 112"/>
                <a:gd name="T89" fmla="*/ 21 h 86"/>
                <a:gd name="T90" fmla="*/ 12 w 112"/>
                <a:gd name="T91" fmla="*/ 52 h 86"/>
                <a:gd name="T92" fmla="*/ 21 w 112"/>
                <a:gd name="T93" fmla="*/ 57 h 86"/>
                <a:gd name="T94" fmla="*/ 65 w 112"/>
                <a:gd name="T95" fmla="*/ 80 h 86"/>
                <a:gd name="T96" fmla="*/ 72 w 112"/>
                <a:gd name="T97" fmla="*/ 83 h 86"/>
                <a:gd name="T98" fmla="*/ 91 w 112"/>
                <a:gd name="T99" fmla="*/ 85 h 86"/>
                <a:gd name="T100" fmla="*/ 107 w 112"/>
                <a:gd name="T101" fmla="*/ 72 h 86"/>
                <a:gd name="T102" fmla="*/ 112 w 112"/>
                <a:gd name="T103"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 h="86">
                  <a:moveTo>
                    <a:pt x="111" y="53"/>
                  </a:moveTo>
                  <a:cubicBezTo>
                    <a:pt x="111" y="51"/>
                    <a:pt x="111" y="50"/>
                    <a:pt x="110" y="49"/>
                  </a:cubicBezTo>
                  <a:cubicBezTo>
                    <a:pt x="110" y="46"/>
                    <a:pt x="108" y="44"/>
                    <a:pt x="107" y="42"/>
                  </a:cubicBezTo>
                  <a:cubicBezTo>
                    <a:pt x="108" y="44"/>
                    <a:pt x="109" y="47"/>
                    <a:pt x="109" y="50"/>
                  </a:cubicBezTo>
                  <a:cubicBezTo>
                    <a:pt x="110" y="51"/>
                    <a:pt x="110" y="53"/>
                    <a:pt x="110" y="54"/>
                  </a:cubicBezTo>
                  <a:cubicBezTo>
                    <a:pt x="110" y="55"/>
                    <a:pt x="110" y="57"/>
                    <a:pt x="110" y="58"/>
                  </a:cubicBezTo>
                  <a:cubicBezTo>
                    <a:pt x="109" y="61"/>
                    <a:pt x="109" y="64"/>
                    <a:pt x="108" y="67"/>
                  </a:cubicBezTo>
                  <a:cubicBezTo>
                    <a:pt x="107" y="67"/>
                    <a:pt x="107" y="68"/>
                    <a:pt x="107" y="69"/>
                  </a:cubicBezTo>
                  <a:cubicBezTo>
                    <a:pt x="106" y="70"/>
                    <a:pt x="106" y="70"/>
                    <a:pt x="106" y="70"/>
                  </a:cubicBezTo>
                  <a:cubicBezTo>
                    <a:pt x="106" y="70"/>
                    <a:pt x="106" y="70"/>
                    <a:pt x="106" y="70"/>
                  </a:cubicBezTo>
                  <a:cubicBezTo>
                    <a:pt x="105" y="71"/>
                    <a:pt x="105" y="71"/>
                    <a:pt x="105" y="71"/>
                  </a:cubicBezTo>
                  <a:cubicBezTo>
                    <a:pt x="105" y="72"/>
                    <a:pt x="105" y="72"/>
                    <a:pt x="105" y="72"/>
                  </a:cubicBezTo>
                  <a:cubicBezTo>
                    <a:pt x="104" y="73"/>
                    <a:pt x="104" y="73"/>
                    <a:pt x="103" y="74"/>
                  </a:cubicBezTo>
                  <a:cubicBezTo>
                    <a:pt x="99" y="79"/>
                    <a:pt x="94" y="82"/>
                    <a:pt x="88" y="83"/>
                  </a:cubicBezTo>
                  <a:cubicBezTo>
                    <a:pt x="83" y="84"/>
                    <a:pt x="77" y="84"/>
                    <a:pt x="72" y="81"/>
                  </a:cubicBezTo>
                  <a:cubicBezTo>
                    <a:pt x="20" y="55"/>
                    <a:pt x="20" y="55"/>
                    <a:pt x="20" y="55"/>
                  </a:cubicBezTo>
                  <a:cubicBezTo>
                    <a:pt x="43" y="66"/>
                    <a:pt x="43" y="66"/>
                    <a:pt x="43" y="66"/>
                  </a:cubicBezTo>
                  <a:cubicBezTo>
                    <a:pt x="50" y="70"/>
                    <a:pt x="58" y="74"/>
                    <a:pt x="65" y="78"/>
                  </a:cubicBezTo>
                  <a:cubicBezTo>
                    <a:pt x="68" y="80"/>
                    <a:pt x="68" y="80"/>
                    <a:pt x="68" y="80"/>
                  </a:cubicBezTo>
                  <a:cubicBezTo>
                    <a:pt x="69" y="80"/>
                    <a:pt x="70" y="80"/>
                    <a:pt x="71" y="81"/>
                  </a:cubicBezTo>
                  <a:cubicBezTo>
                    <a:pt x="71" y="81"/>
                    <a:pt x="72" y="81"/>
                    <a:pt x="73" y="82"/>
                  </a:cubicBezTo>
                  <a:cubicBezTo>
                    <a:pt x="76" y="83"/>
                    <a:pt x="79" y="83"/>
                    <a:pt x="82" y="83"/>
                  </a:cubicBezTo>
                  <a:cubicBezTo>
                    <a:pt x="89" y="83"/>
                    <a:pt x="95" y="81"/>
                    <a:pt x="100" y="77"/>
                  </a:cubicBezTo>
                  <a:cubicBezTo>
                    <a:pt x="101" y="76"/>
                    <a:pt x="102" y="74"/>
                    <a:pt x="103" y="73"/>
                  </a:cubicBezTo>
                  <a:cubicBezTo>
                    <a:pt x="104" y="72"/>
                    <a:pt x="104" y="72"/>
                    <a:pt x="105" y="71"/>
                  </a:cubicBezTo>
                  <a:cubicBezTo>
                    <a:pt x="106" y="69"/>
                    <a:pt x="106" y="69"/>
                    <a:pt x="106" y="69"/>
                  </a:cubicBezTo>
                  <a:cubicBezTo>
                    <a:pt x="107" y="66"/>
                    <a:pt x="108" y="63"/>
                    <a:pt x="109" y="60"/>
                  </a:cubicBezTo>
                  <a:cubicBezTo>
                    <a:pt x="109" y="59"/>
                    <a:pt x="109" y="57"/>
                    <a:pt x="109" y="55"/>
                  </a:cubicBezTo>
                  <a:cubicBezTo>
                    <a:pt x="109" y="54"/>
                    <a:pt x="109" y="53"/>
                    <a:pt x="109" y="51"/>
                  </a:cubicBezTo>
                  <a:cubicBezTo>
                    <a:pt x="108" y="48"/>
                    <a:pt x="107" y="45"/>
                    <a:pt x="106" y="42"/>
                  </a:cubicBezTo>
                  <a:cubicBezTo>
                    <a:pt x="105" y="41"/>
                    <a:pt x="104" y="40"/>
                    <a:pt x="104" y="38"/>
                  </a:cubicBezTo>
                  <a:cubicBezTo>
                    <a:pt x="102" y="37"/>
                    <a:pt x="101" y="36"/>
                    <a:pt x="99" y="36"/>
                  </a:cubicBezTo>
                  <a:cubicBezTo>
                    <a:pt x="97" y="34"/>
                    <a:pt x="94" y="35"/>
                    <a:pt x="94" y="35"/>
                  </a:cubicBezTo>
                  <a:cubicBezTo>
                    <a:pt x="94" y="36"/>
                    <a:pt x="94" y="36"/>
                    <a:pt x="95" y="37"/>
                  </a:cubicBezTo>
                  <a:cubicBezTo>
                    <a:pt x="95" y="38"/>
                    <a:pt x="96" y="39"/>
                    <a:pt x="98" y="41"/>
                  </a:cubicBezTo>
                  <a:cubicBezTo>
                    <a:pt x="98" y="42"/>
                    <a:pt x="99" y="43"/>
                    <a:pt x="100" y="44"/>
                  </a:cubicBezTo>
                  <a:cubicBezTo>
                    <a:pt x="101" y="46"/>
                    <a:pt x="101" y="47"/>
                    <a:pt x="101" y="47"/>
                  </a:cubicBezTo>
                  <a:cubicBezTo>
                    <a:pt x="101" y="48"/>
                    <a:pt x="100" y="47"/>
                    <a:pt x="99" y="47"/>
                  </a:cubicBezTo>
                  <a:cubicBezTo>
                    <a:pt x="100" y="49"/>
                    <a:pt x="101" y="50"/>
                    <a:pt x="101" y="52"/>
                  </a:cubicBezTo>
                  <a:cubicBezTo>
                    <a:pt x="101" y="53"/>
                    <a:pt x="101" y="54"/>
                    <a:pt x="101" y="54"/>
                  </a:cubicBezTo>
                  <a:cubicBezTo>
                    <a:pt x="101" y="55"/>
                    <a:pt x="101" y="56"/>
                    <a:pt x="101" y="57"/>
                  </a:cubicBezTo>
                  <a:cubicBezTo>
                    <a:pt x="101" y="60"/>
                    <a:pt x="100" y="63"/>
                    <a:pt x="99" y="66"/>
                  </a:cubicBezTo>
                  <a:cubicBezTo>
                    <a:pt x="98" y="67"/>
                    <a:pt x="98" y="67"/>
                    <a:pt x="97" y="68"/>
                  </a:cubicBezTo>
                  <a:cubicBezTo>
                    <a:pt x="97" y="69"/>
                    <a:pt x="96" y="69"/>
                    <a:pt x="96" y="70"/>
                  </a:cubicBezTo>
                  <a:cubicBezTo>
                    <a:pt x="95" y="71"/>
                    <a:pt x="94" y="72"/>
                    <a:pt x="92" y="73"/>
                  </a:cubicBezTo>
                  <a:cubicBezTo>
                    <a:pt x="90" y="74"/>
                    <a:pt x="86" y="75"/>
                    <a:pt x="83" y="75"/>
                  </a:cubicBezTo>
                  <a:cubicBezTo>
                    <a:pt x="81" y="75"/>
                    <a:pt x="79" y="75"/>
                    <a:pt x="78" y="75"/>
                  </a:cubicBezTo>
                  <a:cubicBezTo>
                    <a:pt x="77" y="75"/>
                    <a:pt x="76" y="74"/>
                    <a:pt x="75" y="74"/>
                  </a:cubicBezTo>
                  <a:cubicBezTo>
                    <a:pt x="74" y="74"/>
                    <a:pt x="74" y="73"/>
                    <a:pt x="74" y="73"/>
                  </a:cubicBezTo>
                  <a:cubicBezTo>
                    <a:pt x="72" y="73"/>
                    <a:pt x="72" y="73"/>
                    <a:pt x="72" y="73"/>
                  </a:cubicBezTo>
                  <a:cubicBezTo>
                    <a:pt x="60" y="66"/>
                    <a:pt x="60" y="66"/>
                    <a:pt x="60" y="66"/>
                  </a:cubicBezTo>
                  <a:cubicBezTo>
                    <a:pt x="52" y="62"/>
                    <a:pt x="44" y="58"/>
                    <a:pt x="36" y="53"/>
                  </a:cubicBezTo>
                  <a:cubicBezTo>
                    <a:pt x="44" y="58"/>
                    <a:pt x="52" y="62"/>
                    <a:pt x="60" y="66"/>
                  </a:cubicBezTo>
                  <a:cubicBezTo>
                    <a:pt x="72" y="73"/>
                    <a:pt x="72" y="73"/>
                    <a:pt x="72" y="73"/>
                  </a:cubicBezTo>
                  <a:cubicBezTo>
                    <a:pt x="73" y="73"/>
                    <a:pt x="73" y="73"/>
                    <a:pt x="73" y="73"/>
                  </a:cubicBezTo>
                  <a:cubicBezTo>
                    <a:pt x="74" y="73"/>
                    <a:pt x="74" y="73"/>
                    <a:pt x="74" y="73"/>
                  </a:cubicBezTo>
                  <a:cubicBezTo>
                    <a:pt x="74" y="73"/>
                    <a:pt x="75" y="74"/>
                    <a:pt x="75" y="74"/>
                  </a:cubicBezTo>
                  <a:cubicBezTo>
                    <a:pt x="76" y="74"/>
                    <a:pt x="77" y="74"/>
                    <a:pt x="78" y="75"/>
                  </a:cubicBezTo>
                  <a:cubicBezTo>
                    <a:pt x="79" y="75"/>
                    <a:pt x="81" y="75"/>
                    <a:pt x="83" y="75"/>
                  </a:cubicBezTo>
                  <a:cubicBezTo>
                    <a:pt x="86" y="75"/>
                    <a:pt x="90" y="74"/>
                    <a:pt x="92" y="73"/>
                  </a:cubicBezTo>
                  <a:cubicBezTo>
                    <a:pt x="94" y="72"/>
                    <a:pt x="95" y="71"/>
                    <a:pt x="96" y="70"/>
                  </a:cubicBezTo>
                  <a:cubicBezTo>
                    <a:pt x="96" y="69"/>
                    <a:pt x="97" y="68"/>
                    <a:pt x="97" y="68"/>
                  </a:cubicBezTo>
                  <a:cubicBezTo>
                    <a:pt x="97" y="68"/>
                    <a:pt x="98" y="67"/>
                    <a:pt x="98" y="67"/>
                  </a:cubicBezTo>
                  <a:cubicBezTo>
                    <a:pt x="98" y="66"/>
                    <a:pt x="98" y="66"/>
                    <a:pt x="98" y="66"/>
                  </a:cubicBezTo>
                  <a:cubicBezTo>
                    <a:pt x="100" y="63"/>
                    <a:pt x="101" y="60"/>
                    <a:pt x="101" y="57"/>
                  </a:cubicBezTo>
                  <a:cubicBezTo>
                    <a:pt x="101" y="56"/>
                    <a:pt x="101" y="55"/>
                    <a:pt x="101" y="54"/>
                  </a:cubicBezTo>
                  <a:cubicBezTo>
                    <a:pt x="101" y="53"/>
                    <a:pt x="100" y="52"/>
                    <a:pt x="100" y="52"/>
                  </a:cubicBezTo>
                  <a:cubicBezTo>
                    <a:pt x="100" y="50"/>
                    <a:pt x="99" y="49"/>
                    <a:pt x="99" y="47"/>
                  </a:cubicBezTo>
                  <a:cubicBezTo>
                    <a:pt x="98" y="47"/>
                    <a:pt x="98" y="48"/>
                    <a:pt x="98" y="50"/>
                  </a:cubicBezTo>
                  <a:cubicBezTo>
                    <a:pt x="98" y="51"/>
                    <a:pt x="98" y="52"/>
                    <a:pt x="98" y="54"/>
                  </a:cubicBezTo>
                  <a:cubicBezTo>
                    <a:pt x="98" y="56"/>
                    <a:pt x="99" y="58"/>
                    <a:pt x="98" y="60"/>
                  </a:cubicBezTo>
                  <a:cubicBezTo>
                    <a:pt x="98" y="61"/>
                    <a:pt x="98" y="62"/>
                    <a:pt x="97" y="63"/>
                  </a:cubicBezTo>
                  <a:cubicBezTo>
                    <a:pt x="97" y="64"/>
                    <a:pt x="97" y="64"/>
                    <a:pt x="97" y="64"/>
                  </a:cubicBezTo>
                  <a:cubicBezTo>
                    <a:pt x="97" y="64"/>
                    <a:pt x="97" y="65"/>
                    <a:pt x="97" y="65"/>
                  </a:cubicBezTo>
                  <a:cubicBezTo>
                    <a:pt x="96" y="66"/>
                    <a:pt x="96" y="66"/>
                    <a:pt x="96" y="66"/>
                  </a:cubicBezTo>
                  <a:cubicBezTo>
                    <a:pt x="96" y="66"/>
                    <a:pt x="96" y="66"/>
                    <a:pt x="96" y="66"/>
                  </a:cubicBezTo>
                  <a:cubicBezTo>
                    <a:pt x="95" y="68"/>
                    <a:pt x="93" y="70"/>
                    <a:pt x="92" y="70"/>
                  </a:cubicBezTo>
                  <a:cubicBezTo>
                    <a:pt x="88" y="73"/>
                    <a:pt x="83" y="74"/>
                    <a:pt x="78" y="72"/>
                  </a:cubicBezTo>
                  <a:cubicBezTo>
                    <a:pt x="77" y="72"/>
                    <a:pt x="76" y="72"/>
                    <a:pt x="75" y="71"/>
                  </a:cubicBezTo>
                  <a:cubicBezTo>
                    <a:pt x="74" y="71"/>
                    <a:pt x="74" y="71"/>
                    <a:pt x="74" y="71"/>
                  </a:cubicBezTo>
                  <a:cubicBezTo>
                    <a:pt x="74" y="70"/>
                    <a:pt x="73" y="70"/>
                    <a:pt x="73" y="70"/>
                  </a:cubicBezTo>
                  <a:cubicBezTo>
                    <a:pt x="71" y="69"/>
                    <a:pt x="71" y="69"/>
                    <a:pt x="71" y="69"/>
                  </a:cubicBezTo>
                  <a:cubicBezTo>
                    <a:pt x="62" y="64"/>
                    <a:pt x="62" y="64"/>
                    <a:pt x="62" y="64"/>
                  </a:cubicBezTo>
                  <a:cubicBezTo>
                    <a:pt x="50" y="58"/>
                    <a:pt x="39" y="52"/>
                    <a:pt x="28" y="46"/>
                  </a:cubicBezTo>
                  <a:cubicBezTo>
                    <a:pt x="22" y="43"/>
                    <a:pt x="22" y="43"/>
                    <a:pt x="22" y="43"/>
                  </a:cubicBezTo>
                  <a:cubicBezTo>
                    <a:pt x="21" y="43"/>
                    <a:pt x="21" y="43"/>
                    <a:pt x="21" y="43"/>
                  </a:cubicBezTo>
                  <a:cubicBezTo>
                    <a:pt x="20" y="42"/>
                    <a:pt x="20" y="42"/>
                    <a:pt x="20" y="42"/>
                  </a:cubicBezTo>
                  <a:cubicBezTo>
                    <a:pt x="20" y="42"/>
                    <a:pt x="20" y="42"/>
                    <a:pt x="20" y="42"/>
                  </a:cubicBezTo>
                  <a:cubicBezTo>
                    <a:pt x="19" y="41"/>
                    <a:pt x="18" y="41"/>
                    <a:pt x="18" y="41"/>
                  </a:cubicBezTo>
                  <a:cubicBezTo>
                    <a:pt x="16" y="39"/>
                    <a:pt x="15" y="36"/>
                    <a:pt x="14" y="33"/>
                  </a:cubicBezTo>
                  <a:cubicBezTo>
                    <a:pt x="14" y="30"/>
                    <a:pt x="14" y="26"/>
                    <a:pt x="15" y="23"/>
                  </a:cubicBezTo>
                  <a:cubicBezTo>
                    <a:pt x="16" y="22"/>
                    <a:pt x="17" y="21"/>
                    <a:pt x="18" y="20"/>
                  </a:cubicBezTo>
                  <a:cubicBezTo>
                    <a:pt x="18" y="18"/>
                    <a:pt x="20" y="18"/>
                    <a:pt x="21" y="17"/>
                  </a:cubicBezTo>
                  <a:cubicBezTo>
                    <a:pt x="24" y="15"/>
                    <a:pt x="29" y="14"/>
                    <a:pt x="34" y="16"/>
                  </a:cubicBezTo>
                  <a:cubicBezTo>
                    <a:pt x="34" y="16"/>
                    <a:pt x="35" y="16"/>
                    <a:pt x="35" y="16"/>
                  </a:cubicBezTo>
                  <a:cubicBezTo>
                    <a:pt x="36" y="16"/>
                    <a:pt x="36" y="16"/>
                    <a:pt x="36" y="17"/>
                  </a:cubicBezTo>
                  <a:cubicBezTo>
                    <a:pt x="37" y="17"/>
                    <a:pt x="37" y="17"/>
                    <a:pt x="37" y="17"/>
                  </a:cubicBezTo>
                  <a:cubicBezTo>
                    <a:pt x="41" y="19"/>
                    <a:pt x="41" y="19"/>
                    <a:pt x="41" y="19"/>
                  </a:cubicBezTo>
                  <a:cubicBezTo>
                    <a:pt x="50" y="23"/>
                    <a:pt x="50" y="23"/>
                    <a:pt x="50" y="23"/>
                  </a:cubicBezTo>
                  <a:cubicBezTo>
                    <a:pt x="61" y="29"/>
                    <a:pt x="72" y="34"/>
                    <a:pt x="81" y="38"/>
                  </a:cubicBezTo>
                  <a:cubicBezTo>
                    <a:pt x="98" y="45"/>
                    <a:pt x="94" y="38"/>
                    <a:pt x="78" y="29"/>
                  </a:cubicBezTo>
                  <a:cubicBezTo>
                    <a:pt x="79" y="28"/>
                    <a:pt x="79" y="28"/>
                    <a:pt x="79" y="28"/>
                  </a:cubicBezTo>
                  <a:cubicBezTo>
                    <a:pt x="95" y="37"/>
                    <a:pt x="88" y="30"/>
                    <a:pt x="91" y="29"/>
                  </a:cubicBezTo>
                  <a:cubicBezTo>
                    <a:pt x="82" y="25"/>
                    <a:pt x="75" y="21"/>
                    <a:pt x="67" y="16"/>
                  </a:cubicBezTo>
                  <a:cubicBezTo>
                    <a:pt x="59" y="12"/>
                    <a:pt x="59" y="12"/>
                    <a:pt x="59" y="12"/>
                  </a:cubicBezTo>
                  <a:cubicBezTo>
                    <a:pt x="50" y="7"/>
                    <a:pt x="50" y="7"/>
                    <a:pt x="50" y="7"/>
                  </a:cubicBezTo>
                  <a:cubicBezTo>
                    <a:pt x="45" y="5"/>
                    <a:pt x="45" y="5"/>
                    <a:pt x="45" y="5"/>
                  </a:cubicBezTo>
                  <a:cubicBezTo>
                    <a:pt x="43" y="4"/>
                    <a:pt x="43" y="4"/>
                    <a:pt x="43" y="4"/>
                  </a:cubicBezTo>
                  <a:cubicBezTo>
                    <a:pt x="42" y="4"/>
                    <a:pt x="41" y="3"/>
                    <a:pt x="40" y="3"/>
                  </a:cubicBezTo>
                  <a:cubicBezTo>
                    <a:pt x="32" y="0"/>
                    <a:pt x="24" y="0"/>
                    <a:pt x="16" y="3"/>
                  </a:cubicBezTo>
                  <a:cubicBezTo>
                    <a:pt x="12" y="5"/>
                    <a:pt x="8" y="8"/>
                    <a:pt x="6" y="12"/>
                  </a:cubicBezTo>
                  <a:cubicBezTo>
                    <a:pt x="3" y="15"/>
                    <a:pt x="1" y="19"/>
                    <a:pt x="1" y="23"/>
                  </a:cubicBezTo>
                  <a:cubicBezTo>
                    <a:pt x="0" y="27"/>
                    <a:pt x="0" y="31"/>
                    <a:pt x="0" y="35"/>
                  </a:cubicBezTo>
                  <a:cubicBezTo>
                    <a:pt x="1" y="39"/>
                    <a:pt x="2" y="43"/>
                    <a:pt x="5" y="47"/>
                  </a:cubicBezTo>
                  <a:cubicBezTo>
                    <a:pt x="6" y="49"/>
                    <a:pt x="7" y="50"/>
                    <a:pt x="9" y="52"/>
                  </a:cubicBezTo>
                  <a:cubicBezTo>
                    <a:pt x="11" y="53"/>
                    <a:pt x="13" y="55"/>
                    <a:pt x="15" y="55"/>
                  </a:cubicBezTo>
                  <a:cubicBezTo>
                    <a:pt x="23" y="60"/>
                    <a:pt x="23" y="60"/>
                    <a:pt x="23" y="60"/>
                  </a:cubicBezTo>
                  <a:cubicBezTo>
                    <a:pt x="40" y="68"/>
                    <a:pt x="40" y="68"/>
                    <a:pt x="40" y="68"/>
                  </a:cubicBezTo>
                  <a:cubicBezTo>
                    <a:pt x="58" y="77"/>
                    <a:pt x="58" y="77"/>
                    <a:pt x="58" y="77"/>
                  </a:cubicBezTo>
                  <a:cubicBezTo>
                    <a:pt x="66" y="81"/>
                    <a:pt x="66" y="81"/>
                    <a:pt x="66" y="81"/>
                  </a:cubicBezTo>
                  <a:cubicBezTo>
                    <a:pt x="67" y="82"/>
                    <a:pt x="67" y="82"/>
                    <a:pt x="67" y="82"/>
                  </a:cubicBezTo>
                  <a:cubicBezTo>
                    <a:pt x="68" y="82"/>
                    <a:pt x="68" y="82"/>
                    <a:pt x="68" y="83"/>
                  </a:cubicBezTo>
                  <a:cubicBezTo>
                    <a:pt x="69" y="83"/>
                    <a:pt x="69" y="83"/>
                    <a:pt x="70" y="83"/>
                  </a:cubicBezTo>
                  <a:cubicBezTo>
                    <a:pt x="64" y="80"/>
                    <a:pt x="64" y="80"/>
                    <a:pt x="64" y="80"/>
                  </a:cubicBezTo>
                  <a:cubicBezTo>
                    <a:pt x="53" y="74"/>
                    <a:pt x="53" y="74"/>
                    <a:pt x="53" y="74"/>
                  </a:cubicBezTo>
                  <a:cubicBezTo>
                    <a:pt x="31" y="63"/>
                    <a:pt x="31" y="63"/>
                    <a:pt x="31" y="63"/>
                  </a:cubicBezTo>
                  <a:cubicBezTo>
                    <a:pt x="20" y="58"/>
                    <a:pt x="20" y="58"/>
                    <a:pt x="20" y="58"/>
                  </a:cubicBezTo>
                  <a:cubicBezTo>
                    <a:pt x="15" y="55"/>
                    <a:pt x="15" y="55"/>
                    <a:pt x="15" y="55"/>
                  </a:cubicBezTo>
                  <a:cubicBezTo>
                    <a:pt x="14" y="55"/>
                    <a:pt x="14" y="55"/>
                    <a:pt x="14" y="55"/>
                  </a:cubicBezTo>
                  <a:cubicBezTo>
                    <a:pt x="13" y="54"/>
                    <a:pt x="13" y="54"/>
                    <a:pt x="13" y="54"/>
                  </a:cubicBezTo>
                  <a:cubicBezTo>
                    <a:pt x="13" y="54"/>
                    <a:pt x="12" y="53"/>
                    <a:pt x="12" y="53"/>
                  </a:cubicBezTo>
                  <a:cubicBezTo>
                    <a:pt x="10" y="52"/>
                    <a:pt x="9" y="51"/>
                    <a:pt x="8" y="50"/>
                  </a:cubicBezTo>
                  <a:cubicBezTo>
                    <a:pt x="4" y="47"/>
                    <a:pt x="2" y="42"/>
                    <a:pt x="1" y="36"/>
                  </a:cubicBezTo>
                  <a:cubicBezTo>
                    <a:pt x="0" y="31"/>
                    <a:pt x="0" y="26"/>
                    <a:pt x="2" y="21"/>
                  </a:cubicBezTo>
                  <a:cubicBezTo>
                    <a:pt x="2" y="21"/>
                    <a:pt x="2" y="22"/>
                    <a:pt x="2" y="21"/>
                  </a:cubicBezTo>
                  <a:cubicBezTo>
                    <a:pt x="1" y="26"/>
                    <a:pt x="1" y="31"/>
                    <a:pt x="2" y="36"/>
                  </a:cubicBezTo>
                  <a:cubicBezTo>
                    <a:pt x="3" y="41"/>
                    <a:pt x="5" y="46"/>
                    <a:pt x="9" y="50"/>
                  </a:cubicBezTo>
                  <a:cubicBezTo>
                    <a:pt x="10" y="51"/>
                    <a:pt x="11" y="52"/>
                    <a:pt x="12" y="52"/>
                  </a:cubicBezTo>
                  <a:cubicBezTo>
                    <a:pt x="13" y="53"/>
                    <a:pt x="13" y="53"/>
                    <a:pt x="14" y="53"/>
                  </a:cubicBezTo>
                  <a:cubicBezTo>
                    <a:pt x="15" y="54"/>
                    <a:pt x="15" y="54"/>
                    <a:pt x="16" y="54"/>
                  </a:cubicBezTo>
                  <a:cubicBezTo>
                    <a:pt x="21" y="57"/>
                    <a:pt x="21" y="57"/>
                    <a:pt x="21" y="57"/>
                  </a:cubicBezTo>
                  <a:cubicBezTo>
                    <a:pt x="32" y="63"/>
                    <a:pt x="32" y="63"/>
                    <a:pt x="32" y="63"/>
                  </a:cubicBezTo>
                  <a:cubicBezTo>
                    <a:pt x="39" y="67"/>
                    <a:pt x="47" y="71"/>
                    <a:pt x="54" y="74"/>
                  </a:cubicBezTo>
                  <a:cubicBezTo>
                    <a:pt x="58" y="76"/>
                    <a:pt x="61" y="78"/>
                    <a:pt x="65" y="80"/>
                  </a:cubicBezTo>
                  <a:cubicBezTo>
                    <a:pt x="68" y="81"/>
                    <a:pt x="68" y="81"/>
                    <a:pt x="68" y="81"/>
                  </a:cubicBezTo>
                  <a:cubicBezTo>
                    <a:pt x="68" y="81"/>
                    <a:pt x="69" y="82"/>
                    <a:pt x="70" y="82"/>
                  </a:cubicBezTo>
                  <a:cubicBezTo>
                    <a:pt x="70" y="82"/>
                    <a:pt x="71" y="83"/>
                    <a:pt x="72" y="83"/>
                  </a:cubicBezTo>
                  <a:cubicBezTo>
                    <a:pt x="74" y="84"/>
                    <a:pt x="77" y="84"/>
                    <a:pt x="79" y="84"/>
                  </a:cubicBezTo>
                  <a:cubicBezTo>
                    <a:pt x="79" y="86"/>
                    <a:pt x="79" y="86"/>
                    <a:pt x="79" y="86"/>
                  </a:cubicBezTo>
                  <a:cubicBezTo>
                    <a:pt x="83" y="86"/>
                    <a:pt x="87" y="86"/>
                    <a:pt x="91" y="85"/>
                  </a:cubicBezTo>
                  <a:cubicBezTo>
                    <a:pt x="95" y="84"/>
                    <a:pt x="98" y="82"/>
                    <a:pt x="101" y="79"/>
                  </a:cubicBezTo>
                  <a:cubicBezTo>
                    <a:pt x="103" y="78"/>
                    <a:pt x="104" y="76"/>
                    <a:pt x="106" y="74"/>
                  </a:cubicBezTo>
                  <a:cubicBezTo>
                    <a:pt x="106" y="74"/>
                    <a:pt x="107" y="73"/>
                    <a:pt x="107" y="72"/>
                  </a:cubicBezTo>
                  <a:cubicBezTo>
                    <a:pt x="108" y="71"/>
                    <a:pt x="108" y="71"/>
                    <a:pt x="108" y="71"/>
                  </a:cubicBezTo>
                  <a:cubicBezTo>
                    <a:pt x="108" y="70"/>
                    <a:pt x="108" y="70"/>
                    <a:pt x="109" y="69"/>
                  </a:cubicBezTo>
                  <a:cubicBezTo>
                    <a:pt x="111" y="66"/>
                    <a:pt x="111" y="62"/>
                    <a:pt x="112" y="58"/>
                  </a:cubicBezTo>
                  <a:cubicBezTo>
                    <a:pt x="112" y="57"/>
                    <a:pt x="112" y="56"/>
                    <a:pt x="112" y="55"/>
                  </a:cubicBezTo>
                  <a:cubicBezTo>
                    <a:pt x="112" y="54"/>
                    <a:pt x="111" y="54"/>
                    <a:pt x="111"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 name="Freeform 22"/>
            <p:cNvSpPr/>
            <p:nvPr/>
          </p:nvSpPr>
          <p:spPr bwMode="auto">
            <a:xfrm>
              <a:off x="4559301" y="3144838"/>
              <a:ext cx="417513" cy="315913"/>
            </a:xfrm>
            <a:custGeom>
              <a:avLst/>
              <a:gdLst>
                <a:gd name="T0" fmla="*/ 97 w 111"/>
                <a:gd name="T1" fmla="*/ 52 h 84"/>
                <a:gd name="T2" fmla="*/ 92 w 111"/>
                <a:gd name="T3" fmla="*/ 54 h 84"/>
                <a:gd name="T4" fmla="*/ 47 w 111"/>
                <a:gd name="T5" fmla="*/ 76 h 84"/>
                <a:gd name="T6" fmla="*/ 40 w 111"/>
                <a:gd name="T7" fmla="*/ 79 h 84"/>
                <a:gd name="T8" fmla="*/ 22 w 111"/>
                <a:gd name="T9" fmla="*/ 80 h 84"/>
                <a:gd name="T10" fmla="*/ 41 w 111"/>
                <a:gd name="T11" fmla="*/ 78 h 84"/>
                <a:gd name="T12" fmla="*/ 59 w 111"/>
                <a:gd name="T13" fmla="*/ 69 h 84"/>
                <a:gd name="T14" fmla="*/ 103 w 111"/>
                <a:gd name="T15" fmla="*/ 45 h 84"/>
                <a:gd name="T16" fmla="*/ 107 w 111"/>
                <a:gd name="T17" fmla="*/ 19 h 84"/>
                <a:gd name="T18" fmla="*/ 102 w 111"/>
                <a:gd name="T19" fmla="*/ 23 h 84"/>
                <a:gd name="T20" fmla="*/ 101 w 111"/>
                <a:gd name="T21" fmla="*/ 30 h 84"/>
                <a:gd name="T22" fmla="*/ 72 w 111"/>
                <a:gd name="T23" fmla="*/ 54 h 84"/>
                <a:gd name="T24" fmla="*/ 38 w 111"/>
                <a:gd name="T25" fmla="*/ 71 h 84"/>
                <a:gd name="T26" fmla="*/ 25 w 111"/>
                <a:gd name="T27" fmla="*/ 72 h 84"/>
                <a:gd name="T28" fmla="*/ 37 w 111"/>
                <a:gd name="T29" fmla="*/ 71 h 84"/>
                <a:gd name="T30" fmla="*/ 47 w 111"/>
                <a:gd name="T31" fmla="*/ 66 h 84"/>
                <a:gd name="T32" fmla="*/ 98 w 111"/>
                <a:gd name="T33" fmla="*/ 38 h 84"/>
                <a:gd name="T34" fmla="*/ 94 w 111"/>
                <a:gd name="T35" fmla="*/ 40 h 84"/>
                <a:gd name="T36" fmla="*/ 89 w 111"/>
                <a:gd name="T37" fmla="*/ 44 h 84"/>
                <a:gd name="T38" fmla="*/ 47 w 111"/>
                <a:gd name="T39" fmla="*/ 64 h 84"/>
                <a:gd name="T40" fmla="*/ 36 w 111"/>
                <a:gd name="T41" fmla="*/ 69 h 84"/>
                <a:gd name="T42" fmla="*/ 31 w 111"/>
                <a:gd name="T43" fmla="*/ 70 h 84"/>
                <a:gd name="T44" fmla="*/ 16 w 111"/>
                <a:gd name="T45" fmla="*/ 63 h 84"/>
                <a:gd name="T46" fmla="*/ 15 w 111"/>
                <a:gd name="T47" fmla="*/ 62 h 84"/>
                <a:gd name="T48" fmla="*/ 14 w 111"/>
                <a:gd name="T49" fmla="*/ 54 h 84"/>
                <a:gd name="T50" fmla="*/ 19 w 111"/>
                <a:gd name="T51" fmla="*/ 43 h 84"/>
                <a:gd name="T52" fmla="*/ 25 w 111"/>
                <a:gd name="T53" fmla="*/ 40 h 84"/>
                <a:gd name="T54" fmla="*/ 73 w 111"/>
                <a:gd name="T55" fmla="*/ 16 h 84"/>
                <a:gd name="T56" fmla="*/ 76 w 111"/>
                <a:gd name="T57" fmla="*/ 14 h 84"/>
                <a:gd name="T58" fmla="*/ 96 w 111"/>
                <a:gd name="T59" fmla="*/ 19 h 84"/>
                <a:gd name="T60" fmla="*/ 98 w 111"/>
                <a:gd name="T61" fmla="*/ 19 h 84"/>
                <a:gd name="T62" fmla="*/ 88 w 111"/>
                <a:gd name="T63" fmla="*/ 5 h 84"/>
                <a:gd name="T64" fmla="*/ 102 w 111"/>
                <a:gd name="T65" fmla="*/ 8 h 84"/>
                <a:gd name="T66" fmla="*/ 67 w 111"/>
                <a:gd name="T67" fmla="*/ 3 h 84"/>
                <a:gd name="T68" fmla="*/ 26 w 111"/>
                <a:gd name="T69" fmla="*/ 24 h 84"/>
                <a:gd name="T70" fmla="*/ 14 w 111"/>
                <a:gd name="T71" fmla="*/ 30 h 84"/>
                <a:gd name="T72" fmla="*/ 1 w 111"/>
                <a:gd name="T73" fmla="*/ 46 h 84"/>
                <a:gd name="T74" fmla="*/ 0 w 111"/>
                <a:gd name="T75" fmla="*/ 58 h 84"/>
                <a:gd name="T76" fmla="*/ 3 w 111"/>
                <a:gd name="T77" fmla="*/ 68 h 84"/>
                <a:gd name="T78" fmla="*/ 3 w 111"/>
                <a:gd name="T79" fmla="*/ 70 h 84"/>
                <a:gd name="T80" fmla="*/ 4 w 111"/>
                <a:gd name="T81" fmla="*/ 71 h 84"/>
                <a:gd name="T82" fmla="*/ 12 w 111"/>
                <a:gd name="T83" fmla="*/ 79 h 84"/>
                <a:gd name="T84" fmla="*/ 42 w 111"/>
                <a:gd name="T85" fmla="*/ 81 h 84"/>
                <a:gd name="T86" fmla="*/ 44 w 111"/>
                <a:gd name="T87" fmla="*/ 80 h 84"/>
                <a:gd name="T88" fmla="*/ 72 w 111"/>
                <a:gd name="T89" fmla="*/ 66 h 84"/>
                <a:gd name="T90" fmla="*/ 43 w 111"/>
                <a:gd name="T91" fmla="*/ 80 h 84"/>
                <a:gd name="T92" fmla="*/ 38 w 111"/>
                <a:gd name="T93" fmla="*/ 82 h 84"/>
                <a:gd name="T94" fmla="*/ 4 w 111"/>
                <a:gd name="T95" fmla="*/ 69 h 84"/>
                <a:gd name="T96" fmla="*/ 3 w 111"/>
                <a:gd name="T97" fmla="*/ 69 h 84"/>
                <a:gd name="T98" fmla="*/ 1 w 111"/>
                <a:gd name="T99" fmla="*/ 62 h 84"/>
                <a:gd name="T100" fmla="*/ 9 w 111"/>
                <a:gd name="T101" fmla="*/ 33 h 84"/>
                <a:gd name="T102" fmla="*/ 1 w 111"/>
                <a:gd name="T103" fmla="*/ 55 h 84"/>
                <a:gd name="T104" fmla="*/ 4 w 111"/>
                <a:gd name="T105" fmla="*/ 68 h 84"/>
                <a:gd name="T106" fmla="*/ 5 w 111"/>
                <a:gd name="T107" fmla="*/ 69 h 84"/>
                <a:gd name="T108" fmla="*/ 10 w 111"/>
                <a:gd name="T109" fmla="*/ 76 h 84"/>
                <a:gd name="T110" fmla="*/ 42 w 111"/>
                <a:gd name="T111" fmla="*/ 80 h 84"/>
                <a:gd name="T112" fmla="*/ 73 w 111"/>
                <a:gd name="T113" fmla="*/ 64 h 84"/>
                <a:gd name="T114" fmla="*/ 94 w 111"/>
                <a:gd name="T115" fmla="*/ 56 h 84"/>
                <a:gd name="T116" fmla="*/ 110 w 111"/>
                <a:gd name="T117"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 h="84">
                  <a:moveTo>
                    <a:pt x="105" y="44"/>
                  </a:moveTo>
                  <a:cubicBezTo>
                    <a:pt x="104" y="47"/>
                    <a:pt x="101" y="49"/>
                    <a:pt x="99" y="50"/>
                  </a:cubicBezTo>
                  <a:cubicBezTo>
                    <a:pt x="98" y="51"/>
                    <a:pt x="98" y="51"/>
                    <a:pt x="97" y="52"/>
                  </a:cubicBezTo>
                  <a:cubicBezTo>
                    <a:pt x="97" y="52"/>
                    <a:pt x="96" y="52"/>
                    <a:pt x="96" y="52"/>
                  </a:cubicBezTo>
                  <a:cubicBezTo>
                    <a:pt x="95" y="53"/>
                    <a:pt x="95" y="53"/>
                    <a:pt x="95" y="53"/>
                  </a:cubicBezTo>
                  <a:cubicBezTo>
                    <a:pt x="92" y="54"/>
                    <a:pt x="92" y="54"/>
                    <a:pt x="92" y="54"/>
                  </a:cubicBezTo>
                  <a:cubicBezTo>
                    <a:pt x="83" y="58"/>
                    <a:pt x="75" y="62"/>
                    <a:pt x="66" y="66"/>
                  </a:cubicBezTo>
                  <a:cubicBezTo>
                    <a:pt x="53" y="73"/>
                    <a:pt x="53" y="73"/>
                    <a:pt x="53" y="73"/>
                  </a:cubicBezTo>
                  <a:cubicBezTo>
                    <a:pt x="47" y="76"/>
                    <a:pt x="47" y="76"/>
                    <a:pt x="47" y="76"/>
                  </a:cubicBezTo>
                  <a:cubicBezTo>
                    <a:pt x="44" y="77"/>
                    <a:pt x="44" y="77"/>
                    <a:pt x="44" y="77"/>
                  </a:cubicBezTo>
                  <a:cubicBezTo>
                    <a:pt x="42" y="78"/>
                    <a:pt x="42" y="78"/>
                    <a:pt x="42" y="78"/>
                  </a:cubicBezTo>
                  <a:cubicBezTo>
                    <a:pt x="41" y="78"/>
                    <a:pt x="41" y="79"/>
                    <a:pt x="40" y="79"/>
                  </a:cubicBezTo>
                  <a:cubicBezTo>
                    <a:pt x="35" y="81"/>
                    <a:pt x="29" y="82"/>
                    <a:pt x="24" y="81"/>
                  </a:cubicBezTo>
                  <a:cubicBezTo>
                    <a:pt x="19" y="80"/>
                    <a:pt x="15" y="78"/>
                    <a:pt x="12" y="76"/>
                  </a:cubicBezTo>
                  <a:cubicBezTo>
                    <a:pt x="15" y="78"/>
                    <a:pt x="18" y="79"/>
                    <a:pt x="22" y="80"/>
                  </a:cubicBezTo>
                  <a:cubicBezTo>
                    <a:pt x="26" y="81"/>
                    <a:pt x="31" y="81"/>
                    <a:pt x="36" y="80"/>
                  </a:cubicBezTo>
                  <a:cubicBezTo>
                    <a:pt x="37" y="80"/>
                    <a:pt x="38" y="79"/>
                    <a:pt x="40" y="79"/>
                  </a:cubicBezTo>
                  <a:cubicBezTo>
                    <a:pt x="40" y="79"/>
                    <a:pt x="41" y="78"/>
                    <a:pt x="41" y="78"/>
                  </a:cubicBezTo>
                  <a:cubicBezTo>
                    <a:pt x="42" y="78"/>
                    <a:pt x="42" y="77"/>
                    <a:pt x="43" y="77"/>
                  </a:cubicBezTo>
                  <a:cubicBezTo>
                    <a:pt x="48" y="74"/>
                    <a:pt x="48" y="74"/>
                    <a:pt x="48" y="74"/>
                  </a:cubicBezTo>
                  <a:cubicBezTo>
                    <a:pt x="52" y="73"/>
                    <a:pt x="56" y="71"/>
                    <a:pt x="59" y="69"/>
                  </a:cubicBezTo>
                  <a:cubicBezTo>
                    <a:pt x="70" y="64"/>
                    <a:pt x="79" y="60"/>
                    <a:pt x="89" y="55"/>
                  </a:cubicBezTo>
                  <a:cubicBezTo>
                    <a:pt x="96" y="52"/>
                    <a:pt x="96" y="52"/>
                    <a:pt x="96" y="52"/>
                  </a:cubicBezTo>
                  <a:cubicBezTo>
                    <a:pt x="99" y="50"/>
                    <a:pt x="101" y="48"/>
                    <a:pt x="103" y="45"/>
                  </a:cubicBezTo>
                  <a:cubicBezTo>
                    <a:pt x="107" y="40"/>
                    <a:pt x="109" y="34"/>
                    <a:pt x="109" y="28"/>
                  </a:cubicBezTo>
                  <a:cubicBezTo>
                    <a:pt x="109" y="26"/>
                    <a:pt x="109" y="25"/>
                    <a:pt x="109" y="24"/>
                  </a:cubicBezTo>
                  <a:cubicBezTo>
                    <a:pt x="108" y="22"/>
                    <a:pt x="107" y="21"/>
                    <a:pt x="107" y="19"/>
                  </a:cubicBezTo>
                  <a:cubicBezTo>
                    <a:pt x="105" y="17"/>
                    <a:pt x="103" y="16"/>
                    <a:pt x="103" y="16"/>
                  </a:cubicBezTo>
                  <a:cubicBezTo>
                    <a:pt x="102" y="16"/>
                    <a:pt x="102" y="17"/>
                    <a:pt x="102" y="18"/>
                  </a:cubicBezTo>
                  <a:cubicBezTo>
                    <a:pt x="102" y="19"/>
                    <a:pt x="102" y="21"/>
                    <a:pt x="102" y="23"/>
                  </a:cubicBezTo>
                  <a:cubicBezTo>
                    <a:pt x="103" y="24"/>
                    <a:pt x="103" y="26"/>
                    <a:pt x="103" y="27"/>
                  </a:cubicBezTo>
                  <a:cubicBezTo>
                    <a:pt x="103" y="29"/>
                    <a:pt x="103" y="30"/>
                    <a:pt x="103" y="30"/>
                  </a:cubicBezTo>
                  <a:cubicBezTo>
                    <a:pt x="102" y="31"/>
                    <a:pt x="102" y="30"/>
                    <a:pt x="101" y="30"/>
                  </a:cubicBezTo>
                  <a:cubicBezTo>
                    <a:pt x="101" y="33"/>
                    <a:pt x="100" y="36"/>
                    <a:pt x="98" y="39"/>
                  </a:cubicBezTo>
                  <a:cubicBezTo>
                    <a:pt x="97" y="41"/>
                    <a:pt x="95" y="44"/>
                    <a:pt x="92" y="45"/>
                  </a:cubicBezTo>
                  <a:cubicBezTo>
                    <a:pt x="72" y="54"/>
                    <a:pt x="72" y="54"/>
                    <a:pt x="72" y="54"/>
                  </a:cubicBezTo>
                  <a:cubicBezTo>
                    <a:pt x="64" y="58"/>
                    <a:pt x="55" y="62"/>
                    <a:pt x="47" y="66"/>
                  </a:cubicBezTo>
                  <a:cubicBezTo>
                    <a:pt x="41" y="69"/>
                    <a:pt x="41" y="69"/>
                    <a:pt x="41" y="69"/>
                  </a:cubicBezTo>
                  <a:cubicBezTo>
                    <a:pt x="38" y="71"/>
                    <a:pt x="38" y="71"/>
                    <a:pt x="38" y="71"/>
                  </a:cubicBezTo>
                  <a:cubicBezTo>
                    <a:pt x="37" y="71"/>
                    <a:pt x="37" y="71"/>
                    <a:pt x="37" y="71"/>
                  </a:cubicBezTo>
                  <a:cubicBezTo>
                    <a:pt x="36" y="71"/>
                    <a:pt x="36" y="72"/>
                    <a:pt x="35" y="72"/>
                  </a:cubicBezTo>
                  <a:cubicBezTo>
                    <a:pt x="32" y="73"/>
                    <a:pt x="28" y="73"/>
                    <a:pt x="25" y="72"/>
                  </a:cubicBezTo>
                  <a:cubicBezTo>
                    <a:pt x="28" y="73"/>
                    <a:pt x="32" y="73"/>
                    <a:pt x="35" y="72"/>
                  </a:cubicBezTo>
                  <a:cubicBezTo>
                    <a:pt x="36" y="71"/>
                    <a:pt x="36" y="71"/>
                    <a:pt x="37" y="71"/>
                  </a:cubicBezTo>
                  <a:cubicBezTo>
                    <a:pt x="37" y="71"/>
                    <a:pt x="37" y="71"/>
                    <a:pt x="37" y="71"/>
                  </a:cubicBezTo>
                  <a:cubicBezTo>
                    <a:pt x="38" y="71"/>
                    <a:pt x="38" y="71"/>
                    <a:pt x="38" y="70"/>
                  </a:cubicBezTo>
                  <a:cubicBezTo>
                    <a:pt x="41" y="69"/>
                    <a:pt x="41" y="69"/>
                    <a:pt x="41" y="69"/>
                  </a:cubicBezTo>
                  <a:cubicBezTo>
                    <a:pt x="47" y="66"/>
                    <a:pt x="47" y="66"/>
                    <a:pt x="47" y="66"/>
                  </a:cubicBezTo>
                  <a:cubicBezTo>
                    <a:pt x="72" y="54"/>
                    <a:pt x="72" y="54"/>
                    <a:pt x="72" y="54"/>
                  </a:cubicBezTo>
                  <a:cubicBezTo>
                    <a:pt x="92" y="45"/>
                    <a:pt x="92" y="45"/>
                    <a:pt x="92" y="45"/>
                  </a:cubicBezTo>
                  <a:cubicBezTo>
                    <a:pt x="95" y="43"/>
                    <a:pt x="97" y="41"/>
                    <a:pt x="98" y="38"/>
                  </a:cubicBezTo>
                  <a:cubicBezTo>
                    <a:pt x="100" y="36"/>
                    <a:pt x="100" y="32"/>
                    <a:pt x="100" y="29"/>
                  </a:cubicBezTo>
                  <a:cubicBezTo>
                    <a:pt x="100" y="29"/>
                    <a:pt x="99" y="29"/>
                    <a:pt x="98" y="31"/>
                  </a:cubicBezTo>
                  <a:cubicBezTo>
                    <a:pt x="98" y="33"/>
                    <a:pt x="97" y="37"/>
                    <a:pt x="94" y="40"/>
                  </a:cubicBezTo>
                  <a:cubicBezTo>
                    <a:pt x="94" y="41"/>
                    <a:pt x="93" y="41"/>
                    <a:pt x="92" y="42"/>
                  </a:cubicBezTo>
                  <a:cubicBezTo>
                    <a:pt x="92" y="42"/>
                    <a:pt x="91" y="43"/>
                    <a:pt x="91" y="43"/>
                  </a:cubicBezTo>
                  <a:cubicBezTo>
                    <a:pt x="89" y="44"/>
                    <a:pt x="89" y="44"/>
                    <a:pt x="89" y="44"/>
                  </a:cubicBezTo>
                  <a:cubicBezTo>
                    <a:pt x="86" y="45"/>
                    <a:pt x="84" y="46"/>
                    <a:pt x="82" y="47"/>
                  </a:cubicBezTo>
                  <a:cubicBezTo>
                    <a:pt x="76" y="50"/>
                    <a:pt x="70" y="52"/>
                    <a:pt x="64" y="55"/>
                  </a:cubicBezTo>
                  <a:cubicBezTo>
                    <a:pt x="47" y="64"/>
                    <a:pt x="47" y="64"/>
                    <a:pt x="47" y="64"/>
                  </a:cubicBezTo>
                  <a:cubicBezTo>
                    <a:pt x="38" y="68"/>
                    <a:pt x="38" y="68"/>
                    <a:pt x="38" y="68"/>
                  </a:cubicBezTo>
                  <a:cubicBezTo>
                    <a:pt x="37" y="69"/>
                    <a:pt x="37" y="69"/>
                    <a:pt x="37" y="69"/>
                  </a:cubicBezTo>
                  <a:cubicBezTo>
                    <a:pt x="36" y="69"/>
                    <a:pt x="36" y="69"/>
                    <a:pt x="36" y="69"/>
                  </a:cubicBezTo>
                  <a:cubicBezTo>
                    <a:pt x="36" y="69"/>
                    <a:pt x="36" y="69"/>
                    <a:pt x="36" y="69"/>
                  </a:cubicBezTo>
                  <a:cubicBezTo>
                    <a:pt x="35" y="69"/>
                    <a:pt x="35" y="69"/>
                    <a:pt x="34" y="70"/>
                  </a:cubicBezTo>
                  <a:cubicBezTo>
                    <a:pt x="33" y="70"/>
                    <a:pt x="32" y="70"/>
                    <a:pt x="31" y="70"/>
                  </a:cubicBezTo>
                  <a:cubicBezTo>
                    <a:pt x="26" y="71"/>
                    <a:pt x="21" y="69"/>
                    <a:pt x="19" y="67"/>
                  </a:cubicBezTo>
                  <a:cubicBezTo>
                    <a:pt x="18" y="66"/>
                    <a:pt x="17" y="65"/>
                    <a:pt x="16" y="64"/>
                  </a:cubicBezTo>
                  <a:cubicBezTo>
                    <a:pt x="16" y="63"/>
                    <a:pt x="16" y="63"/>
                    <a:pt x="16" y="63"/>
                  </a:cubicBezTo>
                  <a:cubicBezTo>
                    <a:pt x="16" y="63"/>
                    <a:pt x="16" y="63"/>
                    <a:pt x="16" y="63"/>
                  </a:cubicBezTo>
                  <a:cubicBezTo>
                    <a:pt x="16" y="63"/>
                    <a:pt x="16" y="63"/>
                    <a:pt x="16" y="63"/>
                  </a:cubicBezTo>
                  <a:cubicBezTo>
                    <a:pt x="16" y="62"/>
                    <a:pt x="16" y="62"/>
                    <a:pt x="15" y="62"/>
                  </a:cubicBezTo>
                  <a:cubicBezTo>
                    <a:pt x="15" y="62"/>
                    <a:pt x="15" y="61"/>
                    <a:pt x="15" y="61"/>
                  </a:cubicBezTo>
                  <a:cubicBezTo>
                    <a:pt x="15" y="60"/>
                    <a:pt x="15" y="60"/>
                    <a:pt x="14" y="59"/>
                  </a:cubicBezTo>
                  <a:cubicBezTo>
                    <a:pt x="14" y="58"/>
                    <a:pt x="14" y="56"/>
                    <a:pt x="14" y="54"/>
                  </a:cubicBezTo>
                  <a:cubicBezTo>
                    <a:pt x="14" y="53"/>
                    <a:pt x="14" y="53"/>
                    <a:pt x="14" y="52"/>
                  </a:cubicBezTo>
                  <a:cubicBezTo>
                    <a:pt x="14" y="51"/>
                    <a:pt x="14" y="50"/>
                    <a:pt x="15" y="50"/>
                  </a:cubicBezTo>
                  <a:cubicBezTo>
                    <a:pt x="16" y="47"/>
                    <a:pt x="17" y="44"/>
                    <a:pt x="19" y="43"/>
                  </a:cubicBezTo>
                  <a:cubicBezTo>
                    <a:pt x="20" y="43"/>
                    <a:pt x="20" y="43"/>
                    <a:pt x="20" y="42"/>
                  </a:cubicBezTo>
                  <a:cubicBezTo>
                    <a:pt x="22" y="42"/>
                    <a:pt x="22" y="42"/>
                    <a:pt x="22" y="42"/>
                  </a:cubicBezTo>
                  <a:cubicBezTo>
                    <a:pt x="25" y="40"/>
                    <a:pt x="25" y="40"/>
                    <a:pt x="25" y="40"/>
                  </a:cubicBezTo>
                  <a:cubicBezTo>
                    <a:pt x="31" y="37"/>
                    <a:pt x="31" y="37"/>
                    <a:pt x="31" y="37"/>
                  </a:cubicBezTo>
                  <a:cubicBezTo>
                    <a:pt x="42" y="31"/>
                    <a:pt x="54" y="25"/>
                    <a:pt x="65" y="20"/>
                  </a:cubicBezTo>
                  <a:cubicBezTo>
                    <a:pt x="73" y="16"/>
                    <a:pt x="73" y="16"/>
                    <a:pt x="73" y="16"/>
                  </a:cubicBezTo>
                  <a:cubicBezTo>
                    <a:pt x="74" y="15"/>
                    <a:pt x="74" y="15"/>
                    <a:pt x="74" y="15"/>
                  </a:cubicBezTo>
                  <a:cubicBezTo>
                    <a:pt x="75" y="15"/>
                    <a:pt x="75" y="15"/>
                    <a:pt x="75" y="15"/>
                  </a:cubicBezTo>
                  <a:cubicBezTo>
                    <a:pt x="75" y="15"/>
                    <a:pt x="76" y="15"/>
                    <a:pt x="76" y="14"/>
                  </a:cubicBezTo>
                  <a:cubicBezTo>
                    <a:pt x="77" y="14"/>
                    <a:pt x="78" y="14"/>
                    <a:pt x="79" y="14"/>
                  </a:cubicBezTo>
                  <a:cubicBezTo>
                    <a:pt x="84" y="13"/>
                    <a:pt x="88" y="14"/>
                    <a:pt x="91" y="15"/>
                  </a:cubicBezTo>
                  <a:cubicBezTo>
                    <a:pt x="93" y="17"/>
                    <a:pt x="95" y="18"/>
                    <a:pt x="96" y="19"/>
                  </a:cubicBezTo>
                  <a:cubicBezTo>
                    <a:pt x="96" y="19"/>
                    <a:pt x="96" y="19"/>
                    <a:pt x="97" y="19"/>
                  </a:cubicBezTo>
                  <a:cubicBezTo>
                    <a:pt x="97" y="19"/>
                    <a:pt x="97" y="19"/>
                    <a:pt x="97" y="19"/>
                  </a:cubicBezTo>
                  <a:cubicBezTo>
                    <a:pt x="98" y="19"/>
                    <a:pt x="98" y="19"/>
                    <a:pt x="98" y="19"/>
                  </a:cubicBezTo>
                  <a:cubicBezTo>
                    <a:pt x="98" y="18"/>
                    <a:pt x="98" y="16"/>
                    <a:pt x="97" y="13"/>
                  </a:cubicBezTo>
                  <a:cubicBezTo>
                    <a:pt x="95" y="11"/>
                    <a:pt x="92" y="8"/>
                    <a:pt x="88" y="7"/>
                  </a:cubicBezTo>
                  <a:cubicBezTo>
                    <a:pt x="88" y="5"/>
                    <a:pt x="88" y="5"/>
                    <a:pt x="88" y="5"/>
                  </a:cubicBezTo>
                  <a:cubicBezTo>
                    <a:pt x="93" y="7"/>
                    <a:pt x="96" y="9"/>
                    <a:pt x="97" y="10"/>
                  </a:cubicBezTo>
                  <a:cubicBezTo>
                    <a:pt x="99" y="11"/>
                    <a:pt x="100" y="11"/>
                    <a:pt x="100" y="11"/>
                  </a:cubicBezTo>
                  <a:cubicBezTo>
                    <a:pt x="101" y="10"/>
                    <a:pt x="100" y="8"/>
                    <a:pt x="102" y="8"/>
                  </a:cubicBezTo>
                  <a:cubicBezTo>
                    <a:pt x="98" y="4"/>
                    <a:pt x="92" y="2"/>
                    <a:pt x="87" y="1"/>
                  </a:cubicBezTo>
                  <a:cubicBezTo>
                    <a:pt x="81" y="0"/>
                    <a:pt x="75" y="0"/>
                    <a:pt x="70" y="2"/>
                  </a:cubicBezTo>
                  <a:cubicBezTo>
                    <a:pt x="69" y="2"/>
                    <a:pt x="68" y="2"/>
                    <a:pt x="67" y="3"/>
                  </a:cubicBezTo>
                  <a:cubicBezTo>
                    <a:pt x="65" y="4"/>
                    <a:pt x="65" y="4"/>
                    <a:pt x="65" y="4"/>
                  </a:cubicBezTo>
                  <a:cubicBezTo>
                    <a:pt x="61" y="6"/>
                    <a:pt x="61" y="6"/>
                    <a:pt x="61" y="6"/>
                  </a:cubicBezTo>
                  <a:cubicBezTo>
                    <a:pt x="26" y="24"/>
                    <a:pt x="26" y="24"/>
                    <a:pt x="26" y="24"/>
                  </a:cubicBezTo>
                  <a:cubicBezTo>
                    <a:pt x="17" y="28"/>
                    <a:pt x="17" y="28"/>
                    <a:pt x="17" y="28"/>
                  </a:cubicBezTo>
                  <a:cubicBezTo>
                    <a:pt x="15" y="29"/>
                    <a:pt x="15" y="29"/>
                    <a:pt x="15" y="29"/>
                  </a:cubicBezTo>
                  <a:cubicBezTo>
                    <a:pt x="14" y="30"/>
                    <a:pt x="14" y="30"/>
                    <a:pt x="14" y="30"/>
                  </a:cubicBezTo>
                  <a:cubicBezTo>
                    <a:pt x="13" y="30"/>
                    <a:pt x="13" y="30"/>
                    <a:pt x="12" y="30"/>
                  </a:cubicBezTo>
                  <a:cubicBezTo>
                    <a:pt x="10" y="32"/>
                    <a:pt x="9" y="33"/>
                    <a:pt x="7" y="35"/>
                  </a:cubicBezTo>
                  <a:cubicBezTo>
                    <a:pt x="4" y="38"/>
                    <a:pt x="2" y="42"/>
                    <a:pt x="1" y="46"/>
                  </a:cubicBezTo>
                  <a:cubicBezTo>
                    <a:pt x="0" y="48"/>
                    <a:pt x="0" y="50"/>
                    <a:pt x="0" y="52"/>
                  </a:cubicBezTo>
                  <a:cubicBezTo>
                    <a:pt x="0" y="53"/>
                    <a:pt x="0" y="54"/>
                    <a:pt x="0" y="55"/>
                  </a:cubicBezTo>
                  <a:cubicBezTo>
                    <a:pt x="0" y="56"/>
                    <a:pt x="0" y="57"/>
                    <a:pt x="0" y="58"/>
                  </a:cubicBezTo>
                  <a:cubicBezTo>
                    <a:pt x="0" y="60"/>
                    <a:pt x="0" y="62"/>
                    <a:pt x="1" y="64"/>
                  </a:cubicBezTo>
                  <a:cubicBezTo>
                    <a:pt x="1" y="65"/>
                    <a:pt x="2" y="66"/>
                    <a:pt x="2" y="67"/>
                  </a:cubicBezTo>
                  <a:cubicBezTo>
                    <a:pt x="2" y="67"/>
                    <a:pt x="2" y="68"/>
                    <a:pt x="3" y="68"/>
                  </a:cubicBezTo>
                  <a:cubicBezTo>
                    <a:pt x="3" y="69"/>
                    <a:pt x="3" y="69"/>
                    <a:pt x="3" y="69"/>
                  </a:cubicBezTo>
                  <a:cubicBezTo>
                    <a:pt x="3" y="70"/>
                    <a:pt x="3" y="70"/>
                    <a:pt x="3" y="70"/>
                  </a:cubicBezTo>
                  <a:cubicBezTo>
                    <a:pt x="3" y="70"/>
                    <a:pt x="3" y="70"/>
                    <a:pt x="3" y="70"/>
                  </a:cubicBezTo>
                  <a:cubicBezTo>
                    <a:pt x="3" y="70"/>
                    <a:pt x="3" y="70"/>
                    <a:pt x="3" y="70"/>
                  </a:cubicBezTo>
                  <a:cubicBezTo>
                    <a:pt x="4" y="70"/>
                    <a:pt x="4" y="70"/>
                    <a:pt x="4" y="70"/>
                  </a:cubicBezTo>
                  <a:cubicBezTo>
                    <a:pt x="4" y="71"/>
                    <a:pt x="4" y="71"/>
                    <a:pt x="4" y="71"/>
                  </a:cubicBezTo>
                  <a:cubicBezTo>
                    <a:pt x="4" y="71"/>
                    <a:pt x="5" y="72"/>
                    <a:pt x="5" y="72"/>
                  </a:cubicBezTo>
                  <a:cubicBezTo>
                    <a:pt x="5" y="73"/>
                    <a:pt x="6" y="74"/>
                    <a:pt x="7" y="75"/>
                  </a:cubicBezTo>
                  <a:cubicBezTo>
                    <a:pt x="8" y="77"/>
                    <a:pt x="10" y="78"/>
                    <a:pt x="12" y="79"/>
                  </a:cubicBezTo>
                  <a:cubicBezTo>
                    <a:pt x="15" y="82"/>
                    <a:pt x="19" y="83"/>
                    <a:pt x="23" y="84"/>
                  </a:cubicBezTo>
                  <a:cubicBezTo>
                    <a:pt x="27" y="84"/>
                    <a:pt x="32" y="84"/>
                    <a:pt x="36" y="83"/>
                  </a:cubicBezTo>
                  <a:cubicBezTo>
                    <a:pt x="38" y="83"/>
                    <a:pt x="40" y="82"/>
                    <a:pt x="42" y="81"/>
                  </a:cubicBezTo>
                  <a:cubicBezTo>
                    <a:pt x="42" y="81"/>
                    <a:pt x="42" y="81"/>
                    <a:pt x="42" y="81"/>
                  </a:cubicBezTo>
                  <a:cubicBezTo>
                    <a:pt x="43" y="80"/>
                    <a:pt x="43" y="80"/>
                    <a:pt x="43" y="80"/>
                  </a:cubicBezTo>
                  <a:cubicBezTo>
                    <a:pt x="43" y="80"/>
                    <a:pt x="44" y="80"/>
                    <a:pt x="44" y="80"/>
                  </a:cubicBezTo>
                  <a:cubicBezTo>
                    <a:pt x="46" y="79"/>
                    <a:pt x="46" y="79"/>
                    <a:pt x="46" y="79"/>
                  </a:cubicBezTo>
                  <a:cubicBezTo>
                    <a:pt x="55" y="75"/>
                    <a:pt x="55" y="75"/>
                    <a:pt x="55" y="75"/>
                  </a:cubicBezTo>
                  <a:cubicBezTo>
                    <a:pt x="72" y="66"/>
                    <a:pt x="72" y="66"/>
                    <a:pt x="72" y="66"/>
                  </a:cubicBezTo>
                  <a:cubicBezTo>
                    <a:pt x="50" y="77"/>
                    <a:pt x="50" y="77"/>
                    <a:pt x="50" y="77"/>
                  </a:cubicBezTo>
                  <a:cubicBezTo>
                    <a:pt x="44" y="79"/>
                    <a:pt x="44" y="79"/>
                    <a:pt x="44" y="79"/>
                  </a:cubicBezTo>
                  <a:cubicBezTo>
                    <a:pt x="43" y="80"/>
                    <a:pt x="43" y="80"/>
                    <a:pt x="43" y="80"/>
                  </a:cubicBezTo>
                  <a:cubicBezTo>
                    <a:pt x="42" y="81"/>
                    <a:pt x="42" y="81"/>
                    <a:pt x="42" y="81"/>
                  </a:cubicBezTo>
                  <a:cubicBezTo>
                    <a:pt x="41" y="81"/>
                    <a:pt x="41" y="81"/>
                    <a:pt x="41" y="81"/>
                  </a:cubicBezTo>
                  <a:cubicBezTo>
                    <a:pt x="40" y="82"/>
                    <a:pt x="39" y="82"/>
                    <a:pt x="38" y="82"/>
                  </a:cubicBezTo>
                  <a:cubicBezTo>
                    <a:pt x="33" y="84"/>
                    <a:pt x="27" y="84"/>
                    <a:pt x="22" y="83"/>
                  </a:cubicBezTo>
                  <a:cubicBezTo>
                    <a:pt x="17" y="82"/>
                    <a:pt x="12" y="80"/>
                    <a:pt x="9" y="76"/>
                  </a:cubicBezTo>
                  <a:cubicBezTo>
                    <a:pt x="7" y="74"/>
                    <a:pt x="5" y="72"/>
                    <a:pt x="4" y="69"/>
                  </a:cubicBezTo>
                  <a:cubicBezTo>
                    <a:pt x="4" y="69"/>
                    <a:pt x="4" y="69"/>
                    <a:pt x="4" y="69"/>
                  </a:cubicBezTo>
                  <a:cubicBezTo>
                    <a:pt x="4" y="70"/>
                    <a:pt x="4" y="69"/>
                    <a:pt x="4" y="69"/>
                  </a:cubicBezTo>
                  <a:cubicBezTo>
                    <a:pt x="3" y="69"/>
                    <a:pt x="3" y="69"/>
                    <a:pt x="3" y="69"/>
                  </a:cubicBezTo>
                  <a:cubicBezTo>
                    <a:pt x="3" y="69"/>
                    <a:pt x="3" y="68"/>
                    <a:pt x="3" y="68"/>
                  </a:cubicBezTo>
                  <a:cubicBezTo>
                    <a:pt x="3" y="67"/>
                    <a:pt x="2" y="67"/>
                    <a:pt x="2" y="66"/>
                  </a:cubicBezTo>
                  <a:cubicBezTo>
                    <a:pt x="2" y="65"/>
                    <a:pt x="1" y="64"/>
                    <a:pt x="1" y="62"/>
                  </a:cubicBezTo>
                  <a:cubicBezTo>
                    <a:pt x="0" y="60"/>
                    <a:pt x="0" y="57"/>
                    <a:pt x="0" y="55"/>
                  </a:cubicBezTo>
                  <a:cubicBezTo>
                    <a:pt x="0" y="52"/>
                    <a:pt x="0" y="50"/>
                    <a:pt x="1" y="47"/>
                  </a:cubicBezTo>
                  <a:cubicBezTo>
                    <a:pt x="2" y="42"/>
                    <a:pt x="5" y="37"/>
                    <a:pt x="9" y="33"/>
                  </a:cubicBezTo>
                  <a:cubicBezTo>
                    <a:pt x="9" y="34"/>
                    <a:pt x="9" y="34"/>
                    <a:pt x="10" y="34"/>
                  </a:cubicBezTo>
                  <a:cubicBezTo>
                    <a:pt x="6" y="37"/>
                    <a:pt x="3" y="42"/>
                    <a:pt x="2" y="47"/>
                  </a:cubicBezTo>
                  <a:cubicBezTo>
                    <a:pt x="1" y="50"/>
                    <a:pt x="1" y="52"/>
                    <a:pt x="1" y="55"/>
                  </a:cubicBezTo>
                  <a:cubicBezTo>
                    <a:pt x="1" y="57"/>
                    <a:pt x="1" y="60"/>
                    <a:pt x="2" y="62"/>
                  </a:cubicBezTo>
                  <a:cubicBezTo>
                    <a:pt x="2" y="64"/>
                    <a:pt x="3" y="65"/>
                    <a:pt x="3" y="66"/>
                  </a:cubicBezTo>
                  <a:cubicBezTo>
                    <a:pt x="3" y="67"/>
                    <a:pt x="4" y="67"/>
                    <a:pt x="4" y="68"/>
                  </a:cubicBezTo>
                  <a:cubicBezTo>
                    <a:pt x="4" y="68"/>
                    <a:pt x="4" y="68"/>
                    <a:pt x="4" y="69"/>
                  </a:cubicBezTo>
                  <a:cubicBezTo>
                    <a:pt x="5" y="69"/>
                    <a:pt x="5" y="69"/>
                    <a:pt x="5" y="69"/>
                  </a:cubicBezTo>
                  <a:cubicBezTo>
                    <a:pt x="5" y="69"/>
                    <a:pt x="5" y="69"/>
                    <a:pt x="5" y="69"/>
                  </a:cubicBezTo>
                  <a:cubicBezTo>
                    <a:pt x="5" y="69"/>
                    <a:pt x="5" y="69"/>
                    <a:pt x="5" y="69"/>
                  </a:cubicBezTo>
                  <a:cubicBezTo>
                    <a:pt x="5" y="69"/>
                    <a:pt x="5" y="69"/>
                    <a:pt x="5" y="69"/>
                  </a:cubicBezTo>
                  <a:cubicBezTo>
                    <a:pt x="6" y="72"/>
                    <a:pt x="8" y="74"/>
                    <a:pt x="10" y="76"/>
                  </a:cubicBezTo>
                  <a:cubicBezTo>
                    <a:pt x="13" y="79"/>
                    <a:pt x="18" y="81"/>
                    <a:pt x="23" y="82"/>
                  </a:cubicBezTo>
                  <a:cubicBezTo>
                    <a:pt x="28" y="83"/>
                    <a:pt x="33" y="83"/>
                    <a:pt x="38" y="81"/>
                  </a:cubicBezTo>
                  <a:cubicBezTo>
                    <a:pt x="40" y="81"/>
                    <a:pt x="41" y="81"/>
                    <a:pt x="42" y="80"/>
                  </a:cubicBezTo>
                  <a:cubicBezTo>
                    <a:pt x="43" y="79"/>
                    <a:pt x="44" y="79"/>
                    <a:pt x="45" y="79"/>
                  </a:cubicBezTo>
                  <a:cubicBezTo>
                    <a:pt x="50" y="76"/>
                    <a:pt x="50" y="76"/>
                    <a:pt x="50" y="76"/>
                  </a:cubicBezTo>
                  <a:cubicBezTo>
                    <a:pt x="58" y="72"/>
                    <a:pt x="65" y="68"/>
                    <a:pt x="73" y="64"/>
                  </a:cubicBezTo>
                  <a:cubicBezTo>
                    <a:pt x="73" y="66"/>
                    <a:pt x="73" y="66"/>
                    <a:pt x="73" y="66"/>
                  </a:cubicBezTo>
                  <a:cubicBezTo>
                    <a:pt x="90" y="58"/>
                    <a:pt x="90" y="58"/>
                    <a:pt x="90" y="58"/>
                  </a:cubicBezTo>
                  <a:cubicBezTo>
                    <a:pt x="94" y="56"/>
                    <a:pt x="94" y="56"/>
                    <a:pt x="94" y="56"/>
                  </a:cubicBezTo>
                  <a:cubicBezTo>
                    <a:pt x="95" y="55"/>
                    <a:pt x="96" y="55"/>
                    <a:pt x="98" y="53"/>
                  </a:cubicBezTo>
                  <a:cubicBezTo>
                    <a:pt x="102" y="51"/>
                    <a:pt x="105" y="48"/>
                    <a:pt x="107" y="44"/>
                  </a:cubicBezTo>
                  <a:cubicBezTo>
                    <a:pt x="109" y="41"/>
                    <a:pt x="110" y="38"/>
                    <a:pt x="110" y="35"/>
                  </a:cubicBezTo>
                  <a:cubicBezTo>
                    <a:pt x="111" y="33"/>
                    <a:pt x="110" y="30"/>
                    <a:pt x="110" y="28"/>
                  </a:cubicBezTo>
                  <a:cubicBezTo>
                    <a:pt x="110" y="33"/>
                    <a:pt x="109" y="39"/>
                    <a:pt x="105"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 name="Freeform 23"/>
            <p:cNvSpPr/>
            <p:nvPr/>
          </p:nvSpPr>
          <p:spPr bwMode="auto">
            <a:xfrm>
              <a:off x="7693026" y="2405063"/>
              <a:ext cx="476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2" name="Freeform 24"/>
            <p:cNvSpPr/>
            <p:nvPr/>
          </p:nvSpPr>
          <p:spPr bwMode="auto">
            <a:xfrm>
              <a:off x="7697788" y="2397126"/>
              <a:ext cx="11113" cy="7938"/>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2"/>
                    <a:pt x="2" y="1"/>
                    <a:pt x="3" y="0"/>
                  </a:cubicBezTo>
                  <a:cubicBezTo>
                    <a:pt x="2" y="1"/>
                    <a:pt x="1" y="2"/>
                    <a:pt x="0" y="2"/>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3" name="Freeform 25"/>
            <p:cNvSpPr/>
            <p:nvPr/>
          </p:nvSpPr>
          <p:spPr bwMode="auto">
            <a:xfrm>
              <a:off x="7316788" y="2201863"/>
              <a:ext cx="444500" cy="258763"/>
            </a:xfrm>
            <a:custGeom>
              <a:avLst/>
              <a:gdLst>
                <a:gd name="T0" fmla="*/ 95 w 118"/>
                <a:gd name="T1" fmla="*/ 0 h 69"/>
                <a:gd name="T2" fmla="*/ 111 w 118"/>
                <a:gd name="T3" fmla="*/ 43 h 69"/>
                <a:gd name="T4" fmla="*/ 95 w 118"/>
                <a:gd name="T5" fmla="*/ 53 h 69"/>
                <a:gd name="T6" fmla="*/ 83 w 118"/>
                <a:gd name="T7" fmla="*/ 56 h 69"/>
                <a:gd name="T8" fmla="*/ 90 w 118"/>
                <a:gd name="T9" fmla="*/ 54 h 69"/>
                <a:gd name="T10" fmla="*/ 96 w 118"/>
                <a:gd name="T11" fmla="*/ 53 h 69"/>
                <a:gd name="T12" fmla="*/ 113 w 118"/>
                <a:gd name="T13" fmla="*/ 39 h 69"/>
                <a:gd name="T14" fmla="*/ 95 w 118"/>
                <a:gd name="T15" fmla="*/ 1 h 69"/>
                <a:gd name="T16" fmla="*/ 82 w 118"/>
                <a:gd name="T17" fmla="*/ 4 h 69"/>
                <a:gd name="T18" fmla="*/ 93 w 118"/>
                <a:gd name="T19" fmla="*/ 7 h 69"/>
                <a:gd name="T20" fmla="*/ 106 w 118"/>
                <a:gd name="T21" fmla="*/ 23 h 69"/>
                <a:gd name="T22" fmla="*/ 98 w 118"/>
                <a:gd name="T23" fmla="*/ 44 h 69"/>
                <a:gd name="T24" fmla="*/ 79 w 118"/>
                <a:gd name="T25" fmla="*/ 48 h 69"/>
                <a:gd name="T26" fmla="*/ 92 w 118"/>
                <a:gd name="T27" fmla="*/ 45 h 69"/>
                <a:gd name="T28" fmla="*/ 102 w 118"/>
                <a:gd name="T29" fmla="*/ 41 h 69"/>
                <a:gd name="T30" fmla="*/ 94 w 118"/>
                <a:gd name="T31" fmla="*/ 10 h 69"/>
                <a:gd name="T32" fmla="*/ 102 w 118"/>
                <a:gd name="T33" fmla="*/ 19 h 69"/>
                <a:gd name="T34" fmla="*/ 97 w 118"/>
                <a:gd name="T35" fmla="*/ 42 h 69"/>
                <a:gd name="T36" fmla="*/ 79 w 118"/>
                <a:gd name="T37" fmla="*/ 46 h 69"/>
                <a:gd name="T38" fmla="*/ 30 w 118"/>
                <a:gd name="T39" fmla="*/ 55 h 69"/>
                <a:gd name="T40" fmla="*/ 28 w 118"/>
                <a:gd name="T41" fmla="*/ 55 h 69"/>
                <a:gd name="T42" fmla="*/ 25 w 118"/>
                <a:gd name="T43" fmla="*/ 54 h 69"/>
                <a:gd name="T44" fmla="*/ 16 w 118"/>
                <a:gd name="T45" fmla="*/ 36 h 69"/>
                <a:gd name="T46" fmla="*/ 25 w 118"/>
                <a:gd name="T47" fmla="*/ 25 h 69"/>
                <a:gd name="T48" fmla="*/ 31 w 118"/>
                <a:gd name="T49" fmla="*/ 24 h 69"/>
                <a:gd name="T50" fmla="*/ 66 w 118"/>
                <a:gd name="T51" fmla="*/ 9 h 69"/>
                <a:gd name="T52" fmla="*/ 49 w 118"/>
                <a:gd name="T53" fmla="*/ 6 h 69"/>
                <a:gd name="T54" fmla="*/ 25 w 118"/>
                <a:gd name="T55" fmla="*/ 11 h 69"/>
                <a:gd name="T56" fmla="*/ 9 w 118"/>
                <a:gd name="T57" fmla="*/ 19 h 69"/>
                <a:gd name="T58" fmla="*/ 2 w 118"/>
                <a:gd name="T59" fmla="*/ 31 h 69"/>
                <a:gd name="T60" fmla="*/ 25 w 118"/>
                <a:gd name="T61" fmla="*/ 69 h 69"/>
                <a:gd name="T62" fmla="*/ 27 w 118"/>
                <a:gd name="T63" fmla="*/ 69 h 69"/>
                <a:gd name="T64" fmla="*/ 37 w 118"/>
                <a:gd name="T65" fmla="*/ 69 h 69"/>
                <a:gd name="T66" fmla="*/ 84 w 118"/>
                <a:gd name="T67" fmla="*/ 58 h 69"/>
                <a:gd name="T68" fmla="*/ 99 w 118"/>
                <a:gd name="T69" fmla="*/ 55 h 69"/>
                <a:gd name="T70" fmla="*/ 94 w 118"/>
                <a:gd name="T71" fmla="*/ 56 h 69"/>
                <a:gd name="T72" fmla="*/ 55 w 118"/>
                <a:gd name="T73" fmla="*/ 64 h 69"/>
                <a:gd name="T74" fmla="*/ 29 w 118"/>
                <a:gd name="T75" fmla="*/ 69 h 69"/>
                <a:gd name="T76" fmla="*/ 27 w 118"/>
                <a:gd name="T77" fmla="*/ 69 h 69"/>
                <a:gd name="T78" fmla="*/ 14 w 118"/>
                <a:gd name="T79" fmla="*/ 65 h 69"/>
                <a:gd name="T80" fmla="*/ 15 w 118"/>
                <a:gd name="T81" fmla="*/ 64 h 69"/>
                <a:gd name="T82" fmla="*/ 27 w 118"/>
                <a:gd name="T83" fmla="*/ 67 h 69"/>
                <a:gd name="T84" fmla="*/ 29 w 118"/>
                <a:gd name="T85" fmla="*/ 68 h 69"/>
                <a:gd name="T86" fmla="*/ 55 w 118"/>
                <a:gd name="T87" fmla="*/ 63 h 69"/>
                <a:gd name="T88" fmla="*/ 95 w 118"/>
                <a:gd name="T89" fmla="*/ 55 h 69"/>
                <a:gd name="T90" fmla="*/ 105 w 118"/>
                <a:gd name="T91" fmla="*/ 50 h 69"/>
                <a:gd name="T92" fmla="*/ 118 w 118"/>
                <a:gd name="T93" fmla="*/ 3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69">
                  <a:moveTo>
                    <a:pt x="110" y="9"/>
                  </a:moveTo>
                  <a:cubicBezTo>
                    <a:pt x="108" y="6"/>
                    <a:pt x="106" y="4"/>
                    <a:pt x="103" y="3"/>
                  </a:cubicBezTo>
                  <a:cubicBezTo>
                    <a:pt x="101" y="1"/>
                    <a:pt x="98" y="0"/>
                    <a:pt x="95" y="0"/>
                  </a:cubicBezTo>
                  <a:cubicBezTo>
                    <a:pt x="101" y="2"/>
                    <a:pt x="106" y="6"/>
                    <a:pt x="109" y="10"/>
                  </a:cubicBezTo>
                  <a:cubicBezTo>
                    <a:pt x="113" y="15"/>
                    <a:pt x="115" y="20"/>
                    <a:pt x="115" y="26"/>
                  </a:cubicBezTo>
                  <a:cubicBezTo>
                    <a:pt x="116" y="32"/>
                    <a:pt x="115" y="38"/>
                    <a:pt x="111" y="43"/>
                  </a:cubicBezTo>
                  <a:cubicBezTo>
                    <a:pt x="110" y="45"/>
                    <a:pt x="108" y="47"/>
                    <a:pt x="105" y="49"/>
                  </a:cubicBezTo>
                  <a:cubicBezTo>
                    <a:pt x="103" y="51"/>
                    <a:pt x="100" y="52"/>
                    <a:pt x="97" y="53"/>
                  </a:cubicBezTo>
                  <a:cubicBezTo>
                    <a:pt x="97" y="53"/>
                    <a:pt x="96" y="53"/>
                    <a:pt x="95" y="53"/>
                  </a:cubicBezTo>
                  <a:cubicBezTo>
                    <a:pt x="93" y="54"/>
                    <a:pt x="93" y="54"/>
                    <a:pt x="93" y="54"/>
                  </a:cubicBezTo>
                  <a:cubicBezTo>
                    <a:pt x="90" y="54"/>
                    <a:pt x="90" y="54"/>
                    <a:pt x="90" y="54"/>
                  </a:cubicBezTo>
                  <a:cubicBezTo>
                    <a:pt x="83" y="56"/>
                    <a:pt x="83" y="56"/>
                    <a:pt x="83" y="56"/>
                  </a:cubicBezTo>
                  <a:cubicBezTo>
                    <a:pt x="69" y="59"/>
                    <a:pt x="69" y="59"/>
                    <a:pt x="69" y="59"/>
                  </a:cubicBezTo>
                  <a:cubicBezTo>
                    <a:pt x="41" y="65"/>
                    <a:pt x="41" y="65"/>
                    <a:pt x="41" y="65"/>
                  </a:cubicBezTo>
                  <a:cubicBezTo>
                    <a:pt x="56" y="61"/>
                    <a:pt x="74" y="57"/>
                    <a:pt x="90" y="54"/>
                  </a:cubicBezTo>
                  <a:cubicBezTo>
                    <a:pt x="94" y="53"/>
                    <a:pt x="94" y="53"/>
                    <a:pt x="94" y="53"/>
                  </a:cubicBezTo>
                  <a:cubicBezTo>
                    <a:pt x="95" y="53"/>
                    <a:pt x="95" y="53"/>
                    <a:pt x="95" y="53"/>
                  </a:cubicBezTo>
                  <a:cubicBezTo>
                    <a:pt x="95" y="53"/>
                    <a:pt x="96" y="53"/>
                    <a:pt x="96" y="53"/>
                  </a:cubicBezTo>
                  <a:cubicBezTo>
                    <a:pt x="97" y="53"/>
                    <a:pt x="98" y="52"/>
                    <a:pt x="98" y="52"/>
                  </a:cubicBezTo>
                  <a:cubicBezTo>
                    <a:pt x="102" y="51"/>
                    <a:pt x="105" y="50"/>
                    <a:pt x="107" y="47"/>
                  </a:cubicBezTo>
                  <a:cubicBezTo>
                    <a:pt x="110" y="45"/>
                    <a:pt x="112" y="42"/>
                    <a:pt x="113" y="39"/>
                  </a:cubicBezTo>
                  <a:cubicBezTo>
                    <a:pt x="114" y="36"/>
                    <a:pt x="115" y="33"/>
                    <a:pt x="115" y="30"/>
                  </a:cubicBezTo>
                  <a:cubicBezTo>
                    <a:pt x="115" y="24"/>
                    <a:pt x="113" y="17"/>
                    <a:pt x="110" y="12"/>
                  </a:cubicBezTo>
                  <a:cubicBezTo>
                    <a:pt x="106" y="7"/>
                    <a:pt x="101" y="3"/>
                    <a:pt x="95" y="1"/>
                  </a:cubicBezTo>
                  <a:cubicBezTo>
                    <a:pt x="94" y="1"/>
                    <a:pt x="92" y="0"/>
                    <a:pt x="91" y="0"/>
                  </a:cubicBezTo>
                  <a:cubicBezTo>
                    <a:pt x="89" y="0"/>
                    <a:pt x="88" y="0"/>
                    <a:pt x="86" y="1"/>
                  </a:cubicBezTo>
                  <a:cubicBezTo>
                    <a:pt x="84" y="2"/>
                    <a:pt x="82" y="3"/>
                    <a:pt x="82" y="4"/>
                  </a:cubicBezTo>
                  <a:cubicBezTo>
                    <a:pt x="82" y="5"/>
                    <a:pt x="83" y="5"/>
                    <a:pt x="84" y="5"/>
                  </a:cubicBezTo>
                  <a:cubicBezTo>
                    <a:pt x="85" y="5"/>
                    <a:pt x="87" y="6"/>
                    <a:pt x="89" y="6"/>
                  </a:cubicBezTo>
                  <a:cubicBezTo>
                    <a:pt x="90" y="6"/>
                    <a:pt x="91" y="6"/>
                    <a:pt x="93" y="7"/>
                  </a:cubicBezTo>
                  <a:cubicBezTo>
                    <a:pt x="94" y="7"/>
                    <a:pt x="95" y="7"/>
                    <a:pt x="95" y="7"/>
                  </a:cubicBezTo>
                  <a:cubicBezTo>
                    <a:pt x="96" y="8"/>
                    <a:pt x="95" y="9"/>
                    <a:pt x="94" y="9"/>
                  </a:cubicBezTo>
                  <a:cubicBezTo>
                    <a:pt x="100" y="12"/>
                    <a:pt x="105" y="17"/>
                    <a:pt x="106" y="23"/>
                  </a:cubicBezTo>
                  <a:cubicBezTo>
                    <a:pt x="107" y="27"/>
                    <a:pt x="107" y="30"/>
                    <a:pt x="107" y="33"/>
                  </a:cubicBezTo>
                  <a:cubicBezTo>
                    <a:pt x="106" y="36"/>
                    <a:pt x="105" y="39"/>
                    <a:pt x="102" y="41"/>
                  </a:cubicBezTo>
                  <a:cubicBezTo>
                    <a:pt x="101" y="42"/>
                    <a:pt x="100" y="43"/>
                    <a:pt x="98" y="44"/>
                  </a:cubicBezTo>
                  <a:cubicBezTo>
                    <a:pt x="97" y="44"/>
                    <a:pt x="96" y="45"/>
                    <a:pt x="95" y="45"/>
                  </a:cubicBezTo>
                  <a:cubicBezTo>
                    <a:pt x="94" y="45"/>
                    <a:pt x="93" y="45"/>
                    <a:pt x="92" y="46"/>
                  </a:cubicBezTo>
                  <a:cubicBezTo>
                    <a:pt x="79" y="48"/>
                    <a:pt x="79" y="48"/>
                    <a:pt x="79" y="48"/>
                  </a:cubicBezTo>
                  <a:cubicBezTo>
                    <a:pt x="70" y="50"/>
                    <a:pt x="61" y="52"/>
                    <a:pt x="52" y="53"/>
                  </a:cubicBezTo>
                  <a:cubicBezTo>
                    <a:pt x="61" y="52"/>
                    <a:pt x="70" y="50"/>
                    <a:pt x="79" y="48"/>
                  </a:cubicBezTo>
                  <a:cubicBezTo>
                    <a:pt x="92" y="45"/>
                    <a:pt x="92" y="45"/>
                    <a:pt x="92" y="45"/>
                  </a:cubicBezTo>
                  <a:cubicBezTo>
                    <a:pt x="93" y="45"/>
                    <a:pt x="94" y="45"/>
                    <a:pt x="95" y="45"/>
                  </a:cubicBezTo>
                  <a:cubicBezTo>
                    <a:pt x="96" y="45"/>
                    <a:pt x="97" y="44"/>
                    <a:pt x="98" y="44"/>
                  </a:cubicBezTo>
                  <a:cubicBezTo>
                    <a:pt x="100" y="43"/>
                    <a:pt x="101" y="42"/>
                    <a:pt x="102" y="41"/>
                  </a:cubicBezTo>
                  <a:cubicBezTo>
                    <a:pt x="105" y="39"/>
                    <a:pt x="106" y="36"/>
                    <a:pt x="106" y="33"/>
                  </a:cubicBezTo>
                  <a:cubicBezTo>
                    <a:pt x="107" y="30"/>
                    <a:pt x="107" y="27"/>
                    <a:pt x="106" y="23"/>
                  </a:cubicBezTo>
                  <a:cubicBezTo>
                    <a:pt x="104" y="17"/>
                    <a:pt x="100" y="12"/>
                    <a:pt x="94" y="10"/>
                  </a:cubicBezTo>
                  <a:cubicBezTo>
                    <a:pt x="93" y="10"/>
                    <a:pt x="93" y="11"/>
                    <a:pt x="95" y="12"/>
                  </a:cubicBezTo>
                  <a:cubicBezTo>
                    <a:pt x="96" y="13"/>
                    <a:pt x="97" y="14"/>
                    <a:pt x="98" y="15"/>
                  </a:cubicBezTo>
                  <a:cubicBezTo>
                    <a:pt x="99" y="16"/>
                    <a:pt x="101" y="17"/>
                    <a:pt x="102" y="19"/>
                  </a:cubicBezTo>
                  <a:cubicBezTo>
                    <a:pt x="103" y="21"/>
                    <a:pt x="104" y="24"/>
                    <a:pt x="105" y="26"/>
                  </a:cubicBezTo>
                  <a:cubicBezTo>
                    <a:pt x="105" y="28"/>
                    <a:pt x="105" y="30"/>
                    <a:pt x="105" y="32"/>
                  </a:cubicBezTo>
                  <a:cubicBezTo>
                    <a:pt x="104" y="36"/>
                    <a:pt x="101" y="40"/>
                    <a:pt x="97" y="42"/>
                  </a:cubicBezTo>
                  <a:cubicBezTo>
                    <a:pt x="96" y="42"/>
                    <a:pt x="94" y="43"/>
                    <a:pt x="93" y="43"/>
                  </a:cubicBezTo>
                  <a:cubicBezTo>
                    <a:pt x="89" y="44"/>
                    <a:pt x="89" y="44"/>
                    <a:pt x="89" y="44"/>
                  </a:cubicBezTo>
                  <a:cubicBezTo>
                    <a:pt x="79" y="46"/>
                    <a:pt x="79" y="46"/>
                    <a:pt x="79" y="46"/>
                  </a:cubicBezTo>
                  <a:cubicBezTo>
                    <a:pt x="66" y="48"/>
                    <a:pt x="53" y="51"/>
                    <a:pt x="41" y="53"/>
                  </a:cubicBezTo>
                  <a:cubicBezTo>
                    <a:pt x="34" y="55"/>
                    <a:pt x="34" y="55"/>
                    <a:pt x="34" y="55"/>
                  </a:cubicBezTo>
                  <a:cubicBezTo>
                    <a:pt x="33" y="55"/>
                    <a:pt x="31" y="55"/>
                    <a:pt x="30" y="55"/>
                  </a:cubicBezTo>
                  <a:cubicBezTo>
                    <a:pt x="29" y="55"/>
                    <a:pt x="29" y="55"/>
                    <a:pt x="29" y="55"/>
                  </a:cubicBezTo>
                  <a:cubicBezTo>
                    <a:pt x="28" y="55"/>
                    <a:pt x="28" y="55"/>
                    <a:pt x="28" y="55"/>
                  </a:cubicBezTo>
                  <a:cubicBezTo>
                    <a:pt x="28" y="55"/>
                    <a:pt x="28" y="55"/>
                    <a:pt x="28" y="55"/>
                  </a:cubicBezTo>
                  <a:cubicBezTo>
                    <a:pt x="27" y="55"/>
                    <a:pt x="27" y="55"/>
                    <a:pt x="27" y="55"/>
                  </a:cubicBezTo>
                  <a:cubicBezTo>
                    <a:pt x="27" y="55"/>
                    <a:pt x="27" y="55"/>
                    <a:pt x="27" y="55"/>
                  </a:cubicBezTo>
                  <a:cubicBezTo>
                    <a:pt x="26" y="54"/>
                    <a:pt x="25" y="54"/>
                    <a:pt x="25" y="54"/>
                  </a:cubicBezTo>
                  <a:cubicBezTo>
                    <a:pt x="23" y="54"/>
                    <a:pt x="22" y="53"/>
                    <a:pt x="21" y="52"/>
                  </a:cubicBezTo>
                  <a:cubicBezTo>
                    <a:pt x="19" y="51"/>
                    <a:pt x="17" y="48"/>
                    <a:pt x="16" y="45"/>
                  </a:cubicBezTo>
                  <a:cubicBezTo>
                    <a:pt x="15" y="42"/>
                    <a:pt x="15" y="39"/>
                    <a:pt x="16" y="36"/>
                  </a:cubicBezTo>
                  <a:cubicBezTo>
                    <a:pt x="16" y="33"/>
                    <a:pt x="17" y="32"/>
                    <a:pt x="18" y="30"/>
                  </a:cubicBezTo>
                  <a:cubicBezTo>
                    <a:pt x="20" y="28"/>
                    <a:pt x="21" y="27"/>
                    <a:pt x="23" y="26"/>
                  </a:cubicBezTo>
                  <a:cubicBezTo>
                    <a:pt x="24" y="26"/>
                    <a:pt x="24" y="26"/>
                    <a:pt x="25" y="25"/>
                  </a:cubicBezTo>
                  <a:cubicBezTo>
                    <a:pt x="25" y="25"/>
                    <a:pt x="25" y="25"/>
                    <a:pt x="25" y="25"/>
                  </a:cubicBezTo>
                  <a:cubicBezTo>
                    <a:pt x="26" y="25"/>
                    <a:pt x="26" y="25"/>
                    <a:pt x="26" y="25"/>
                  </a:cubicBezTo>
                  <a:cubicBezTo>
                    <a:pt x="31" y="24"/>
                    <a:pt x="31" y="24"/>
                    <a:pt x="31" y="24"/>
                  </a:cubicBezTo>
                  <a:cubicBezTo>
                    <a:pt x="40" y="22"/>
                    <a:pt x="40" y="22"/>
                    <a:pt x="40" y="22"/>
                  </a:cubicBezTo>
                  <a:cubicBezTo>
                    <a:pt x="52" y="20"/>
                    <a:pt x="64" y="17"/>
                    <a:pt x="74" y="15"/>
                  </a:cubicBezTo>
                  <a:cubicBezTo>
                    <a:pt x="91" y="10"/>
                    <a:pt x="84" y="7"/>
                    <a:pt x="66" y="9"/>
                  </a:cubicBezTo>
                  <a:cubicBezTo>
                    <a:pt x="66" y="8"/>
                    <a:pt x="66" y="8"/>
                    <a:pt x="66" y="8"/>
                  </a:cubicBezTo>
                  <a:cubicBezTo>
                    <a:pt x="83" y="5"/>
                    <a:pt x="74" y="3"/>
                    <a:pt x="76" y="1"/>
                  </a:cubicBezTo>
                  <a:cubicBezTo>
                    <a:pt x="67" y="3"/>
                    <a:pt x="58" y="5"/>
                    <a:pt x="49" y="6"/>
                  </a:cubicBezTo>
                  <a:cubicBezTo>
                    <a:pt x="40" y="8"/>
                    <a:pt x="40" y="8"/>
                    <a:pt x="40" y="8"/>
                  </a:cubicBezTo>
                  <a:cubicBezTo>
                    <a:pt x="30" y="10"/>
                    <a:pt x="30" y="10"/>
                    <a:pt x="30" y="10"/>
                  </a:cubicBezTo>
                  <a:cubicBezTo>
                    <a:pt x="25" y="11"/>
                    <a:pt x="25" y="11"/>
                    <a:pt x="25" y="11"/>
                  </a:cubicBezTo>
                  <a:cubicBezTo>
                    <a:pt x="23" y="11"/>
                    <a:pt x="23" y="11"/>
                    <a:pt x="23" y="11"/>
                  </a:cubicBezTo>
                  <a:cubicBezTo>
                    <a:pt x="22" y="11"/>
                    <a:pt x="21" y="12"/>
                    <a:pt x="20" y="12"/>
                  </a:cubicBezTo>
                  <a:cubicBezTo>
                    <a:pt x="16" y="14"/>
                    <a:pt x="12" y="16"/>
                    <a:pt x="9" y="19"/>
                  </a:cubicBezTo>
                  <a:cubicBezTo>
                    <a:pt x="8" y="20"/>
                    <a:pt x="7" y="21"/>
                    <a:pt x="7" y="22"/>
                  </a:cubicBezTo>
                  <a:cubicBezTo>
                    <a:pt x="6" y="23"/>
                    <a:pt x="6" y="23"/>
                    <a:pt x="5" y="25"/>
                  </a:cubicBezTo>
                  <a:cubicBezTo>
                    <a:pt x="4" y="26"/>
                    <a:pt x="3" y="29"/>
                    <a:pt x="2" y="31"/>
                  </a:cubicBezTo>
                  <a:cubicBezTo>
                    <a:pt x="0" y="38"/>
                    <a:pt x="1" y="47"/>
                    <a:pt x="4" y="54"/>
                  </a:cubicBezTo>
                  <a:cubicBezTo>
                    <a:pt x="6" y="58"/>
                    <a:pt x="9" y="62"/>
                    <a:pt x="13" y="64"/>
                  </a:cubicBezTo>
                  <a:cubicBezTo>
                    <a:pt x="16" y="67"/>
                    <a:pt x="21" y="68"/>
                    <a:pt x="25" y="69"/>
                  </a:cubicBezTo>
                  <a:cubicBezTo>
                    <a:pt x="25" y="69"/>
                    <a:pt x="26" y="69"/>
                    <a:pt x="26" y="69"/>
                  </a:cubicBezTo>
                  <a:cubicBezTo>
                    <a:pt x="27" y="69"/>
                    <a:pt x="27" y="69"/>
                    <a:pt x="27" y="69"/>
                  </a:cubicBezTo>
                  <a:cubicBezTo>
                    <a:pt x="27" y="69"/>
                    <a:pt x="27" y="69"/>
                    <a:pt x="27" y="69"/>
                  </a:cubicBezTo>
                  <a:cubicBezTo>
                    <a:pt x="27" y="69"/>
                    <a:pt x="27" y="69"/>
                    <a:pt x="27" y="69"/>
                  </a:cubicBezTo>
                  <a:cubicBezTo>
                    <a:pt x="28" y="69"/>
                    <a:pt x="29" y="69"/>
                    <a:pt x="30" y="69"/>
                  </a:cubicBezTo>
                  <a:cubicBezTo>
                    <a:pt x="32" y="69"/>
                    <a:pt x="35" y="69"/>
                    <a:pt x="37" y="69"/>
                  </a:cubicBezTo>
                  <a:cubicBezTo>
                    <a:pt x="46" y="67"/>
                    <a:pt x="46" y="67"/>
                    <a:pt x="46" y="67"/>
                  </a:cubicBezTo>
                  <a:cubicBezTo>
                    <a:pt x="65" y="62"/>
                    <a:pt x="65" y="62"/>
                    <a:pt x="65" y="62"/>
                  </a:cubicBezTo>
                  <a:cubicBezTo>
                    <a:pt x="84" y="58"/>
                    <a:pt x="84" y="58"/>
                    <a:pt x="84" y="58"/>
                  </a:cubicBezTo>
                  <a:cubicBezTo>
                    <a:pt x="93" y="56"/>
                    <a:pt x="93" y="56"/>
                    <a:pt x="93" y="56"/>
                  </a:cubicBezTo>
                  <a:cubicBezTo>
                    <a:pt x="96" y="56"/>
                    <a:pt x="96" y="56"/>
                    <a:pt x="96" y="56"/>
                  </a:cubicBezTo>
                  <a:cubicBezTo>
                    <a:pt x="97" y="56"/>
                    <a:pt x="98" y="55"/>
                    <a:pt x="99" y="55"/>
                  </a:cubicBezTo>
                  <a:cubicBezTo>
                    <a:pt x="99" y="55"/>
                    <a:pt x="100" y="55"/>
                    <a:pt x="100" y="54"/>
                  </a:cubicBezTo>
                  <a:cubicBezTo>
                    <a:pt x="99" y="55"/>
                    <a:pt x="98" y="55"/>
                    <a:pt x="97" y="55"/>
                  </a:cubicBezTo>
                  <a:cubicBezTo>
                    <a:pt x="95" y="56"/>
                    <a:pt x="95" y="56"/>
                    <a:pt x="94" y="56"/>
                  </a:cubicBezTo>
                  <a:cubicBezTo>
                    <a:pt x="91" y="57"/>
                    <a:pt x="91" y="57"/>
                    <a:pt x="91" y="57"/>
                  </a:cubicBezTo>
                  <a:cubicBezTo>
                    <a:pt x="78" y="59"/>
                    <a:pt x="78" y="59"/>
                    <a:pt x="78" y="59"/>
                  </a:cubicBezTo>
                  <a:cubicBezTo>
                    <a:pt x="55" y="64"/>
                    <a:pt x="55" y="64"/>
                    <a:pt x="55" y="64"/>
                  </a:cubicBezTo>
                  <a:cubicBezTo>
                    <a:pt x="43" y="67"/>
                    <a:pt x="43" y="67"/>
                    <a:pt x="43" y="67"/>
                  </a:cubicBezTo>
                  <a:cubicBezTo>
                    <a:pt x="37" y="68"/>
                    <a:pt x="37" y="68"/>
                    <a:pt x="37" y="68"/>
                  </a:cubicBezTo>
                  <a:cubicBezTo>
                    <a:pt x="34" y="69"/>
                    <a:pt x="32" y="69"/>
                    <a:pt x="29" y="69"/>
                  </a:cubicBezTo>
                  <a:cubicBezTo>
                    <a:pt x="28" y="69"/>
                    <a:pt x="28" y="69"/>
                    <a:pt x="27" y="69"/>
                  </a:cubicBezTo>
                  <a:cubicBezTo>
                    <a:pt x="27" y="69"/>
                    <a:pt x="27" y="69"/>
                    <a:pt x="27" y="69"/>
                  </a:cubicBezTo>
                  <a:cubicBezTo>
                    <a:pt x="27" y="69"/>
                    <a:pt x="27" y="69"/>
                    <a:pt x="27" y="69"/>
                  </a:cubicBezTo>
                  <a:cubicBezTo>
                    <a:pt x="26" y="69"/>
                    <a:pt x="26" y="68"/>
                    <a:pt x="26" y="68"/>
                  </a:cubicBezTo>
                  <a:cubicBezTo>
                    <a:pt x="24" y="68"/>
                    <a:pt x="23" y="68"/>
                    <a:pt x="22" y="68"/>
                  </a:cubicBezTo>
                  <a:cubicBezTo>
                    <a:pt x="19" y="67"/>
                    <a:pt x="17" y="66"/>
                    <a:pt x="14" y="65"/>
                  </a:cubicBezTo>
                  <a:cubicBezTo>
                    <a:pt x="9" y="62"/>
                    <a:pt x="6" y="57"/>
                    <a:pt x="4" y="52"/>
                  </a:cubicBezTo>
                  <a:cubicBezTo>
                    <a:pt x="4" y="52"/>
                    <a:pt x="5" y="53"/>
                    <a:pt x="4" y="52"/>
                  </a:cubicBezTo>
                  <a:cubicBezTo>
                    <a:pt x="6" y="57"/>
                    <a:pt x="10" y="61"/>
                    <a:pt x="15" y="64"/>
                  </a:cubicBezTo>
                  <a:cubicBezTo>
                    <a:pt x="17" y="65"/>
                    <a:pt x="19" y="66"/>
                    <a:pt x="22" y="67"/>
                  </a:cubicBezTo>
                  <a:cubicBezTo>
                    <a:pt x="23" y="67"/>
                    <a:pt x="25" y="67"/>
                    <a:pt x="26" y="67"/>
                  </a:cubicBezTo>
                  <a:cubicBezTo>
                    <a:pt x="26" y="67"/>
                    <a:pt x="27" y="67"/>
                    <a:pt x="27" y="67"/>
                  </a:cubicBezTo>
                  <a:cubicBezTo>
                    <a:pt x="27" y="68"/>
                    <a:pt x="27" y="67"/>
                    <a:pt x="27" y="68"/>
                  </a:cubicBezTo>
                  <a:cubicBezTo>
                    <a:pt x="27" y="68"/>
                    <a:pt x="27" y="68"/>
                    <a:pt x="27" y="68"/>
                  </a:cubicBezTo>
                  <a:cubicBezTo>
                    <a:pt x="28" y="68"/>
                    <a:pt x="29" y="68"/>
                    <a:pt x="29" y="68"/>
                  </a:cubicBezTo>
                  <a:cubicBezTo>
                    <a:pt x="32" y="68"/>
                    <a:pt x="34" y="68"/>
                    <a:pt x="37" y="67"/>
                  </a:cubicBezTo>
                  <a:cubicBezTo>
                    <a:pt x="43" y="66"/>
                    <a:pt x="43" y="66"/>
                    <a:pt x="43" y="66"/>
                  </a:cubicBezTo>
                  <a:cubicBezTo>
                    <a:pt x="55" y="63"/>
                    <a:pt x="55" y="63"/>
                    <a:pt x="55" y="63"/>
                  </a:cubicBezTo>
                  <a:cubicBezTo>
                    <a:pt x="63" y="62"/>
                    <a:pt x="71" y="60"/>
                    <a:pt x="79" y="58"/>
                  </a:cubicBezTo>
                  <a:cubicBezTo>
                    <a:pt x="83" y="58"/>
                    <a:pt x="87" y="57"/>
                    <a:pt x="91" y="56"/>
                  </a:cubicBezTo>
                  <a:cubicBezTo>
                    <a:pt x="95" y="55"/>
                    <a:pt x="95" y="55"/>
                    <a:pt x="95" y="55"/>
                  </a:cubicBezTo>
                  <a:cubicBezTo>
                    <a:pt x="96" y="55"/>
                    <a:pt x="96" y="55"/>
                    <a:pt x="96" y="55"/>
                  </a:cubicBezTo>
                  <a:cubicBezTo>
                    <a:pt x="97" y="54"/>
                    <a:pt x="97" y="54"/>
                    <a:pt x="98" y="54"/>
                  </a:cubicBezTo>
                  <a:cubicBezTo>
                    <a:pt x="101" y="53"/>
                    <a:pt x="103" y="52"/>
                    <a:pt x="105" y="50"/>
                  </a:cubicBezTo>
                  <a:cubicBezTo>
                    <a:pt x="106" y="51"/>
                    <a:pt x="106" y="51"/>
                    <a:pt x="106" y="51"/>
                  </a:cubicBezTo>
                  <a:cubicBezTo>
                    <a:pt x="109" y="49"/>
                    <a:pt x="112" y="46"/>
                    <a:pt x="114" y="42"/>
                  </a:cubicBezTo>
                  <a:cubicBezTo>
                    <a:pt x="116" y="39"/>
                    <a:pt x="117" y="35"/>
                    <a:pt x="118" y="31"/>
                  </a:cubicBezTo>
                  <a:cubicBezTo>
                    <a:pt x="118" y="23"/>
                    <a:pt x="115" y="15"/>
                    <a:pt x="11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 name="Freeform 26"/>
            <p:cNvSpPr/>
            <p:nvPr/>
          </p:nvSpPr>
          <p:spPr bwMode="auto">
            <a:xfrm>
              <a:off x="4427538" y="2193926"/>
              <a:ext cx="431800" cy="266700"/>
            </a:xfrm>
            <a:custGeom>
              <a:avLst/>
              <a:gdLst>
                <a:gd name="T0" fmla="*/ 26 w 115"/>
                <a:gd name="T1" fmla="*/ 58 h 71"/>
                <a:gd name="T2" fmla="*/ 20 w 115"/>
                <a:gd name="T3" fmla="*/ 56 h 71"/>
                <a:gd name="T4" fmla="*/ 1 w 115"/>
                <a:gd name="T5" fmla="*/ 25 h 71"/>
                <a:gd name="T6" fmla="*/ 13 w 115"/>
                <a:gd name="T7" fmla="*/ 5 h 71"/>
                <a:gd name="T8" fmla="*/ 13 w 115"/>
                <a:gd name="T9" fmla="*/ 6 h 71"/>
                <a:gd name="T10" fmla="*/ 2 w 115"/>
                <a:gd name="T11" fmla="*/ 26 h 71"/>
                <a:gd name="T12" fmla="*/ 21 w 115"/>
                <a:gd name="T13" fmla="*/ 56 h 71"/>
                <a:gd name="T14" fmla="*/ 24 w 115"/>
                <a:gd name="T15" fmla="*/ 57 h 71"/>
                <a:gd name="T16" fmla="*/ 58 w 115"/>
                <a:gd name="T17" fmla="*/ 64 h 71"/>
                <a:gd name="T18" fmla="*/ 80 w 115"/>
                <a:gd name="T19" fmla="*/ 70 h 71"/>
                <a:gd name="T20" fmla="*/ 97 w 115"/>
                <a:gd name="T21" fmla="*/ 70 h 71"/>
                <a:gd name="T22" fmla="*/ 96 w 115"/>
                <a:gd name="T23" fmla="*/ 68 h 71"/>
                <a:gd name="T24" fmla="*/ 81 w 115"/>
                <a:gd name="T25" fmla="*/ 68 h 71"/>
                <a:gd name="T26" fmla="*/ 23 w 115"/>
                <a:gd name="T27" fmla="*/ 55 h 71"/>
                <a:gd name="T28" fmla="*/ 19 w 115"/>
                <a:gd name="T29" fmla="*/ 54 h 71"/>
                <a:gd name="T30" fmla="*/ 4 w 115"/>
                <a:gd name="T31" fmla="*/ 31 h 71"/>
                <a:gd name="T32" fmla="*/ 21 w 115"/>
                <a:gd name="T33" fmla="*/ 54 h 71"/>
                <a:gd name="T34" fmla="*/ 32 w 115"/>
                <a:gd name="T35" fmla="*/ 57 h 71"/>
                <a:gd name="T36" fmla="*/ 80 w 115"/>
                <a:gd name="T37" fmla="*/ 68 h 71"/>
                <a:gd name="T38" fmla="*/ 109 w 115"/>
                <a:gd name="T39" fmla="*/ 57 h 71"/>
                <a:gd name="T40" fmla="*/ 111 w 115"/>
                <a:gd name="T41" fmla="*/ 44 h 71"/>
                <a:gd name="T42" fmla="*/ 105 w 115"/>
                <a:gd name="T43" fmla="*/ 53 h 71"/>
                <a:gd name="T44" fmla="*/ 94 w 115"/>
                <a:gd name="T45" fmla="*/ 60 h 71"/>
                <a:gd name="T46" fmla="*/ 80 w 115"/>
                <a:gd name="T47" fmla="*/ 59 h 71"/>
                <a:gd name="T48" fmla="*/ 37 w 115"/>
                <a:gd name="T49" fmla="*/ 50 h 71"/>
                <a:gd name="T50" fmla="*/ 25 w 115"/>
                <a:gd name="T51" fmla="*/ 47 h 71"/>
                <a:gd name="T52" fmla="*/ 24 w 115"/>
                <a:gd name="T53" fmla="*/ 46 h 71"/>
                <a:gd name="T54" fmla="*/ 74 w 115"/>
                <a:gd name="T55" fmla="*/ 58 h 71"/>
                <a:gd name="T56" fmla="*/ 85 w 115"/>
                <a:gd name="T57" fmla="*/ 60 h 71"/>
                <a:gd name="T58" fmla="*/ 99 w 115"/>
                <a:gd name="T59" fmla="*/ 54 h 71"/>
                <a:gd name="T60" fmla="*/ 76 w 115"/>
                <a:gd name="T61" fmla="*/ 56 h 71"/>
                <a:gd name="T62" fmla="*/ 26 w 115"/>
                <a:gd name="T63" fmla="*/ 45 h 71"/>
                <a:gd name="T64" fmla="*/ 24 w 115"/>
                <a:gd name="T65" fmla="*/ 44 h 71"/>
                <a:gd name="T66" fmla="*/ 15 w 115"/>
                <a:gd name="T67" fmla="*/ 27 h 71"/>
                <a:gd name="T68" fmla="*/ 21 w 115"/>
                <a:gd name="T69" fmla="*/ 16 h 71"/>
                <a:gd name="T70" fmla="*/ 33 w 115"/>
                <a:gd name="T71" fmla="*/ 14 h 71"/>
                <a:gd name="T72" fmla="*/ 42 w 115"/>
                <a:gd name="T73" fmla="*/ 16 h 71"/>
                <a:gd name="T74" fmla="*/ 93 w 115"/>
                <a:gd name="T75" fmla="*/ 27 h 71"/>
                <a:gd name="T76" fmla="*/ 104 w 115"/>
                <a:gd name="T77" fmla="*/ 42 h 71"/>
                <a:gd name="T78" fmla="*/ 106 w 115"/>
                <a:gd name="T79" fmla="*/ 44 h 71"/>
                <a:gd name="T80" fmla="*/ 107 w 115"/>
                <a:gd name="T81" fmla="*/ 27 h 71"/>
                <a:gd name="T82" fmla="*/ 112 w 115"/>
                <a:gd name="T83" fmla="*/ 39 h 71"/>
                <a:gd name="T84" fmla="*/ 109 w 115"/>
                <a:gd name="T85" fmla="*/ 22 h 71"/>
                <a:gd name="T86" fmla="*/ 96 w 115"/>
                <a:gd name="T87" fmla="*/ 14 h 71"/>
                <a:gd name="T88" fmla="*/ 47 w 115"/>
                <a:gd name="T89" fmla="*/ 3 h 71"/>
                <a:gd name="T90" fmla="*/ 34 w 115"/>
                <a:gd name="T91" fmla="*/ 0 h 71"/>
                <a:gd name="T92" fmla="*/ 14 w 115"/>
                <a:gd name="T93" fmla="*/ 4 h 71"/>
                <a:gd name="T94" fmla="*/ 1 w 115"/>
                <a:gd name="T95" fmla="*/ 25 h 71"/>
                <a:gd name="T96" fmla="*/ 17 w 115"/>
                <a:gd name="T97" fmla="*/ 56 h 71"/>
                <a:gd name="T98" fmla="*/ 23 w 115"/>
                <a:gd name="T99" fmla="*/ 58 h 71"/>
                <a:gd name="T100" fmla="*/ 56 w 115"/>
                <a:gd name="T101" fmla="*/ 6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71">
                  <a:moveTo>
                    <a:pt x="56" y="65"/>
                  </a:moveTo>
                  <a:cubicBezTo>
                    <a:pt x="32" y="59"/>
                    <a:pt x="32" y="59"/>
                    <a:pt x="32" y="59"/>
                  </a:cubicBezTo>
                  <a:cubicBezTo>
                    <a:pt x="26" y="58"/>
                    <a:pt x="26" y="58"/>
                    <a:pt x="26" y="58"/>
                  </a:cubicBezTo>
                  <a:cubicBezTo>
                    <a:pt x="23" y="57"/>
                    <a:pt x="23" y="57"/>
                    <a:pt x="23" y="57"/>
                  </a:cubicBezTo>
                  <a:cubicBezTo>
                    <a:pt x="22" y="57"/>
                    <a:pt x="22" y="57"/>
                    <a:pt x="22" y="57"/>
                  </a:cubicBezTo>
                  <a:cubicBezTo>
                    <a:pt x="21" y="57"/>
                    <a:pt x="20" y="57"/>
                    <a:pt x="20" y="56"/>
                  </a:cubicBezTo>
                  <a:cubicBezTo>
                    <a:pt x="14" y="55"/>
                    <a:pt x="10" y="51"/>
                    <a:pt x="7" y="47"/>
                  </a:cubicBezTo>
                  <a:cubicBezTo>
                    <a:pt x="4" y="43"/>
                    <a:pt x="2" y="38"/>
                    <a:pt x="1" y="33"/>
                  </a:cubicBezTo>
                  <a:cubicBezTo>
                    <a:pt x="1" y="30"/>
                    <a:pt x="1" y="28"/>
                    <a:pt x="1" y="25"/>
                  </a:cubicBezTo>
                  <a:cubicBezTo>
                    <a:pt x="1" y="24"/>
                    <a:pt x="1" y="23"/>
                    <a:pt x="2" y="22"/>
                  </a:cubicBezTo>
                  <a:cubicBezTo>
                    <a:pt x="2" y="20"/>
                    <a:pt x="2" y="19"/>
                    <a:pt x="3" y="18"/>
                  </a:cubicBezTo>
                  <a:cubicBezTo>
                    <a:pt x="5" y="13"/>
                    <a:pt x="9" y="8"/>
                    <a:pt x="13" y="5"/>
                  </a:cubicBezTo>
                  <a:cubicBezTo>
                    <a:pt x="17" y="2"/>
                    <a:pt x="22" y="1"/>
                    <a:pt x="28" y="0"/>
                  </a:cubicBezTo>
                  <a:cubicBezTo>
                    <a:pt x="27" y="0"/>
                    <a:pt x="26" y="1"/>
                    <a:pt x="28" y="1"/>
                  </a:cubicBezTo>
                  <a:cubicBezTo>
                    <a:pt x="23" y="1"/>
                    <a:pt x="18" y="3"/>
                    <a:pt x="13" y="6"/>
                  </a:cubicBezTo>
                  <a:cubicBezTo>
                    <a:pt x="9" y="9"/>
                    <a:pt x="6" y="13"/>
                    <a:pt x="4" y="18"/>
                  </a:cubicBezTo>
                  <a:cubicBezTo>
                    <a:pt x="3" y="19"/>
                    <a:pt x="3" y="21"/>
                    <a:pt x="3" y="22"/>
                  </a:cubicBezTo>
                  <a:cubicBezTo>
                    <a:pt x="2" y="23"/>
                    <a:pt x="2" y="24"/>
                    <a:pt x="2" y="26"/>
                  </a:cubicBezTo>
                  <a:cubicBezTo>
                    <a:pt x="2" y="28"/>
                    <a:pt x="2" y="31"/>
                    <a:pt x="2" y="33"/>
                  </a:cubicBezTo>
                  <a:cubicBezTo>
                    <a:pt x="3" y="38"/>
                    <a:pt x="5" y="43"/>
                    <a:pt x="8" y="47"/>
                  </a:cubicBezTo>
                  <a:cubicBezTo>
                    <a:pt x="11" y="51"/>
                    <a:pt x="15" y="55"/>
                    <a:pt x="21" y="56"/>
                  </a:cubicBezTo>
                  <a:cubicBezTo>
                    <a:pt x="22" y="56"/>
                    <a:pt x="22" y="56"/>
                    <a:pt x="22" y="56"/>
                  </a:cubicBezTo>
                  <a:cubicBezTo>
                    <a:pt x="23" y="57"/>
                    <a:pt x="23" y="57"/>
                    <a:pt x="23" y="57"/>
                  </a:cubicBezTo>
                  <a:cubicBezTo>
                    <a:pt x="24" y="57"/>
                    <a:pt x="24" y="57"/>
                    <a:pt x="24" y="57"/>
                  </a:cubicBezTo>
                  <a:cubicBezTo>
                    <a:pt x="27" y="58"/>
                    <a:pt x="27" y="58"/>
                    <a:pt x="27" y="58"/>
                  </a:cubicBezTo>
                  <a:cubicBezTo>
                    <a:pt x="33" y="59"/>
                    <a:pt x="33" y="59"/>
                    <a:pt x="33" y="59"/>
                  </a:cubicBezTo>
                  <a:cubicBezTo>
                    <a:pt x="41" y="61"/>
                    <a:pt x="49" y="62"/>
                    <a:pt x="58" y="64"/>
                  </a:cubicBezTo>
                  <a:cubicBezTo>
                    <a:pt x="58" y="65"/>
                    <a:pt x="58" y="65"/>
                    <a:pt x="58" y="65"/>
                  </a:cubicBezTo>
                  <a:cubicBezTo>
                    <a:pt x="75" y="69"/>
                    <a:pt x="75" y="69"/>
                    <a:pt x="75" y="69"/>
                  </a:cubicBezTo>
                  <a:cubicBezTo>
                    <a:pt x="80" y="70"/>
                    <a:pt x="80" y="70"/>
                    <a:pt x="80" y="70"/>
                  </a:cubicBezTo>
                  <a:cubicBezTo>
                    <a:pt x="80" y="70"/>
                    <a:pt x="81" y="71"/>
                    <a:pt x="82" y="71"/>
                  </a:cubicBezTo>
                  <a:cubicBezTo>
                    <a:pt x="83" y="71"/>
                    <a:pt x="84" y="71"/>
                    <a:pt x="85" y="71"/>
                  </a:cubicBezTo>
                  <a:cubicBezTo>
                    <a:pt x="89" y="71"/>
                    <a:pt x="93" y="71"/>
                    <a:pt x="97" y="70"/>
                  </a:cubicBezTo>
                  <a:cubicBezTo>
                    <a:pt x="101" y="68"/>
                    <a:pt x="103" y="66"/>
                    <a:pt x="105" y="64"/>
                  </a:cubicBezTo>
                  <a:cubicBezTo>
                    <a:pt x="107" y="62"/>
                    <a:pt x="109" y="60"/>
                    <a:pt x="110" y="58"/>
                  </a:cubicBezTo>
                  <a:cubicBezTo>
                    <a:pt x="106" y="63"/>
                    <a:pt x="102" y="66"/>
                    <a:pt x="96" y="68"/>
                  </a:cubicBezTo>
                  <a:cubicBezTo>
                    <a:pt x="93" y="69"/>
                    <a:pt x="90" y="69"/>
                    <a:pt x="87" y="69"/>
                  </a:cubicBezTo>
                  <a:cubicBezTo>
                    <a:pt x="86" y="69"/>
                    <a:pt x="84" y="69"/>
                    <a:pt x="83" y="69"/>
                  </a:cubicBezTo>
                  <a:cubicBezTo>
                    <a:pt x="82" y="69"/>
                    <a:pt x="82" y="68"/>
                    <a:pt x="81" y="68"/>
                  </a:cubicBezTo>
                  <a:cubicBezTo>
                    <a:pt x="79" y="68"/>
                    <a:pt x="79" y="68"/>
                    <a:pt x="79" y="68"/>
                  </a:cubicBezTo>
                  <a:cubicBezTo>
                    <a:pt x="70" y="66"/>
                    <a:pt x="61" y="63"/>
                    <a:pt x="51" y="61"/>
                  </a:cubicBezTo>
                  <a:cubicBezTo>
                    <a:pt x="23" y="55"/>
                    <a:pt x="23" y="55"/>
                    <a:pt x="23" y="55"/>
                  </a:cubicBezTo>
                  <a:cubicBezTo>
                    <a:pt x="23" y="55"/>
                    <a:pt x="23" y="55"/>
                    <a:pt x="23" y="55"/>
                  </a:cubicBezTo>
                  <a:cubicBezTo>
                    <a:pt x="22" y="55"/>
                    <a:pt x="22" y="55"/>
                    <a:pt x="22" y="55"/>
                  </a:cubicBezTo>
                  <a:cubicBezTo>
                    <a:pt x="21" y="54"/>
                    <a:pt x="20" y="54"/>
                    <a:pt x="19" y="54"/>
                  </a:cubicBezTo>
                  <a:cubicBezTo>
                    <a:pt x="18" y="53"/>
                    <a:pt x="17" y="53"/>
                    <a:pt x="16" y="52"/>
                  </a:cubicBezTo>
                  <a:cubicBezTo>
                    <a:pt x="13" y="50"/>
                    <a:pt x="11" y="48"/>
                    <a:pt x="9" y="46"/>
                  </a:cubicBezTo>
                  <a:cubicBezTo>
                    <a:pt x="6" y="42"/>
                    <a:pt x="4" y="36"/>
                    <a:pt x="4" y="31"/>
                  </a:cubicBezTo>
                  <a:cubicBezTo>
                    <a:pt x="4" y="35"/>
                    <a:pt x="5" y="40"/>
                    <a:pt x="8" y="44"/>
                  </a:cubicBezTo>
                  <a:cubicBezTo>
                    <a:pt x="11" y="48"/>
                    <a:pt x="15" y="52"/>
                    <a:pt x="20" y="54"/>
                  </a:cubicBezTo>
                  <a:cubicBezTo>
                    <a:pt x="20" y="54"/>
                    <a:pt x="21" y="54"/>
                    <a:pt x="21" y="54"/>
                  </a:cubicBezTo>
                  <a:cubicBezTo>
                    <a:pt x="22" y="54"/>
                    <a:pt x="23" y="54"/>
                    <a:pt x="23" y="55"/>
                  </a:cubicBezTo>
                  <a:cubicBezTo>
                    <a:pt x="26" y="55"/>
                    <a:pt x="26" y="55"/>
                    <a:pt x="26" y="55"/>
                  </a:cubicBezTo>
                  <a:cubicBezTo>
                    <a:pt x="32" y="57"/>
                    <a:pt x="32" y="57"/>
                    <a:pt x="32" y="57"/>
                  </a:cubicBezTo>
                  <a:cubicBezTo>
                    <a:pt x="37" y="58"/>
                    <a:pt x="41" y="58"/>
                    <a:pt x="44" y="59"/>
                  </a:cubicBezTo>
                  <a:cubicBezTo>
                    <a:pt x="55" y="62"/>
                    <a:pt x="66" y="64"/>
                    <a:pt x="76" y="67"/>
                  </a:cubicBezTo>
                  <a:cubicBezTo>
                    <a:pt x="80" y="68"/>
                    <a:pt x="80" y="68"/>
                    <a:pt x="80" y="68"/>
                  </a:cubicBezTo>
                  <a:cubicBezTo>
                    <a:pt x="81" y="68"/>
                    <a:pt x="83" y="68"/>
                    <a:pt x="84" y="68"/>
                  </a:cubicBezTo>
                  <a:cubicBezTo>
                    <a:pt x="87" y="69"/>
                    <a:pt x="91" y="69"/>
                    <a:pt x="94" y="68"/>
                  </a:cubicBezTo>
                  <a:cubicBezTo>
                    <a:pt x="100" y="66"/>
                    <a:pt x="105" y="62"/>
                    <a:pt x="109" y="57"/>
                  </a:cubicBezTo>
                  <a:cubicBezTo>
                    <a:pt x="110" y="56"/>
                    <a:pt x="111" y="55"/>
                    <a:pt x="111" y="54"/>
                  </a:cubicBezTo>
                  <a:cubicBezTo>
                    <a:pt x="112" y="52"/>
                    <a:pt x="112" y="51"/>
                    <a:pt x="112" y="49"/>
                  </a:cubicBezTo>
                  <a:cubicBezTo>
                    <a:pt x="112" y="47"/>
                    <a:pt x="112" y="45"/>
                    <a:pt x="111" y="44"/>
                  </a:cubicBezTo>
                  <a:cubicBezTo>
                    <a:pt x="110" y="44"/>
                    <a:pt x="110" y="45"/>
                    <a:pt x="109" y="46"/>
                  </a:cubicBezTo>
                  <a:cubicBezTo>
                    <a:pt x="109" y="46"/>
                    <a:pt x="108" y="48"/>
                    <a:pt x="107" y="50"/>
                  </a:cubicBezTo>
                  <a:cubicBezTo>
                    <a:pt x="106" y="51"/>
                    <a:pt x="105" y="52"/>
                    <a:pt x="105" y="53"/>
                  </a:cubicBezTo>
                  <a:cubicBezTo>
                    <a:pt x="104" y="55"/>
                    <a:pt x="103" y="55"/>
                    <a:pt x="103" y="55"/>
                  </a:cubicBezTo>
                  <a:cubicBezTo>
                    <a:pt x="102" y="56"/>
                    <a:pt x="102" y="55"/>
                    <a:pt x="102" y="54"/>
                  </a:cubicBezTo>
                  <a:cubicBezTo>
                    <a:pt x="100" y="57"/>
                    <a:pt x="97" y="58"/>
                    <a:pt x="94" y="60"/>
                  </a:cubicBezTo>
                  <a:cubicBezTo>
                    <a:pt x="91" y="61"/>
                    <a:pt x="88" y="61"/>
                    <a:pt x="85" y="60"/>
                  </a:cubicBezTo>
                  <a:cubicBezTo>
                    <a:pt x="84" y="60"/>
                    <a:pt x="83" y="60"/>
                    <a:pt x="82" y="60"/>
                  </a:cubicBezTo>
                  <a:cubicBezTo>
                    <a:pt x="80" y="59"/>
                    <a:pt x="80" y="59"/>
                    <a:pt x="80" y="59"/>
                  </a:cubicBezTo>
                  <a:cubicBezTo>
                    <a:pt x="74" y="58"/>
                    <a:pt x="74" y="58"/>
                    <a:pt x="74" y="58"/>
                  </a:cubicBezTo>
                  <a:cubicBezTo>
                    <a:pt x="63" y="56"/>
                    <a:pt x="63" y="56"/>
                    <a:pt x="63" y="56"/>
                  </a:cubicBezTo>
                  <a:cubicBezTo>
                    <a:pt x="54" y="54"/>
                    <a:pt x="46" y="52"/>
                    <a:pt x="37" y="50"/>
                  </a:cubicBezTo>
                  <a:cubicBezTo>
                    <a:pt x="30" y="48"/>
                    <a:pt x="30" y="48"/>
                    <a:pt x="30" y="48"/>
                  </a:cubicBezTo>
                  <a:cubicBezTo>
                    <a:pt x="27" y="47"/>
                    <a:pt x="27" y="47"/>
                    <a:pt x="27" y="47"/>
                  </a:cubicBezTo>
                  <a:cubicBezTo>
                    <a:pt x="25" y="47"/>
                    <a:pt x="25" y="47"/>
                    <a:pt x="25" y="47"/>
                  </a:cubicBezTo>
                  <a:cubicBezTo>
                    <a:pt x="25" y="47"/>
                    <a:pt x="24" y="47"/>
                    <a:pt x="24" y="46"/>
                  </a:cubicBezTo>
                  <a:cubicBezTo>
                    <a:pt x="20" y="45"/>
                    <a:pt x="18" y="43"/>
                    <a:pt x="16" y="40"/>
                  </a:cubicBezTo>
                  <a:cubicBezTo>
                    <a:pt x="18" y="43"/>
                    <a:pt x="21" y="45"/>
                    <a:pt x="24" y="46"/>
                  </a:cubicBezTo>
                  <a:cubicBezTo>
                    <a:pt x="37" y="49"/>
                    <a:pt x="37" y="49"/>
                    <a:pt x="37" y="49"/>
                  </a:cubicBezTo>
                  <a:cubicBezTo>
                    <a:pt x="63" y="56"/>
                    <a:pt x="63" y="56"/>
                    <a:pt x="63" y="56"/>
                  </a:cubicBezTo>
                  <a:cubicBezTo>
                    <a:pt x="74" y="58"/>
                    <a:pt x="74" y="58"/>
                    <a:pt x="74" y="58"/>
                  </a:cubicBezTo>
                  <a:cubicBezTo>
                    <a:pt x="80" y="59"/>
                    <a:pt x="80" y="59"/>
                    <a:pt x="80" y="59"/>
                  </a:cubicBezTo>
                  <a:cubicBezTo>
                    <a:pt x="82" y="60"/>
                    <a:pt x="82" y="60"/>
                    <a:pt x="82" y="60"/>
                  </a:cubicBezTo>
                  <a:cubicBezTo>
                    <a:pt x="83" y="60"/>
                    <a:pt x="84" y="60"/>
                    <a:pt x="85" y="60"/>
                  </a:cubicBezTo>
                  <a:cubicBezTo>
                    <a:pt x="88" y="61"/>
                    <a:pt x="91" y="60"/>
                    <a:pt x="94" y="59"/>
                  </a:cubicBezTo>
                  <a:cubicBezTo>
                    <a:pt x="97" y="58"/>
                    <a:pt x="99" y="56"/>
                    <a:pt x="101" y="53"/>
                  </a:cubicBezTo>
                  <a:cubicBezTo>
                    <a:pt x="101" y="53"/>
                    <a:pt x="101" y="52"/>
                    <a:pt x="99" y="54"/>
                  </a:cubicBezTo>
                  <a:cubicBezTo>
                    <a:pt x="97" y="55"/>
                    <a:pt x="94" y="57"/>
                    <a:pt x="90" y="58"/>
                  </a:cubicBezTo>
                  <a:cubicBezTo>
                    <a:pt x="88" y="58"/>
                    <a:pt x="85" y="58"/>
                    <a:pt x="83" y="58"/>
                  </a:cubicBezTo>
                  <a:cubicBezTo>
                    <a:pt x="81" y="57"/>
                    <a:pt x="78" y="57"/>
                    <a:pt x="76" y="56"/>
                  </a:cubicBezTo>
                  <a:cubicBezTo>
                    <a:pt x="64" y="53"/>
                    <a:pt x="51" y="50"/>
                    <a:pt x="38" y="47"/>
                  </a:cubicBezTo>
                  <a:cubicBezTo>
                    <a:pt x="29" y="45"/>
                    <a:pt x="29" y="45"/>
                    <a:pt x="29" y="45"/>
                  </a:cubicBezTo>
                  <a:cubicBezTo>
                    <a:pt x="26" y="45"/>
                    <a:pt x="26" y="45"/>
                    <a:pt x="26" y="45"/>
                  </a:cubicBezTo>
                  <a:cubicBezTo>
                    <a:pt x="25" y="44"/>
                    <a:pt x="25" y="44"/>
                    <a:pt x="25" y="44"/>
                  </a:cubicBezTo>
                  <a:cubicBezTo>
                    <a:pt x="25" y="44"/>
                    <a:pt x="25" y="44"/>
                    <a:pt x="25" y="44"/>
                  </a:cubicBezTo>
                  <a:cubicBezTo>
                    <a:pt x="24" y="44"/>
                    <a:pt x="24" y="44"/>
                    <a:pt x="24" y="44"/>
                  </a:cubicBezTo>
                  <a:cubicBezTo>
                    <a:pt x="23" y="44"/>
                    <a:pt x="22" y="43"/>
                    <a:pt x="21" y="43"/>
                  </a:cubicBezTo>
                  <a:cubicBezTo>
                    <a:pt x="18" y="41"/>
                    <a:pt x="16" y="37"/>
                    <a:pt x="15" y="32"/>
                  </a:cubicBezTo>
                  <a:cubicBezTo>
                    <a:pt x="15" y="30"/>
                    <a:pt x="15" y="29"/>
                    <a:pt x="15" y="27"/>
                  </a:cubicBezTo>
                  <a:cubicBezTo>
                    <a:pt x="15" y="26"/>
                    <a:pt x="15" y="25"/>
                    <a:pt x="15" y="25"/>
                  </a:cubicBezTo>
                  <a:cubicBezTo>
                    <a:pt x="15" y="24"/>
                    <a:pt x="16" y="23"/>
                    <a:pt x="16" y="23"/>
                  </a:cubicBezTo>
                  <a:cubicBezTo>
                    <a:pt x="17" y="20"/>
                    <a:pt x="19" y="18"/>
                    <a:pt x="21" y="16"/>
                  </a:cubicBezTo>
                  <a:cubicBezTo>
                    <a:pt x="24" y="15"/>
                    <a:pt x="27" y="14"/>
                    <a:pt x="30" y="14"/>
                  </a:cubicBezTo>
                  <a:cubicBezTo>
                    <a:pt x="31" y="14"/>
                    <a:pt x="32" y="14"/>
                    <a:pt x="33" y="14"/>
                  </a:cubicBezTo>
                  <a:cubicBezTo>
                    <a:pt x="33" y="14"/>
                    <a:pt x="33" y="14"/>
                    <a:pt x="33" y="14"/>
                  </a:cubicBezTo>
                  <a:cubicBezTo>
                    <a:pt x="34" y="14"/>
                    <a:pt x="34" y="14"/>
                    <a:pt x="34" y="14"/>
                  </a:cubicBezTo>
                  <a:cubicBezTo>
                    <a:pt x="36" y="15"/>
                    <a:pt x="36" y="15"/>
                    <a:pt x="36" y="15"/>
                  </a:cubicBezTo>
                  <a:cubicBezTo>
                    <a:pt x="42" y="16"/>
                    <a:pt x="42" y="16"/>
                    <a:pt x="42" y="16"/>
                  </a:cubicBezTo>
                  <a:cubicBezTo>
                    <a:pt x="55" y="19"/>
                    <a:pt x="67" y="22"/>
                    <a:pt x="79" y="24"/>
                  </a:cubicBezTo>
                  <a:cubicBezTo>
                    <a:pt x="89" y="26"/>
                    <a:pt x="89" y="26"/>
                    <a:pt x="89" y="26"/>
                  </a:cubicBezTo>
                  <a:cubicBezTo>
                    <a:pt x="93" y="27"/>
                    <a:pt x="93" y="27"/>
                    <a:pt x="93" y="27"/>
                  </a:cubicBezTo>
                  <a:cubicBezTo>
                    <a:pt x="94" y="28"/>
                    <a:pt x="95" y="28"/>
                    <a:pt x="96" y="28"/>
                  </a:cubicBezTo>
                  <a:cubicBezTo>
                    <a:pt x="99" y="30"/>
                    <a:pt x="101" y="32"/>
                    <a:pt x="102" y="36"/>
                  </a:cubicBezTo>
                  <a:cubicBezTo>
                    <a:pt x="103" y="39"/>
                    <a:pt x="104" y="41"/>
                    <a:pt x="104" y="42"/>
                  </a:cubicBezTo>
                  <a:cubicBezTo>
                    <a:pt x="104" y="43"/>
                    <a:pt x="104" y="43"/>
                    <a:pt x="104" y="43"/>
                  </a:cubicBezTo>
                  <a:cubicBezTo>
                    <a:pt x="105" y="43"/>
                    <a:pt x="105" y="44"/>
                    <a:pt x="105" y="44"/>
                  </a:cubicBezTo>
                  <a:cubicBezTo>
                    <a:pt x="105" y="44"/>
                    <a:pt x="105" y="44"/>
                    <a:pt x="106" y="44"/>
                  </a:cubicBezTo>
                  <a:cubicBezTo>
                    <a:pt x="107" y="43"/>
                    <a:pt x="108" y="41"/>
                    <a:pt x="108" y="38"/>
                  </a:cubicBezTo>
                  <a:cubicBezTo>
                    <a:pt x="109" y="36"/>
                    <a:pt x="109" y="32"/>
                    <a:pt x="106" y="28"/>
                  </a:cubicBezTo>
                  <a:cubicBezTo>
                    <a:pt x="107" y="27"/>
                    <a:pt x="107" y="27"/>
                    <a:pt x="107" y="27"/>
                  </a:cubicBezTo>
                  <a:cubicBezTo>
                    <a:pt x="109" y="29"/>
                    <a:pt x="110" y="31"/>
                    <a:pt x="110" y="32"/>
                  </a:cubicBezTo>
                  <a:cubicBezTo>
                    <a:pt x="111" y="34"/>
                    <a:pt x="111" y="35"/>
                    <a:pt x="111" y="36"/>
                  </a:cubicBezTo>
                  <a:cubicBezTo>
                    <a:pt x="112" y="38"/>
                    <a:pt x="112" y="39"/>
                    <a:pt x="112" y="39"/>
                  </a:cubicBezTo>
                  <a:cubicBezTo>
                    <a:pt x="113" y="39"/>
                    <a:pt x="114" y="37"/>
                    <a:pt x="115" y="38"/>
                  </a:cubicBezTo>
                  <a:cubicBezTo>
                    <a:pt x="115" y="35"/>
                    <a:pt x="115" y="33"/>
                    <a:pt x="114" y="30"/>
                  </a:cubicBezTo>
                  <a:cubicBezTo>
                    <a:pt x="113" y="27"/>
                    <a:pt x="111" y="24"/>
                    <a:pt x="109" y="22"/>
                  </a:cubicBezTo>
                  <a:cubicBezTo>
                    <a:pt x="107" y="20"/>
                    <a:pt x="105" y="18"/>
                    <a:pt x="102" y="16"/>
                  </a:cubicBezTo>
                  <a:cubicBezTo>
                    <a:pt x="101" y="16"/>
                    <a:pt x="99" y="15"/>
                    <a:pt x="98" y="14"/>
                  </a:cubicBezTo>
                  <a:cubicBezTo>
                    <a:pt x="97" y="14"/>
                    <a:pt x="97" y="14"/>
                    <a:pt x="96" y="14"/>
                  </a:cubicBezTo>
                  <a:cubicBezTo>
                    <a:pt x="94" y="13"/>
                    <a:pt x="94" y="13"/>
                    <a:pt x="94" y="13"/>
                  </a:cubicBezTo>
                  <a:cubicBezTo>
                    <a:pt x="85" y="11"/>
                    <a:pt x="85" y="11"/>
                    <a:pt x="85" y="11"/>
                  </a:cubicBezTo>
                  <a:cubicBezTo>
                    <a:pt x="47" y="3"/>
                    <a:pt x="47" y="3"/>
                    <a:pt x="47" y="3"/>
                  </a:cubicBezTo>
                  <a:cubicBezTo>
                    <a:pt x="37" y="0"/>
                    <a:pt x="37" y="0"/>
                    <a:pt x="37" y="0"/>
                  </a:cubicBezTo>
                  <a:cubicBezTo>
                    <a:pt x="36" y="0"/>
                    <a:pt x="36" y="0"/>
                    <a:pt x="36" y="0"/>
                  </a:cubicBezTo>
                  <a:cubicBezTo>
                    <a:pt x="36" y="0"/>
                    <a:pt x="35" y="0"/>
                    <a:pt x="34" y="0"/>
                  </a:cubicBezTo>
                  <a:cubicBezTo>
                    <a:pt x="33" y="0"/>
                    <a:pt x="32" y="0"/>
                    <a:pt x="31" y="0"/>
                  </a:cubicBezTo>
                  <a:cubicBezTo>
                    <a:pt x="29" y="0"/>
                    <a:pt x="27" y="0"/>
                    <a:pt x="25" y="0"/>
                  </a:cubicBezTo>
                  <a:cubicBezTo>
                    <a:pt x="21" y="1"/>
                    <a:pt x="17" y="2"/>
                    <a:pt x="14" y="4"/>
                  </a:cubicBezTo>
                  <a:cubicBezTo>
                    <a:pt x="10" y="6"/>
                    <a:pt x="7" y="9"/>
                    <a:pt x="5" y="13"/>
                  </a:cubicBezTo>
                  <a:cubicBezTo>
                    <a:pt x="4" y="15"/>
                    <a:pt x="3" y="17"/>
                    <a:pt x="2" y="19"/>
                  </a:cubicBezTo>
                  <a:cubicBezTo>
                    <a:pt x="1" y="21"/>
                    <a:pt x="1" y="23"/>
                    <a:pt x="1" y="25"/>
                  </a:cubicBezTo>
                  <a:cubicBezTo>
                    <a:pt x="0" y="29"/>
                    <a:pt x="1" y="33"/>
                    <a:pt x="2" y="37"/>
                  </a:cubicBezTo>
                  <a:cubicBezTo>
                    <a:pt x="3" y="41"/>
                    <a:pt x="4" y="45"/>
                    <a:pt x="7" y="48"/>
                  </a:cubicBezTo>
                  <a:cubicBezTo>
                    <a:pt x="10" y="51"/>
                    <a:pt x="13" y="54"/>
                    <a:pt x="17" y="56"/>
                  </a:cubicBezTo>
                  <a:cubicBezTo>
                    <a:pt x="18" y="56"/>
                    <a:pt x="19" y="57"/>
                    <a:pt x="20" y="57"/>
                  </a:cubicBezTo>
                  <a:cubicBezTo>
                    <a:pt x="21" y="57"/>
                    <a:pt x="21" y="57"/>
                    <a:pt x="22" y="57"/>
                  </a:cubicBezTo>
                  <a:cubicBezTo>
                    <a:pt x="23" y="58"/>
                    <a:pt x="23" y="58"/>
                    <a:pt x="23" y="58"/>
                  </a:cubicBezTo>
                  <a:cubicBezTo>
                    <a:pt x="28" y="59"/>
                    <a:pt x="28" y="59"/>
                    <a:pt x="28" y="59"/>
                  </a:cubicBezTo>
                  <a:cubicBezTo>
                    <a:pt x="37" y="61"/>
                    <a:pt x="37" y="61"/>
                    <a:pt x="37" y="61"/>
                  </a:cubicBezTo>
                  <a:lnTo>
                    <a:pt x="56"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 name="Freeform 27"/>
            <p:cNvSpPr/>
            <p:nvPr/>
          </p:nvSpPr>
          <p:spPr bwMode="auto">
            <a:xfrm>
              <a:off x="6843713" y="1300163"/>
              <a:ext cx="363538" cy="390525"/>
            </a:xfrm>
            <a:custGeom>
              <a:avLst/>
              <a:gdLst>
                <a:gd name="T0" fmla="*/ 86 w 97"/>
                <a:gd name="T1" fmla="*/ 48 h 104"/>
                <a:gd name="T2" fmla="*/ 56 w 97"/>
                <a:gd name="T3" fmla="*/ 83 h 104"/>
                <a:gd name="T4" fmla="*/ 48 w 97"/>
                <a:gd name="T5" fmla="*/ 93 h 104"/>
                <a:gd name="T6" fmla="*/ 31 w 97"/>
                <a:gd name="T7" fmla="*/ 101 h 104"/>
                <a:gd name="T8" fmla="*/ 43 w 97"/>
                <a:gd name="T9" fmla="*/ 97 h 104"/>
                <a:gd name="T10" fmla="*/ 49 w 97"/>
                <a:gd name="T11" fmla="*/ 92 h 104"/>
                <a:gd name="T12" fmla="*/ 82 w 97"/>
                <a:gd name="T13" fmla="*/ 52 h 104"/>
                <a:gd name="T14" fmla="*/ 86 w 97"/>
                <a:gd name="T15" fmla="*/ 47 h 104"/>
                <a:gd name="T16" fmla="*/ 93 w 97"/>
                <a:gd name="T17" fmla="*/ 20 h 104"/>
                <a:gd name="T18" fmla="*/ 83 w 97"/>
                <a:gd name="T19" fmla="*/ 11 h 104"/>
                <a:gd name="T20" fmla="*/ 87 w 97"/>
                <a:gd name="T21" fmla="*/ 21 h 104"/>
                <a:gd name="T22" fmla="*/ 80 w 97"/>
                <a:gd name="T23" fmla="*/ 42 h 104"/>
                <a:gd name="T24" fmla="*/ 44 w 97"/>
                <a:gd name="T25" fmla="*/ 85 h 104"/>
                <a:gd name="T26" fmla="*/ 40 w 97"/>
                <a:gd name="T27" fmla="*/ 89 h 104"/>
                <a:gd name="T28" fmla="*/ 41 w 97"/>
                <a:gd name="T29" fmla="*/ 88 h 104"/>
                <a:gd name="T30" fmla="*/ 44 w 97"/>
                <a:gd name="T31" fmla="*/ 85 h 104"/>
                <a:gd name="T32" fmla="*/ 80 w 97"/>
                <a:gd name="T33" fmla="*/ 42 h 104"/>
                <a:gd name="T34" fmla="*/ 83 w 97"/>
                <a:gd name="T35" fmla="*/ 30 h 104"/>
                <a:gd name="T36" fmla="*/ 78 w 97"/>
                <a:gd name="T37" fmla="*/ 41 h 104"/>
                <a:gd name="T38" fmla="*/ 47 w 97"/>
                <a:gd name="T39" fmla="*/ 77 h 104"/>
                <a:gd name="T40" fmla="*/ 38 w 97"/>
                <a:gd name="T41" fmla="*/ 87 h 104"/>
                <a:gd name="T42" fmla="*/ 20 w 97"/>
                <a:gd name="T43" fmla="*/ 87 h 104"/>
                <a:gd name="T44" fmla="*/ 19 w 97"/>
                <a:gd name="T45" fmla="*/ 86 h 104"/>
                <a:gd name="T46" fmla="*/ 18 w 97"/>
                <a:gd name="T47" fmla="*/ 85 h 104"/>
                <a:gd name="T48" fmla="*/ 15 w 97"/>
                <a:gd name="T49" fmla="*/ 74 h 104"/>
                <a:gd name="T50" fmla="*/ 20 w 97"/>
                <a:gd name="T51" fmla="*/ 62 h 104"/>
                <a:gd name="T52" fmla="*/ 50 w 97"/>
                <a:gd name="T53" fmla="*/ 24 h 104"/>
                <a:gd name="T54" fmla="*/ 56 w 97"/>
                <a:gd name="T55" fmla="*/ 17 h 104"/>
                <a:gd name="T56" fmla="*/ 60 w 97"/>
                <a:gd name="T57" fmla="*/ 14 h 104"/>
                <a:gd name="T58" fmla="*/ 79 w 97"/>
                <a:gd name="T59" fmla="*/ 16 h 104"/>
                <a:gd name="T60" fmla="*/ 66 w 97"/>
                <a:gd name="T61" fmla="*/ 6 h 104"/>
                <a:gd name="T62" fmla="*/ 79 w 97"/>
                <a:gd name="T63" fmla="*/ 7 h 104"/>
                <a:gd name="T64" fmla="*/ 55 w 97"/>
                <a:gd name="T65" fmla="*/ 1 h 104"/>
                <a:gd name="T66" fmla="*/ 43 w 97"/>
                <a:gd name="T67" fmla="*/ 10 h 104"/>
                <a:gd name="T68" fmla="*/ 10 w 97"/>
                <a:gd name="T69" fmla="*/ 52 h 104"/>
                <a:gd name="T70" fmla="*/ 7 w 97"/>
                <a:gd name="T71" fmla="*/ 56 h 104"/>
                <a:gd name="T72" fmla="*/ 2 w 97"/>
                <a:gd name="T73" fmla="*/ 85 h 104"/>
                <a:gd name="T74" fmla="*/ 11 w 97"/>
                <a:gd name="T75" fmla="*/ 98 h 104"/>
                <a:gd name="T76" fmla="*/ 31 w 97"/>
                <a:gd name="T77" fmla="*/ 103 h 104"/>
                <a:gd name="T78" fmla="*/ 50 w 97"/>
                <a:gd name="T79" fmla="*/ 95 h 104"/>
                <a:gd name="T80" fmla="*/ 58 w 97"/>
                <a:gd name="T81" fmla="*/ 84 h 104"/>
                <a:gd name="T82" fmla="*/ 51 w 97"/>
                <a:gd name="T83" fmla="*/ 93 h 104"/>
                <a:gd name="T84" fmla="*/ 49 w 97"/>
                <a:gd name="T85" fmla="*/ 96 h 104"/>
                <a:gd name="T86" fmla="*/ 16 w 97"/>
                <a:gd name="T87" fmla="*/ 100 h 104"/>
                <a:gd name="T88" fmla="*/ 10 w 97"/>
                <a:gd name="T89" fmla="*/ 97 h 104"/>
                <a:gd name="T90" fmla="*/ 4 w 97"/>
                <a:gd name="T91" fmla="*/ 89 h 104"/>
                <a:gd name="T92" fmla="*/ 6 w 97"/>
                <a:gd name="T93" fmla="*/ 59 h 104"/>
                <a:gd name="T94" fmla="*/ 7 w 97"/>
                <a:gd name="T95" fmla="*/ 92 h 104"/>
                <a:gd name="T96" fmla="*/ 10 w 97"/>
                <a:gd name="T97" fmla="*/ 95 h 104"/>
                <a:gd name="T98" fmla="*/ 13 w 97"/>
                <a:gd name="T99" fmla="*/ 97 h 104"/>
                <a:gd name="T100" fmla="*/ 46 w 97"/>
                <a:gd name="T101" fmla="*/ 97 h 104"/>
                <a:gd name="T102" fmla="*/ 55 w 97"/>
                <a:gd name="T103" fmla="*/ 87 h 104"/>
                <a:gd name="T104" fmla="*/ 83 w 97"/>
                <a:gd name="T105" fmla="*/ 55 h 104"/>
                <a:gd name="T106" fmla="*/ 88 w 97"/>
                <a:gd name="T107" fmla="*/ 48 h 104"/>
                <a:gd name="T108" fmla="*/ 94 w 97"/>
                <a:gd name="T109" fmla="*/ 2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 h="104">
                  <a:moveTo>
                    <a:pt x="92" y="37"/>
                  </a:moveTo>
                  <a:cubicBezTo>
                    <a:pt x="91" y="40"/>
                    <a:pt x="90" y="42"/>
                    <a:pt x="89" y="44"/>
                  </a:cubicBezTo>
                  <a:cubicBezTo>
                    <a:pt x="88" y="45"/>
                    <a:pt x="87" y="47"/>
                    <a:pt x="86" y="48"/>
                  </a:cubicBezTo>
                  <a:cubicBezTo>
                    <a:pt x="84" y="50"/>
                    <a:pt x="84" y="50"/>
                    <a:pt x="84" y="50"/>
                  </a:cubicBezTo>
                  <a:cubicBezTo>
                    <a:pt x="78" y="57"/>
                    <a:pt x="72" y="65"/>
                    <a:pt x="65" y="72"/>
                  </a:cubicBezTo>
                  <a:cubicBezTo>
                    <a:pt x="56" y="83"/>
                    <a:pt x="56" y="83"/>
                    <a:pt x="56" y="83"/>
                  </a:cubicBezTo>
                  <a:cubicBezTo>
                    <a:pt x="52" y="89"/>
                    <a:pt x="52" y="89"/>
                    <a:pt x="52" y="89"/>
                  </a:cubicBezTo>
                  <a:cubicBezTo>
                    <a:pt x="49" y="91"/>
                    <a:pt x="49" y="91"/>
                    <a:pt x="49" y="91"/>
                  </a:cubicBezTo>
                  <a:cubicBezTo>
                    <a:pt x="48" y="93"/>
                    <a:pt x="48" y="93"/>
                    <a:pt x="48" y="93"/>
                  </a:cubicBezTo>
                  <a:cubicBezTo>
                    <a:pt x="48" y="93"/>
                    <a:pt x="47" y="94"/>
                    <a:pt x="47" y="94"/>
                  </a:cubicBezTo>
                  <a:cubicBezTo>
                    <a:pt x="45" y="96"/>
                    <a:pt x="42" y="98"/>
                    <a:pt x="39" y="99"/>
                  </a:cubicBezTo>
                  <a:cubicBezTo>
                    <a:pt x="37" y="100"/>
                    <a:pt x="34" y="101"/>
                    <a:pt x="31" y="101"/>
                  </a:cubicBezTo>
                  <a:cubicBezTo>
                    <a:pt x="26" y="101"/>
                    <a:pt x="20" y="99"/>
                    <a:pt x="16" y="97"/>
                  </a:cubicBezTo>
                  <a:cubicBezTo>
                    <a:pt x="20" y="99"/>
                    <a:pt x="24" y="100"/>
                    <a:pt x="29" y="100"/>
                  </a:cubicBezTo>
                  <a:cubicBezTo>
                    <a:pt x="34" y="101"/>
                    <a:pt x="39" y="100"/>
                    <a:pt x="43" y="97"/>
                  </a:cubicBezTo>
                  <a:cubicBezTo>
                    <a:pt x="44" y="96"/>
                    <a:pt x="45" y="95"/>
                    <a:pt x="46" y="94"/>
                  </a:cubicBezTo>
                  <a:cubicBezTo>
                    <a:pt x="47" y="94"/>
                    <a:pt x="47" y="93"/>
                    <a:pt x="48" y="93"/>
                  </a:cubicBezTo>
                  <a:cubicBezTo>
                    <a:pt x="49" y="92"/>
                    <a:pt x="49" y="92"/>
                    <a:pt x="49" y="92"/>
                  </a:cubicBezTo>
                  <a:cubicBezTo>
                    <a:pt x="53" y="87"/>
                    <a:pt x="53" y="87"/>
                    <a:pt x="53" y="87"/>
                  </a:cubicBezTo>
                  <a:cubicBezTo>
                    <a:pt x="55" y="84"/>
                    <a:pt x="58" y="80"/>
                    <a:pt x="61" y="77"/>
                  </a:cubicBezTo>
                  <a:cubicBezTo>
                    <a:pt x="68" y="69"/>
                    <a:pt x="75" y="61"/>
                    <a:pt x="82" y="52"/>
                  </a:cubicBezTo>
                  <a:cubicBezTo>
                    <a:pt x="84" y="49"/>
                    <a:pt x="84" y="49"/>
                    <a:pt x="84" y="49"/>
                  </a:cubicBezTo>
                  <a:cubicBezTo>
                    <a:pt x="85" y="48"/>
                    <a:pt x="85" y="48"/>
                    <a:pt x="85" y="48"/>
                  </a:cubicBezTo>
                  <a:cubicBezTo>
                    <a:pt x="86" y="47"/>
                    <a:pt x="86" y="47"/>
                    <a:pt x="86" y="47"/>
                  </a:cubicBezTo>
                  <a:cubicBezTo>
                    <a:pt x="87" y="46"/>
                    <a:pt x="87" y="46"/>
                    <a:pt x="87" y="46"/>
                  </a:cubicBezTo>
                  <a:cubicBezTo>
                    <a:pt x="88" y="44"/>
                    <a:pt x="90" y="41"/>
                    <a:pt x="91" y="38"/>
                  </a:cubicBezTo>
                  <a:cubicBezTo>
                    <a:pt x="93" y="33"/>
                    <a:pt x="94" y="27"/>
                    <a:pt x="93" y="20"/>
                  </a:cubicBezTo>
                  <a:cubicBezTo>
                    <a:pt x="93" y="19"/>
                    <a:pt x="92" y="18"/>
                    <a:pt x="92" y="16"/>
                  </a:cubicBezTo>
                  <a:cubicBezTo>
                    <a:pt x="91" y="15"/>
                    <a:pt x="89" y="13"/>
                    <a:pt x="88" y="12"/>
                  </a:cubicBezTo>
                  <a:cubicBezTo>
                    <a:pt x="86" y="11"/>
                    <a:pt x="84" y="10"/>
                    <a:pt x="83" y="11"/>
                  </a:cubicBezTo>
                  <a:cubicBezTo>
                    <a:pt x="83" y="11"/>
                    <a:pt x="83" y="12"/>
                    <a:pt x="83" y="13"/>
                  </a:cubicBezTo>
                  <a:cubicBezTo>
                    <a:pt x="84" y="14"/>
                    <a:pt x="84" y="15"/>
                    <a:pt x="85" y="18"/>
                  </a:cubicBezTo>
                  <a:cubicBezTo>
                    <a:pt x="86" y="18"/>
                    <a:pt x="87" y="20"/>
                    <a:pt x="87" y="21"/>
                  </a:cubicBezTo>
                  <a:cubicBezTo>
                    <a:pt x="87" y="23"/>
                    <a:pt x="87" y="24"/>
                    <a:pt x="87" y="24"/>
                  </a:cubicBezTo>
                  <a:cubicBezTo>
                    <a:pt x="87" y="25"/>
                    <a:pt x="86" y="24"/>
                    <a:pt x="86" y="24"/>
                  </a:cubicBezTo>
                  <a:cubicBezTo>
                    <a:pt x="86" y="30"/>
                    <a:pt x="84" y="37"/>
                    <a:pt x="80" y="42"/>
                  </a:cubicBezTo>
                  <a:cubicBezTo>
                    <a:pt x="66" y="59"/>
                    <a:pt x="66" y="59"/>
                    <a:pt x="66" y="59"/>
                  </a:cubicBezTo>
                  <a:cubicBezTo>
                    <a:pt x="60" y="66"/>
                    <a:pt x="54" y="73"/>
                    <a:pt x="48" y="80"/>
                  </a:cubicBezTo>
                  <a:cubicBezTo>
                    <a:pt x="44" y="85"/>
                    <a:pt x="44" y="85"/>
                    <a:pt x="44" y="85"/>
                  </a:cubicBezTo>
                  <a:cubicBezTo>
                    <a:pt x="42" y="87"/>
                    <a:pt x="42" y="87"/>
                    <a:pt x="42" y="87"/>
                  </a:cubicBezTo>
                  <a:cubicBezTo>
                    <a:pt x="41" y="88"/>
                    <a:pt x="41" y="88"/>
                    <a:pt x="41" y="88"/>
                  </a:cubicBezTo>
                  <a:cubicBezTo>
                    <a:pt x="41" y="89"/>
                    <a:pt x="40" y="89"/>
                    <a:pt x="40" y="89"/>
                  </a:cubicBezTo>
                  <a:cubicBezTo>
                    <a:pt x="37" y="91"/>
                    <a:pt x="34" y="92"/>
                    <a:pt x="30" y="92"/>
                  </a:cubicBezTo>
                  <a:cubicBezTo>
                    <a:pt x="34" y="92"/>
                    <a:pt x="37" y="91"/>
                    <a:pt x="40" y="89"/>
                  </a:cubicBezTo>
                  <a:cubicBezTo>
                    <a:pt x="40" y="89"/>
                    <a:pt x="41" y="88"/>
                    <a:pt x="41" y="88"/>
                  </a:cubicBezTo>
                  <a:cubicBezTo>
                    <a:pt x="41" y="88"/>
                    <a:pt x="41" y="88"/>
                    <a:pt x="41" y="88"/>
                  </a:cubicBezTo>
                  <a:cubicBezTo>
                    <a:pt x="42" y="87"/>
                    <a:pt x="42" y="87"/>
                    <a:pt x="42" y="87"/>
                  </a:cubicBezTo>
                  <a:cubicBezTo>
                    <a:pt x="44" y="85"/>
                    <a:pt x="44" y="85"/>
                    <a:pt x="44" y="85"/>
                  </a:cubicBezTo>
                  <a:cubicBezTo>
                    <a:pt x="48" y="79"/>
                    <a:pt x="48" y="79"/>
                    <a:pt x="48" y="79"/>
                  </a:cubicBezTo>
                  <a:cubicBezTo>
                    <a:pt x="66" y="59"/>
                    <a:pt x="66" y="59"/>
                    <a:pt x="66" y="59"/>
                  </a:cubicBezTo>
                  <a:cubicBezTo>
                    <a:pt x="80" y="42"/>
                    <a:pt x="80" y="42"/>
                    <a:pt x="80" y="42"/>
                  </a:cubicBezTo>
                  <a:cubicBezTo>
                    <a:pt x="84" y="37"/>
                    <a:pt x="86" y="30"/>
                    <a:pt x="85" y="23"/>
                  </a:cubicBezTo>
                  <a:cubicBezTo>
                    <a:pt x="84" y="23"/>
                    <a:pt x="84" y="24"/>
                    <a:pt x="83" y="26"/>
                  </a:cubicBezTo>
                  <a:cubicBezTo>
                    <a:pt x="83" y="27"/>
                    <a:pt x="83" y="28"/>
                    <a:pt x="83" y="30"/>
                  </a:cubicBezTo>
                  <a:cubicBezTo>
                    <a:pt x="82" y="32"/>
                    <a:pt x="82" y="34"/>
                    <a:pt x="81" y="36"/>
                  </a:cubicBezTo>
                  <a:cubicBezTo>
                    <a:pt x="80" y="37"/>
                    <a:pt x="80" y="38"/>
                    <a:pt x="79" y="39"/>
                  </a:cubicBezTo>
                  <a:cubicBezTo>
                    <a:pt x="79" y="40"/>
                    <a:pt x="79" y="40"/>
                    <a:pt x="78" y="41"/>
                  </a:cubicBezTo>
                  <a:cubicBezTo>
                    <a:pt x="77" y="42"/>
                    <a:pt x="77" y="42"/>
                    <a:pt x="77" y="42"/>
                  </a:cubicBezTo>
                  <a:cubicBezTo>
                    <a:pt x="75" y="44"/>
                    <a:pt x="73" y="46"/>
                    <a:pt x="72" y="48"/>
                  </a:cubicBezTo>
                  <a:cubicBezTo>
                    <a:pt x="64" y="57"/>
                    <a:pt x="55" y="67"/>
                    <a:pt x="47" y="77"/>
                  </a:cubicBezTo>
                  <a:cubicBezTo>
                    <a:pt x="41" y="85"/>
                    <a:pt x="41" y="85"/>
                    <a:pt x="41" y="85"/>
                  </a:cubicBezTo>
                  <a:cubicBezTo>
                    <a:pt x="40" y="86"/>
                    <a:pt x="40" y="86"/>
                    <a:pt x="39" y="87"/>
                  </a:cubicBezTo>
                  <a:cubicBezTo>
                    <a:pt x="39" y="87"/>
                    <a:pt x="39" y="87"/>
                    <a:pt x="38" y="87"/>
                  </a:cubicBezTo>
                  <a:cubicBezTo>
                    <a:pt x="38" y="88"/>
                    <a:pt x="37" y="88"/>
                    <a:pt x="36" y="89"/>
                  </a:cubicBezTo>
                  <a:cubicBezTo>
                    <a:pt x="32" y="90"/>
                    <a:pt x="27" y="90"/>
                    <a:pt x="22" y="88"/>
                  </a:cubicBezTo>
                  <a:cubicBezTo>
                    <a:pt x="22" y="88"/>
                    <a:pt x="21" y="87"/>
                    <a:pt x="20" y="87"/>
                  </a:cubicBezTo>
                  <a:cubicBezTo>
                    <a:pt x="20" y="87"/>
                    <a:pt x="20" y="86"/>
                    <a:pt x="19" y="86"/>
                  </a:cubicBezTo>
                  <a:cubicBezTo>
                    <a:pt x="19" y="86"/>
                    <a:pt x="19" y="86"/>
                    <a:pt x="19" y="86"/>
                  </a:cubicBezTo>
                  <a:cubicBezTo>
                    <a:pt x="19" y="86"/>
                    <a:pt x="19" y="86"/>
                    <a:pt x="19" y="86"/>
                  </a:cubicBezTo>
                  <a:cubicBezTo>
                    <a:pt x="19" y="86"/>
                    <a:pt x="19" y="86"/>
                    <a:pt x="19" y="86"/>
                  </a:cubicBezTo>
                  <a:cubicBezTo>
                    <a:pt x="19" y="85"/>
                    <a:pt x="19" y="85"/>
                    <a:pt x="19" y="85"/>
                  </a:cubicBezTo>
                  <a:cubicBezTo>
                    <a:pt x="18" y="85"/>
                    <a:pt x="18" y="85"/>
                    <a:pt x="18" y="85"/>
                  </a:cubicBezTo>
                  <a:cubicBezTo>
                    <a:pt x="18" y="85"/>
                    <a:pt x="18" y="84"/>
                    <a:pt x="18" y="84"/>
                  </a:cubicBezTo>
                  <a:cubicBezTo>
                    <a:pt x="17" y="84"/>
                    <a:pt x="17" y="83"/>
                    <a:pt x="16" y="82"/>
                  </a:cubicBezTo>
                  <a:cubicBezTo>
                    <a:pt x="15" y="80"/>
                    <a:pt x="14" y="77"/>
                    <a:pt x="15" y="74"/>
                  </a:cubicBezTo>
                  <a:cubicBezTo>
                    <a:pt x="15" y="70"/>
                    <a:pt x="16" y="67"/>
                    <a:pt x="18" y="65"/>
                  </a:cubicBezTo>
                  <a:cubicBezTo>
                    <a:pt x="18" y="64"/>
                    <a:pt x="19" y="64"/>
                    <a:pt x="19" y="64"/>
                  </a:cubicBezTo>
                  <a:cubicBezTo>
                    <a:pt x="20" y="62"/>
                    <a:pt x="20" y="62"/>
                    <a:pt x="20" y="62"/>
                  </a:cubicBezTo>
                  <a:cubicBezTo>
                    <a:pt x="22" y="59"/>
                    <a:pt x="22" y="59"/>
                    <a:pt x="22" y="59"/>
                  </a:cubicBezTo>
                  <a:cubicBezTo>
                    <a:pt x="26" y="54"/>
                    <a:pt x="26" y="54"/>
                    <a:pt x="26" y="54"/>
                  </a:cubicBezTo>
                  <a:cubicBezTo>
                    <a:pt x="34" y="44"/>
                    <a:pt x="42" y="34"/>
                    <a:pt x="50" y="24"/>
                  </a:cubicBezTo>
                  <a:cubicBezTo>
                    <a:pt x="56" y="17"/>
                    <a:pt x="56" y="17"/>
                    <a:pt x="56" y="17"/>
                  </a:cubicBezTo>
                  <a:cubicBezTo>
                    <a:pt x="56" y="17"/>
                    <a:pt x="56" y="17"/>
                    <a:pt x="56" y="17"/>
                  </a:cubicBezTo>
                  <a:cubicBezTo>
                    <a:pt x="56" y="17"/>
                    <a:pt x="56" y="17"/>
                    <a:pt x="56" y="17"/>
                  </a:cubicBezTo>
                  <a:cubicBezTo>
                    <a:pt x="56" y="16"/>
                    <a:pt x="56" y="16"/>
                    <a:pt x="57" y="16"/>
                  </a:cubicBezTo>
                  <a:cubicBezTo>
                    <a:pt x="57" y="16"/>
                    <a:pt x="57" y="15"/>
                    <a:pt x="57" y="15"/>
                  </a:cubicBezTo>
                  <a:cubicBezTo>
                    <a:pt x="58" y="15"/>
                    <a:pt x="59" y="14"/>
                    <a:pt x="60" y="14"/>
                  </a:cubicBezTo>
                  <a:cubicBezTo>
                    <a:pt x="63" y="13"/>
                    <a:pt x="67" y="13"/>
                    <a:pt x="71" y="14"/>
                  </a:cubicBezTo>
                  <a:cubicBezTo>
                    <a:pt x="74" y="15"/>
                    <a:pt x="76" y="16"/>
                    <a:pt x="78" y="16"/>
                  </a:cubicBezTo>
                  <a:cubicBezTo>
                    <a:pt x="79" y="16"/>
                    <a:pt x="79" y="16"/>
                    <a:pt x="79" y="16"/>
                  </a:cubicBezTo>
                  <a:cubicBezTo>
                    <a:pt x="80" y="16"/>
                    <a:pt x="80" y="16"/>
                    <a:pt x="80" y="15"/>
                  </a:cubicBezTo>
                  <a:cubicBezTo>
                    <a:pt x="80" y="14"/>
                    <a:pt x="79" y="12"/>
                    <a:pt x="77" y="10"/>
                  </a:cubicBezTo>
                  <a:cubicBezTo>
                    <a:pt x="74" y="8"/>
                    <a:pt x="71" y="6"/>
                    <a:pt x="66" y="6"/>
                  </a:cubicBezTo>
                  <a:cubicBezTo>
                    <a:pt x="67" y="4"/>
                    <a:pt x="67" y="4"/>
                    <a:pt x="67" y="4"/>
                  </a:cubicBezTo>
                  <a:cubicBezTo>
                    <a:pt x="71" y="5"/>
                    <a:pt x="74" y="6"/>
                    <a:pt x="76" y="7"/>
                  </a:cubicBezTo>
                  <a:cubicBezTo>
                    <a:pt x="78" y="7"/>
                    <a:pt x="78" y="7"/>
                    <a:pt x="79" y="7"/>
                  </a:cubicBezTo>
                  <a:cubicBezTo>
                    <a:pt x="79" y="6"/>
                    <a:pt x="78" y="4"/>
                    <a:pt x="80" y="4"/>
                  </a:cubicBezTo>
                  <a:cubicBezTo>
                    <a:pt x="75" y="2"/>
                    <a:pt x="70" y="0"/>
                    <a:pt x="64" y="0"/>
                  </a:cubicBezTo>
                  <a:cubicBezTo>
                    <a:pt x="61" y="0"/>
                    <a:pt x="58" y="0"/>
                    <a:pt x="55" y="1"/>
                  </a:cubicBezTo>
                  <a:cubicBezTo>
                    <a:pt x="52" y="2"/>
                    <a:pt x="49" y="4"/>
                    <a:pt x="47" y="6"/>
                  </a:cubicBezTo>
                  <a:cubicBezTo>
                    <a:pt x="46" y="6"/>
                    <a:pt x="46" y="7"/>
                    <a:pt x="45" y="8"/>
                  </a:cubicBezTo>
                  <a:cubicBezTo>
                    <a:pt x="43" y="10"/>
                    <a:pt x="43" y="10"/>
                    <a:pt x="43" y="10"/>
                  </a:cubicBezTo>
                  <a:cubicBezTo>
                    <a:pt x="40" y="13"/>
                    <a:pt x="40" y="13"/>
                    <a:pt x="40" y="13"/>
                  </a:cubicBezTo>
                  <a:cubicBezTo>
                    <a:pt x="16" y="44"/>
                    <a:pt x="16" y="44"/>
                    <a:pt x="16" y="44"/>
                  </a:cubicBezTo>
                  <a:cubicBezTo>
                    <a:pt x="10" y="52"/>
                    <a:pt x="10" y="52"/>
                    <a:pt x="10" y="52"/>
                  </a:cubicBezTo>
                  <a:cubicBezTo>
                    <a:pt x="8" y="54"/>
                    <a:pt x="8" y="54"/>
                    <a:pt x="8" y="54"/>
                  </a:cubicBezTo>
                  <a:cubicBezTo>
                    <a:pt x="8" y="55"/>
                    <a:pt x="8" y="55"/>
                    <a:pt x="8" y="55"/>
                  </a:cubicBezTo>
                  <a:cubicBezTo>
                    <a:pt x="7" y="56"/>
                    <a:pt x="7" y="56"/>
                    <a:pt x="7" y="56"/>
                  </a:cubicBezTo>
                  <a:cubicBezTo>
                    <a:pt x="6" y="57"/>
                    <a:pt x="5" y="59"/>
                    <a:pt x="4" y="61"/>
                  </a:cubicBezTo>
                  <a:cubicBezTo>
                    <a:pt x="2" y="64"/>
                    <a:pt x="1" y="68"/>
                    <a:pt x="0" y="73"/>
                  </a:cubicBezTo>
                  <a:cubicBezTo>
                    <a:pt x="0" y="77"/>
                    <a:pt x="0" y="81"/>
                    <a:pt x="2" y="85"/>
                  </a:cubicBezTo>
                  <a:cubicBezTo>
                    <a:pt x="3" y="89"/>
                    <a:pt x="6" y="92"/>
                    <a:pt x="8" y="95"/>
                  </a:cubicBezTo>
                  <a:cubicBezTo>
                    <a:pt x="9" y="96"/>
                    <a:pt x="9" y="96"/>
                    <a:pt x="10" y="97"/>
                  </a:cubicBezTo>
                  <a:cubicBezTo>
                    <a:pt x="11" y="97"/>
                    <a:pt x="11" y="98"/>
                    <a:pt x="11" y="98"/>
                  </a:cubicBezTo>
                  <a:cubicBezTo>
                    <a:pt x="12" y="98"/>
                    <a:pt x="13" y="99"/>
                    <a:pt x="14" y="99"/>
                  </a:cubicBezTo>
                  <a:cubicBezTo>
                    <a:pt x="16" y="100"/>
                    <a:pt x="18" y="101"/>
                    <a:pt x="20" y="102"/>
                  </a:cubicBezTo>
                  <a:cubicBezTo>
                    <a:pt x="23" y="103"/>
                    <a:pt x="27" y="104"/>
                    <a:pt x="31" y="103"/>
                  </a:cubicBezTo>
                  <a:cubicBezTo>
                    <a:pt x="35" y="103"/>
                    <a:pt x="40" y="102"/>
                    <a:pt x="44" y="100"/>
                  </a:cubicBezTo>
                  <a:cubicBezTo>
                    <a:pt x="46" y="99"/>
                    <a:pt x="47" y="98"/>
                    <a:pt x="49" y="96"/>
                  </a:cubicBezTo>
                  <a:cubicBezTo>
                    <a:pt x="49" y="95"/>
                    <a:pt x="50" y="95"/>
                    <a:pt x="50" y="95"/>
                  </a:cubicBezTo>
                  <a:cubicBezTo>
                    <a:pt x="51" y="94"/>
                    <a:pt x="51" y="94"/>
                    <a:pt x="51" y="94"/>
                  </a:cubicBezTo>
                  <a:cubicBezTo>
                    <a:pt x="52" y="92"/>
                    <a:pt x="52" y="92"/>
                    <a:pt x="52" y="92"/>
                  </a:cubicBezTo>
                  <a:cubicBezTo>
                    <a:pt x="58" y="84"/>
                    <a:pt x="58" y="84"/>
                    <a:pt x="58" y="84"/>
                  </a:cubicBezTo>
                  <a:cubicBezTo>
                    <a:pt x="71" y="69"/>
                    <a:pt x="71" y="69"/>
                    <a:pt x="71" y="69"/>
                  </a:cubicBezTo>
                  <a:cubicBezTo>
                    <a:pt x="55" y="88"/>
                    <a:pt x="55" y="88"/>
                    <a:pt x="55" y="88"/>
                  </a:cubicBezTo>
                  <a:cubicBezTo>
                    <a:pt x="51" y="93"/>
                    <a:pt x="51" y="93"/>
                    <a:pt x="51" y="93"/>
                  </a:cubicBezTo>
                  <a:cubicBezTo>
                    <a:pt x="50" y="94"/>
                    <a:pt x="50" y="94"/>
                    <a:pt x="50" y="94"/>
                  </a:cubicBezTo>
                  <a:cubicBezTo>
                    <a:pt x="49" y="95"/>
                    <a:pt x="49" y="95"/>
                    <a:pt x="49" y="95"/>
                  </a:cubicBezTo>
                  <a:cubicBezTo>
                    <a:pt x="49" y="95"/>
                    <a:pt x="49" y="95"/>
                    <a:pt x="49" y="96"/>
                  </a:cubicBezTo>
                  <a:cubicBezTo>
                    <a:pt x="48" y="97"/>
                    <a:pt x="47" y="98"/>
                    <a:pt x="45" y="99"/>
                  </a:cubicBezTo>
                  <a:cubicBezTo>
                    <a:pt x="41" y="102"/>
                    <a:pt x="35" y="103"/>
                    <a:pt x="30" y="103"/>
                  </a:cubicBezTo>
                  <a:cubicBezTo>
                    <a:pt x="25" y="103"/>
                    <a:pt x="20" y="102"/>
                    <a:pt x="16" y="100"/>
                  </a:cubicBezTo>
                  <a:cubicBezTo>
                    <a:pt x="15" y="99"/>
                    <a:pt x="14" y="99"/>
                    <a:pt x="12" y="98"/>
                  </a:cubicBezTo>
                  <a:cubicBezTo>
                    <a:pt x="12" y="98"/>
                    <a:pt x="11" y="97"/>
                    <a:pt x="11" y="97"/>
                  </a:cubicBezTo>
                  <a:cubicBezTo>
                    <a:pt x="10" y="97"/>
                    <a:pt x="10" y="97"/>
                    <a:pt x="10" y="97"/>
                  </a:cubicBezTo>
                  <a:cubicBezTo>
                    <a:pt x="10" y="96"/>
                    <a:pt x="10" y="96"/>
                    <a:pt x="10" y="96"/>
                  </a:cubicBezTo>
                  <a:cubicBezTo>
                    <a:pt x="10" y="96"/>
                    <a:pt x="9" y="96"/>
                    <a:pt x="9" y="95"/>
                  </a:cubicBezTo>
                  <a:cubicBezTo>
                    <a:pt x="7" y="93"/>
                    <a:pt x="6" y="91"/>
                    <a:pt x="4" y="89"/>
                  </a:cubicBezTo>
                  <a:cubicBezTo>
                    <a:pt x="2" y="84"/>
                    <a:pt x="1" y="79"/>
                    <a:pt x="1" y="74"/>
                  </a:cubicBezTo>
                  <a:cubicBezTo>
                    <a:pt x="1" y="69"/>
                    <a:pt x="3" y="64"/>
                    <a:pt x="5" y="59"/>
                  </a:cubicBezTo>
                  <a:cubicBezTo>
                    <a:pt x="5" y="59"/>
                    <a:pt x="5" y="60"/>
                    <a:pt x="6" y="59"/>
                  </a:cubicBezTo>
                  <a:cubicBezTo>
                    <a:pt x="3" y="64"/>
                    <a:pt x="2" y="69"/>
                    <a:pt x="2" y="74"/>
                  </a:cubicBezTo>
                  <a:cubicBezTo>
                    <a:pt x="2" y="79"/>
                    <a:pt x="3" y="84"/>
                    <a:pt x="5" y="89"/>
                  </a:cubicBezTo>
                  <a:cubicBezTo>
                    <a:pt x="6" y="90"/>
                    <a:pt x="7" y="91"/>
                    <a:pt x="7" y="92"/>
                  </a:cubicBezTo>
                  <a:cubicBezTo>
                    <a:pt x="8" y="92"/>
                    <a:pt x="8" y="93"/>
                    <a:pt x="9" y="93"/>
                  </a:cubicBezTo>
                  <a:cubicBezTo>
                    <a:pt x="9" y="94"/>
                    <a:pt x="9" y="94"/>
                    <a:pt x="9" y="94"/>
                  </a:cubicBezTo>
                  <a:cubicBezTo>
                    <a:pt x="9" y="94"/>
                    <a:pt x="10" y="94"/>
                    <a:pt x="10" y="95"/>
                  </a:cubicBezTo>
                  <a:cubicBezTo>
                    <a:pt x="10" y="95"/>
                    <a:pt x="11" y="95"/>
                    <a:pt x="11" y="96"/>
                  </a:cubicBezTo>
                  <a:cubicBezTo>
                    <a:pt x="12" y="96"/>
                    <a:pt x="12" y="96"/>
                    <a:pt x="12" y="96"/>
                  </a:cubicBezTo>
                  <a:cubicBezTo>
                    <a:pt x="12" y="97"/>
                    <a:pt x="13" y="97"/>
                    <a:pt x="13" y="97"/>
                  </a:cubicBezTo>
                  <a:cubicBezTo>
                    <a:pt x="14" y="98"/>
                    <a:pt x="16" y="99"/>
                    <a:pt x="17" y="99"/>
                  </a:cubicBezTo>
                  <a:cubicBezTo>
                    <a:pt x="21" y="101"/>
                    <a:pt x="26" y="102"/>
                    <a:pt x="31" y="102"/>
                  </a:cubicBezTo>
                  <a:cubicBezTo>
                    <a:pt x="36" y="102"/>
                    <a:pt x="41" y="101"/>
                    <a:pt x="46" y="97"/>
                  </a:cubicBezTo>
                  <a:cubicBezTo>
                    <a:pt x="47" y="96"/>
                    <a:pt x="48" y="96"/>
                    <a:pt x="49" y="94"/>
                  </a:cubicBezTo>
                  <a:cubicBezTo>
                    <a:pt x="51" y="92"/>
                    <a:pt x="51" y="92"/>
                    <a:pt x="51" y="92"/>
                  </a:cubicBezTo>
                  <a:cubicBezTo>
                    <a:pt x="55" y="87"/>
                    <a:pt x="55" y="87"/>
                    <a:pt x="55" y="87"/>
                  </a:cubicBezTo>
                  <a:cubicBezTo>
                    <a:pt x="60" y="81"/>
                    <a:pt x="66" y="74"/>
                    <a:pt x="71" y="68"/>
                  </a:cubicBezTo>
                  <a:cubicBezTo>
                    <a:pt x="72" y="68"/>
                    <a:pt x="72" y="68"/>
                    <a:pt x="72" y="68"/>
                  </a:cubicBezTo>
                  <a:cubicBezTo>
                    <a:pt x="83" y="55"/>
                    <a:pt x="83" y="55"/>
                    <a:pt x="83" y="55"/>
                  </a:cubicBezTo>
                  <a:cubicBezTo>
                    <a:pt x="86" y="51"/>
                    <a:pt x="86" y="51"/>
                    <a:pt x="86" y="51"/>
                  </a:cubicBezTo>
                  <a:cubicBezTo>
                    <a:pt x="88" y="49"/>
                    <a:pt x="88" y="49"/>
                    <a:pt x="88" y="49"/>
                  </a:cubicBezTo>
                  <a:cubicBezTo>
                    <a:pt x="88" y="48"/>
                    <a:pt x="88" y="48"/>
                    <a:pt x="88" y="48"/>
                  </a:cubicBezTo>
                  <a:cubicBezTo>
                    <a:pt x="89" y="48"/>
                    <a:pt x="89" y="48"/>
                    <a:pt x="89" y="47"/>
                  </a:cubicBezTo>
                  <a:cubicBezTo>
                    <a:pt x="92" y="44"/>
                    <a:pt x="93" y="41"/>
                    <a:pt x="95" y="37"/>
                  </a:cubicBezTo>
                  <a:cubicBezTo>
                    <a:pt x="97" y="31"/>
                    <a:pt x="96" y="25"/>
                    <a:pt x="94" y="20"/>
                  </a:cubicBezTo>
                  <a:cubicBezTo>
                    <a:pt x="95" y="26"/>
                    <a:pt x="94" y="32"/>
                    <a:pt x="9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 name="Freeform 28"/>
            <p:cNvSpPr/>
            <p:nvPr/>
          </p:nvSpPr>
          <p:spPr bwMode="auto">
            <a:xfrm>
              <a:off x="5175251" y="1671638"/>
              <a:ext cx="4763"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7" name="Freeform 29"/>
            <p:cNvSpPr/>
            <p:nvPr/>
          </p:nvSpPr>
          <p:spPr bwMode="auto">
            <a:xfrm>
              <a:off x="5160963" y="1660526"/>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0"/>
                    <a:pt x="0" y="0"/>
                    <a:pt x="0" y="0"/>
                  </a:cubicBezTo>
                  <a:cubicBezTo>
                    <a:pt x="1" y="0"/>
                    <a:pt x="1" y="1"/>
                    <a:pt x="1" y="1"/>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8" name="Freeform 30"/>
            <p:cNvSpPr/>
            <p:nvPr/>
          </p:nvSpPr>
          <p:spPr bwMode="auto">
            <a:xfrm>
              <a:off x="5180013" y="1674813"/>
              <a:ext cx="11113" cy="4763"/>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1"/>
                    <a:pt x="2" y="1"/>
                    <a:pt x="3" y="1"/>
                  </a:cubicBezTo>
                  <a:cubicBezTo>
                    <a:pt x="2" y="1"/>
                    <a:pt x="1"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9" name="Freeform 31"/>
            <p:cNvSpPr/>
            <p:nvPr/>
          </p:nvSpPr>
          <p:spPr bwMode="auto">
            <a:xfrm>
              <a:off x="5164138" y="1663701"/>
              <a:ext cx="7938" cy="4763"/>
            </a:xfrm>
            <a:custGeom>
              <a:avLst/>
              <a:gdLst>
                <a:gd name="T0" fmla="*/ 2 w 2"/>
                <a:gd name="T1" fmla="*/ 1 h 1"/>
                <a:gd name="T2" fmla="*/ 0 w 2"/>
                <a:gd name="T3" fmla="*/ 0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0" y="0"/>
                    <a:pt x="0" y="0"/>
                  </a:cubicBezTo>
                  <a:cubicBezTo>
                    <a:pt x="0" y="0"/>
                    <a:pt x="0" y="0"/>
                    <a:pt x="1" y="1"/>
                  </a:cubicBezTo>
                  <a:cubicBezTo>
                    <a:pt x="1" y="1"/>
                    <a:pt x="1" y="1"/>
                    <a:pt x="2" y="1"/>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50" name="Freeform 32"/>
            <p:cNvSpPr/>
            <p:nvPr/>
          </p:nvSpPr>
          <p:spPr bwMode="auto">
            <a:xfrm>
              <a:off x="5172076" y="1668463"/>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51" name="Freeform 33"/>
            <p:cNvSpPr/>
            <p:nvPr/>
          </p:nvSpPr>
          <p:spPr bwMode="auto">
            <a:xfrm>
              <a:off x="4987926" y="1292226"/>
              <a:ext cx="360363" cy="398463"/>
            </a:xfrm>
            <a:custGeom>
              <a:avLst/>
              <a:gdLst>
                <a:gd name="T0" fmla="*/ 38 w 96"/>
                <a:gd name="T1" fmla="*/ 88 h 106"/>
                <a:gd name="T2" fmla="*/ 46 w 96"/>
                <a:gd name="T3" fmla="*/ 98 h 106"/>
                <a:gd name="T4" fmla="*/ 42 w 96"/>
                <a:gd name="T5" fmla="*/ 93 h 106"/>
                <a:gd name="T6" fmla="*/ 12 w 96"/>
                <a:gd name="T7" fmla="*/ 55 h 106"/>
                <a:gd name="T8" fmla="*/ 0 w 96"/>
                <a:gd name="T9" fmla="*/ 29 h 106"/>
                <a:gd name="T10" fmla="*/ 6 w 96"/>
                <a:gd name="T11" fmla="*/ 14 h 106"/>
                <a:gd name="T12" fmla="*/ 5 w 96"/>
                <a:gd name="T13" fmla="*/ 43 h 106"/>
                <a:gd name="T14" fmla="*/ 20 w 96"/>
                <a:gd name="T15" fmla="*/ 64 h 106"/>
                <a:gd name="T16" fmla="*/ 45 w 96"/>
                <a:gd name="T17" fmla="*/ 96 h 106"/>
                <a:gd name="T18" fmla="*/ 48 w 96"/>
                <a:gd name="T19" fmla="*/ 99 h 106"/>
                <a:gd name="T20" fmla="*/ 67 w 96"/>
                <a:gd name="T21" fmla="*/ 106 h 106"/>
                <a:gd name="T22" fmla="*/ 86 w 96"/>
                <a:gd name="T23" fmla="*/ 98 h 106"/>
                <a:gd name="T24" fmla="*/ 95 w 96"/>
                <a:gd name="T25" fmla="*/ 86 h 106"/>
                <a:gd name="T26" fmla="*/ 92 w 96"/>
                <a:gd name="T27" fmla="*/ 86 h 106"/>
                <a:gd name="T28" fmla="*/ 81 w 96"/>
                <a:gd name="T29" fmla="*/ 99 h 106"/>
                <a:gd name="T30" fmla="*/ 49 w 96"/>
                <a:gd name="T31" fmla="*/ 97 h 106"/>
                <a:gd name="T32" fmla="*/ 40 w 96"/>
                <a:gd name="T33" fmla="*/ 86 h 106"/>
                <a:gd name="T34" fmla="*/ 44 w 96"/>
                <a:gd name="T35" fmla="*/ 91 h 106"/>
                <a:gd name="T36" fmla="*/ 50 w 96"/>
                <a:gd name="T37" fmla="*/ 98 h 106"/>
                <a:gd name="T38" fmla="*/ 78 w 96"/>
                <a:gd name="T39" fmla="*/ 101 h 106"/>
                <a:gd name="T40" fmla="*/ 92 w 96"/>
                <a:gd name="T41" fmla="*/ 69 h 106"/>
                <a:gd name="T42" fmla="*/ 83 w 96"/>
                <a:gd name="T43" fmla="*/ 59 h 106"/>
                <a:gd name="T44" fmla="*/ 86 w 96"/>
                <a:gd name="T45" fmla="*/ 70 h 106"/>
                <a:gd name="T46" fmla="*/ 85 w 96"/>
                <a:gd name="T47" fmla="*/ 82 h 106"/>
                <a:gd name="T48" fmla="*/ 57 w 96"/>
                <a:gd name="T49" fmla="*/ 93 h 106"/>
                <a:gd name="T50" fmla="*/ 53 w 96"/>
                <a:gd name="T51" fmla="*/ 90 h 106"/>
                <a:gd name="T52" fmla="*/ 28 w 96"/>
                <a:gd name="T53" fmla="*/ 57 h 106"/>
                <a:gd name="T54" fmla="*/ 54 w 96"/>
                <a:gd name="T55" fmla="*/ 91 h 106"/>
                <a:gd name="T56" fmla="*/ 62 w 96"/>
                <a:gd name="T57" fmla="*/ 95 h 106"/>
                <a:gd name="T58" fmla="*/ 84 w 96"/>
                <a:gd name="T59" fmla="*/ 72 h 106"/>
                <a:gd name="T60" fmla="*/ 79 w 96"/>
                <a:gd name="T61" fmla="*/ 87 h 106"/>
                <a:gd name="T62" fmla="*/ 72 w 96"/>
                <a:gd name="T63" fmla="*/ 92 h 106"/>
                <a:gd name="T64" fmla="*/ 56 w 96"/>
                <a:gd name="T65" fmla="*/ 89 h 106"/>
                <a:gd name="T66" fmla="*/ 23 w 96"/>
                <a:gd name="T67" fmla="*/ 47 h 106"/>
                <a:gd name="T68" fmla="*/ 18 w 96"/>
                <a:gd name="T69" fmla="*/ 40 h 106"/>
                <a:gd name="T70" fmla="*/ 17 w 96"/>
                <a:gd name="T71" fmla="*/ 21 h 106"/>
                <a:gd name="T72" fmla="*/ 21 w 96"/>
                <a:gd name="T73" fmla="*/ 18 h 106"/>
                <a:gd name="T74" fmla="*/ 37 w 96"/>
                <a:gd name="T75" fmla="*/ 17 h 106"/>
                <a:gd name="T76" fmla="*/ 39 w 96"/>
                <a:gd name="T77" fmla="*/ 19 h 106"/>
                <a:gd name="T78" fmla="*/ 70 w 96"/>
                <a:gd name="T79" fmla="*/ 57 h 106"/>
                <a:gd name="T80" fmla="*/ 83 w 96"/>
                <a:gd name="T81" fmla="*/ 53 h 106"/>
                <a:gd name="T82" fmla="*/ 55 w 96"/>
                <a:gd name="T83" fmla="*/ 16 h 106"/>
                <a:gd name="T84" fmla="*/ 48 w 96"/>
                <a:gd name="T85" fmla="*/ 7 h 106"/>
                <a:gd name="T86" fmla="*/ 12 w 96"/>
                <a:gd name="T87" fmla="*/ 6 h 106"/>
                <a:gd name="T88" fmla="*/ 7 w 96"/>
                <a:gd name="T89" fmla="*/ 10 h 106"/>
                <a:gd name="T90" fmla="*/ 2 w 96"/>
                <a:gd name="T91"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6">
                  <a:moveTo>
                    <a:pt x="14" y="58"/>
                  </a:moveTo>
                  <a:cubicBezTo>
                    <a:pt x="26" y="73"/>
                    <a:pt x="26" y="73"/>
                    <a:pt x="26" y="73"/>
                  </a:cubicBezTo>
                  <a:cubicBezTo>
                    <a:pt x="38" y="88"/>
                    <a:pt x="38" y="88"/>
                    <a:pt x="38" y="88"/>
                  </a:cubicBezTo>
                  <a:cubicBezTo>
                    <a:pt x="44" y="95"/>
                    <a:pt x="44" y="95"/>
                    <a:pt x="44" y="95"/>
                  </a:cubicBezTo>
                  <a:cubicBezTo>
                    <a:pt x="45" y="97"/>
                    <a:pt x="45" y="97"/>
                    <a:pt x="45" y="97"/>
                  </a:cubicBezTo>
                  <a:cubicBezTo>
                    <a:pt x="46" y="97"/>
                    <a:pt x="46" y="98"/>
                    <a:pt x="46" y="98"/>
                  </a:cubicBezTo>
                  <a:cubicBezTo>
                    <a:pt x="46" y="98"/>
                    <a:pt x="45" y="97"/>
                    <a:pt x="45" y="97"/>
                  </a:cubicBezTo>
                  <a:cubicBezTo>
                    <a:pt x="44" y="95"/>
                    <a:pt x="44" y="95"/>
                    <a:pt x="44" y="95"/>
                  </a:cubicBezTo>
                  <a:cubicBezTo>
                    <a:pt x="42" y="93"/>
                    <a:pt x="42" y="93"/>
                    <a:pt x="42" y="93"/>
                  </a:cubicBezTo>
                  <a:cubicBezTo>
                    <a:pt x="35" y="83"/>
                    <a:pt x="35" y="83"/>
                    <a:pt x="35" y="83"/>
                  </a:cubicBezTo>
                  <a:cubicBezTo>
                    <a:pt x="19" y="64"/>
                    <a:pt x="19" y="64"/>
                    <a:pt x="19" y="64"/>
                  </a:cubicBezTo>
                  <a:cubicBezTo>
                    <a:pt x="12" y="55"/>
                    <a:pt x="12" y="55"/>
                    <a:pt x="12" y="55"/>
                  </a:cubicBezTo>
                  <a:cubicBezTo>
                    <a:pt x="8" y="50"/>
                    <a:pt x="8" y="50"/>
                    <a:pt x="8" y="50"/>
                  </a:cubicBezTo>
                  <a:cubicBezTo>
                    <a:pt x="6" y="48"/>
                    <a:pt x="5" y="46"/>
                    <a:pt x="4" y="44"/>
                  </a:cubicBezTo>
                  <a:cubicBezTo>
                    <a:pt x="2" y="39"/>
                    <a:pt x="0" y="34"/>
                    <a:pt x="0" y="29"/>
                  </a:cubicBezTo>
                  <a:cubicBezTo>
                    <a:pt x="0" y="27"/>
                    <a:pt x="0" y="24"/>
                    <a:pt x="1" y="21"/>
                  </a:cubicBezTo>
                  <a:cubicBezTo>
                    <a:pt x="2" y="18"/>
                    <a:pt x="3" y="16"/>
                    <a:pt x="5" y="13"/>
                  </a:cubicBezTo>
                  <a:cubicBezTo>
                    <a:pt x="5" y="14"/>
                    <a:pt x="4" y="15"/>
                    <a:pt x="6" y="14"/>
                  </a:cubicBezTo>
                  <a:cubicBezTo>
                    <a:pt x="4" y="16"/>
                    <a:pt x="3" y="18"/>
                    <a:pt x="2" y="21"/>
                  </a:cubicBezTo>
                  <a:cubicBezTo>
                    <a:pt x="1" y="24"/>
                    <a:pt x="1" y="27"/>
                    <a:pt x="1" y="29"/>
                  </a:cubicBezTo>
                  <a:cubicBezTo>
                    <a:pt x="1" y="34"/>
                    <a:pt x="3" y="39"/>
                    <a:pt x="5" y="43"/>
                  </a:cubicBezTo>
                  <a:cubicBezTo>
                    <a:pt x="6" y="46"/>
                    <a:pt x="7" y="48"/>
                    <a:pt x="9" y="50"/>
                  </a:cubicBezTo>
                  <a:cubicBezTo>
                    <a:pt x="13" y="54"/>
                    <a:pt x="13" y="54"/>
                    <a:pt x="13" y="54"/>
                  </a:cubicBezTo>
                  <a:cubicBezTo>
                    <a:pt x="20" y="64"/>
                    <a:pt x="20" y="64"/>
                    <a:pt x="20" y="64"/>
                  </a:cubicBezTo>
                  <a:cubicBezTo>
                    <a:pt x="25" y="71"/>
                    <a:pt x="30" y="77"/>
                    <a:pt x="36" y="84"/>
                  </a:cubicBezTo>
                  <a:cubicBezTo>
                    <a:pt x="38" y="87"/>
                    <a:pt x="41" y="90"/>
                    <a:pt x="43" y="93"/>
                  </a:cubicBezTo>
                  <a:cubicBezTo>
                    <a:pt x="45" y="96"/>
                    <a:pt x="45" y="96"/>
                    <a:pt x="45" y="96"/>
                  </a:cubicBezTo>
                  <a:cubicBezTo>
                    <a:pt x="46" y="96"/>
                    <a:pt x="46" y="96"/>
                    <a:pt x="46" y="96"/>
                  </a:cubicBezTo>
                  <a:cubicBezTo>
                    <a:pt x="46" y="97"/>
                    <a:pt x="47" y="97"/>
                    <a:pt x="47" y="97"/>
                  </a:cubicBezTo>
                  <a:cubicBezTo>
                    <a:pt x="47" y="98"/>
                    <a:pt x="48" y="98"/>
                    <a:pt x="48" y="99"/>
                  </a:cubicBezTo>
                  <a:cubicBezTo>
                    <a:pt x="51" y="101"/>
                    <a:pt x="53" y="102"/>
                    <a:pt x="56" y="103"/>
                  </a:cubicBezTo>
                  <a:cubicBezTo>
                    <a:pt x="55" y="104"/>
                    <a:pt x="55" y="104"/>
                    <a:pt x="55" y="104"/>
                  </a:cubicBezTo>
                  <a:cubicBezTo>
                    <a:pt x="59" y="106"/>
                    <a:pt x="63" y="106"/>
                    <a:pt x="67" y="106"/>
                  </a:cubicBezTo>
                  <a:cubicBezTo>
                    <a:pt x="71" y="106"/>
                    <a:pt x="75" y="105"/>
                    <a:pt x="78" y="103"/>
                  </a:cubicBezTo>
                  <a:cubicBezTo>
                    <a:pt x="80" y="102"/>
                    <a:pt x="82" y="101"/>
                    <a:pt x="84" y="100"/>
                  </a:cubicBezTo>
                  <a:cubicBezTo>
                    <a:pt x="84" y="100"/>
                    <a:pt x="85" y="99"/>
                    <a:pt x="86" y="98"/>
                  </a:cubicBezTo>
                  <a:cubicBezTo>
                    <a:pt x="86" y="98"/>
                    <a:pt x="87" y="98"/>
                    <a:pt x="87" y="97"/>
                  </a:cubicBezTo>
                  <a:cubicBezTo>
                    <a:pt x="88" y="97"/>
                    <a:pt x="88" y="97"/>
                    <a:pt x="88" y="96"/>
                  </a:cubicBezTo>
                  <a:cubicBezTo>
                    <a:pt x="91" y="93"/>
                    <a:pt x="93" y="90"/>
                    <a:pt x="95" y="86"/>
                  </a:cubicBezTo>
                  <a:cubicBezTo>
                    <a:pt x="96" y="82"/>
                    <a:pt x="96" y="79"/>
                    <a:pt x="95" y="76"/>
                  </a:cubicBezTo>
                  <a:cubicBezTo>
                    <a:pt x="95" y="73"/>
                    <a:pt x="94" y="71"/>
                    <a:pt x="93" y="69"/>
                  </a:cubicBezTo>
                  <a:cubicBezTo>
                    <a:pt x="95" y="74"/>
                    <a:pt x="95" y="80"/>
                    <a:pt x="92" y="86"/>
                  </a:cubicBezTo>
                  <a:cubicBezTo>
                    <a:pt x="91" y="89"/>
                    <a:pt x="90" y="91"/>
                    <a:pt x="88" y="93"/>
                  </a:cubicBezTo>
                  <a:cubicBezTo>
                    <a:pt x="87" y="94"/>
                    <a:pt x="86" y="95"/>
                    <a:pt x="85" y="96"/>
                  </a:cubicBezTo>
                  <a:cubicBezTo>
                    <a:pt x="84" y="97"/>
                    <a:pt x="83" y="98"/>
                    <a:pt x="81" y="99"/>
                  </a:cubicBezTo>
                  <a:cubicBezTo>
                    <a:pt x="76" y="102"/>
                    <a:pt x="71" y="103"/>
                    <a:pt x="65" y="103"/>
                  </a:cubicBezTo>
                  <a:cubicBezTo>
                    <a:pt x="62" y="103"/>
                    <a:pt x="60" y="103"/>
                    <a:pt x="57" y="102"/>
                  </a:cubicBezTo>
                  <a:cubicBezTo>
                    <a:pt x="54" y="101"/>
                    <a:pt x="51" y="100"/>
                    <a:pt x="49" y="97"/>
                  </a:cubicBezTo>
                  <a:cubicBezTo>
                    <a:pt x="48" y="96"/>
                    <a:pt x="47" y="95"/>
                    <a:pt x="46" y="94"/>
                  </a:cubicBezTo>
                  <a:cubicBezTo>
                    <a:pt x="44" y="91"/>
                    <a:pt x="44" y="91"/>
                    <a:pt x="44" y="91"/>
                  </a:cubicBezTo>
                  <a:cubicBezTo>
                    <a:pt x="40" y="86"/>
                    <a:pt x="40" y="86"/>
                    <a:pt x="40" y="86"/>
                  </a:cubicBezTo>
                  <a:cubicBezTo>
                    <a:pt x="31" y="74"/>
                    <a:pt x="31" y="74"/>
                    <a:pt x="31" y="74"/>
                  </a:cubicBezTo>
                  <a:cubicBezTo>
                    <a:pt x="13" y="52"/>
                    <a:pt x="13" y="52"/>
                    <a:pt x="13" y="52"/>
                  </a:cubicBezTo>
                  <a:cubicBezTo>
                    <a:pt x="23" y="64"/>
                    <a:pt x="35" y="78"/>
                    <a:pt x="44" y="91"/>
                  </a:cubicBezTo>
                  <a:cubicBezTo>
                    <a:pt x="47" y="94"/>
                    <a:pt x="47" y="94"/>
                    <a:pt x="47" y="94"/>
                  </a:cubicBezTo>
                  <a:cubicBezTo>
                    <a:pt x="47" y="95"/>
                    <a:pt x="48" y="96"/>
                    <a:pt x="48" y="96"/>
                  </a:cubicBezTo>
                  <a:cubicBezTo>
                    <a:pt x="49" y="97"/>
                    <a:pt x="49" y="98"/>
                    <a:pt x="50" y="98"/>
                  </a:cubicBezTo>
                  <a:cubicBezTo>
                    <a:pt x="53" y="100"/>
                    <a:pt x="56" y="102"/>
                    <a:pt x="59" y="103"/>
                  </a:cubicBezTo>
                  <a:cubicBezTo>
                    <a:pt x="63" y="103"/>
                    <a:pt x="66" y="103"/>
                    <a:pt x="69" y="103"/>
                  </a:cubicBezTo>
                  <a:cubicBezTo>
                    <a:pt x="72" y="103"/>
                    <a:pt x="75" y="102"/>
                    <a:pt x="78" y="101"/>
                  </a:cubicBezTo>
                  <a:cubicBezTo>
                    <a:pt x="81" y="99"/>
                    <a:pt x="83" y="97"/>
                    <a:pt x="86" y="95"/>
                  </a:cubicBezTo>
                  <a:cubicBezTo>
                    <a:pt x="88" y="93"/>
                    <a:pt x="90" y="90"/>
                    <a:pt x="91" y="87"/>
                  </a:cubicBezTo>
                  <a:cubicBezTo>
                    <a:pt x="94" y="81"/>
                    <a:pt x="94" y="75"/>
                    <a:pt x="92" y="69"/>
                  </a:cubicBezTo>
                  <a:cubicBezTo>
                    <a:pt x="92" y="68"/>
                    <a:pt x="91" y="66"/>
                    <a:pt x="91" y="65"/>
                  </a:cubicBezTo>
                  <a:cubicBezTo>
                    <a:pt x="90" y="64"/>
                    <a:pt x="89" y="62"/>
                    <a:pt x="88" y="61"/>
                  </a:cubicBezTo>
                  <a:cubicBezTo>
                    <a:pt x="86" y="60"/>
                    <a:pt x="84" y="59"/>
                    <a:pt x="83" y="59"/>
                  </a:cubicBezTo>
                  <a:cubicBezTo>
                    <a:pt x="83" y="60"/>
                    <a:pt x="83" y="60"/>
                    <a:pt x="83" y="61"/>
                  </a:cubicBezTo>
                  <a:cubicBezTo>
                    <a:pt x="83" y="62"/>
                    <a:pt x="84" y="64"/>
                    <a:pt x="84" y="66"/>
                  </a:cubicBezTo>
                  <a:cubicBezTo>
                    <a:pt x="85" y="67"/>
                    <a:pt x="86" y="69"/>
                    <a:pt x="86" y="70"/>
                  </a:cubicBezTo>
                  <a:cubicBezTo>
                    <a:pt x="87" y="71"/>
                    <a:pt x="87" y="72"/>
                    <a:pt x="87" y="72"/>
                  </a:cubicBezTo>
                  <a:cubicBezTo>
                    <a:pt x="86" y="73"/>
                    <a:pt x="86" y="73"/>
                    <a:pt x="85" y="73"/>
                  </a:cubicBezTo>
                  <a:cubicBezTo>
                    <a:pt x="86" y="76"/>
                    <a:pt x="86" y="79"/>
                    <a:pt x="85" y="82"/>
                  </a:cubicBezTo>
                  <a:cubicBezTo>
                    <a:pt x="84" y="85"/>
                    <a:pt x="82" y="88"/>
                    <a:pt x="80" y="90"/>
                  </a:cubicBezTo>
                  <a:cubicBezTo>
                    <a:pt x="75" y="94"/>
                    <a:pt x="68" y="96"/>
                    <a:pt x="62" y="95"/>
                  </a:cubicBezTo>
                  <a:cubicBezTo>
                    <a:pt x="60" y="95"/>
                    <a:pt x="58" y="94"/>
                    <a:pt x="57" y="93"/>
                  </a:cubicBezTo>
                  <a:cubicBezTo>
                    <a:pt x="56" y="93"/>
                    <a:pt x="55" y="92"/>
                    <a:pt x="55" y="92"/>
                  </a:cubicBezTo>
                  <a:cubicBezTo>
                    <a:pt x="54" y="91"/>
                    <a:pt x="54" y="91"/>
                    <a:pt x="54" y="91"/>
                  </a:cubicBezTo>
                  <a:cubicBezTo>
                    <a:pt x="54" y="90"/>
                    <a:pt x="53" y="90"/>
                    <a:pt x="53" y="90"/>
                  </a:cubicBezTo>
                  <a:cubicBezTo>
                    <a:pt x="53" y="89"/>
                    <a:pt x="53" y="89"/>
                    <a:pt x="53" y="89"/>
                  </a:cubicBezTo>
                  <a:cubicBezTo>
                    <a:pt x="44" y="79"/>
                    <a:pt x="44" y="79"/>
                    <a:pt x="44" y="79"/>
                  </a:cubicBezTo>
                  <a:cubicBezTo>
                    <a:pt x="39" y="71"/>
                    <a:pt x="33" y="64"/>
                    <a:pt x="28" y="57"/>
                  </a:cubicBezTo>
                  <a:cubicBezTo>
                    <a:pt x="34" y="64"/>
                    <a:pt x="39" y="72"/>
                    <a:pt x="45" y="79"/>
                  </a:cubicBezTo>
                  <a:cubicBezTo>
                    <a:pt x="53" y="89"/>
                    <a:pt x="53" y="89"/>
                    <a:pt x="53" y="89"/>
                  </a:cubicBezTo>
                  <a:cubicBezTo>
                    <a:pt x="53" y="90"/>
                    <a:pt x="54" y="90"/>
                    <a:pt x="54" y="91"/>
                  </a:cubicBezTo>
                  <a:cubicBezTo>
                    <a:pt x="54" y="91"/>
                    <a:pt x="54" y="91"/>
                    <a:pt x="55" y="92"/>
                  </a:cubicBezTo>
                  <a:cubicBezTo>
                    <a:pt x="55" y="92"/>
                    <a:pt x="56" y="93"/>
                    <a:pt x="57" y="93"/>
                  </a:cubicBezTo>
                  <a:cubicBezTo>
                    <a:pt x="58" y="94"/>
                    <a:pt x="60" y="95"/>
                    <a:pt x="62" y="95"/>
                  </a:cubicBezTo>
                  <a:cubicBezTo>
                    <a:pt x="68" y="96"/>
                    <a:pt x="75" y="94"/>
                    <a:pt x="79" y="90"/>
                  </a:cubicBezTo>
                  <a:cubicBezTo>
                    <a:pt x="82" y="87"/>
                    <a:pt x="83" y="85"/>
                    <a:pt x="84" y="82"/>
                  </a:cubicBezTo>
                  <a:cubicBezTo>
                    <a:pt x="85" y="79"/>
                    <a:pt x="85" y="76"/>
                    <a:pt x="84" y="72"/>
                  </a:cubicBezTo>
                  <a:cubicBezTo>
                    <a:pt x="83" y="72"/>
                    <a:pt x="83" y="72"/>
                    <a:pt x="83" y="75"/>
                  </a:cubicBezTo>
                  <a:cubicBezTo>
                    <a:pt x="83" y="77"/>
                    <a:pt x="83" y="81"/>
                    <a:pt x="81" y="84"/>
                  </a:cubicBezTo>
                  <a:cubicBezTo>
                    <a:pt x="80" y="85"/>
                    <a:pt x="80" y="86"/>
                    <a:pt x="79" y="87"/>
                  </a:cubicBezTo>
                  <a:cubicBezTo>
                    <a:pt x="79" y="88"/>
                    <a:pt x="78" y="88"/>
                    <a:pt x="78" y="88"/>
                  </a:cubicBezTo>
                  <a:cubicBezTo>
                    <a:pt x="78" y="89"/>
                    <a:pt x="77" y="89"/>
                    <a:pt x="77" y="89"/>
                  </a:cubicBezTo>
                  <a:cubicBezTo>
                    <a:pt x="75" y="91"/>
                    <a:pt x="73" y="92"/>
                    <a:pt x="72" y="92"/>
                  </a:cubicBezTo>
                  <a:cubicBezTo>
                    <a:pt x="69" y="93"/>
                    <a:pt x="67" y="93"/>
                    <a:pt x="64" y="93"/>
                  </a:cubicBezTo>
                  <a:cubicBezTo>
                    <a:pt x="62" y="93"/>
                    <a:pt x="60" y="92"/>
                    <a:pt x="58" y="91"/>
                  </a:cubicBezTo>
                  <a:cubicBezTo>
                    <a:pt x="57" y="90"/>
                    <a:pt x="56" y="90"/>
                    <a:pt x="56" y="89"/>
                  </a:cubicBezTo>
                  <a:cubicBezTo>
                    <a:pt x="53" y="85"/>
                    <a:pt x="53" y="85"/>
                    <a:pt x="53" y="85"/>
                  </a:cubicBezTo>
                  <a:cubicBezTo>
                    <a:pt x="47" y="78"/>
                    <a:pt x="47" y="78"/>
                    <a:pt x="47" y="78"/>
                  </a:cubicBezTo>
                  <a:cubicBezTo>
                    <a:pt x="39" y="67"/>
                    <a:pt x="31" y="57"/>
                    <a:pt x="23" y="47"/>
                  </a:cubicBezTo>
                  <a:cubicBezTo>
                    <a:pt x="19" y="42"/>
                    <a:pt x="19" y="42"/>
                    <a:pt x="19" y="42"/>
                  </a:cubicBezTo>
                  <a:cubicBezTo>
                    <a:pt x="19" y="41"/>
                    <a:pt x="18" y="41"/>
                    <a:pt x="18" y="41"/>
                  </a:cubicBezTo>
                  <a:cubicBezTo>
                    <a:pt x="18" y="40"/>
                    <a:pt x="18" y="40"/>
                    <a:pt x="18" y="40"/>
                  </a:cubicBezTo>
                  <a:cubicBezTo>
                    <a:pt x="17" y="39"/>
                    <a:pt x="17" y="38"/>
                    <a:pt x="16" y="37"/>
                  </a:cubicBezTo>
                  <a:cubicBezTo>
                    <a:pt x="15" y="34"/>
                    <a:pt x="14" y="31"/>
                    <a:pt x="14" y="28"/>
                  </a:cubicBezTo>
                  <a:cubicBezTo>
                    <a:pt x="14" y="25"/>
                    <a:pt x="15" y="23"/>
                    <a:pt x="17" y="21"/>
                  </a:cubicBezTo>
                  <a:cubicBezTo>
                    <a:pt x="17" y="21"/>
                    <a:pt x="17" y="20"/>
                    <a:pt x="18" y="20"/>
                  </a:cubicBezTo>
                  <a:cubicBezTo>
                    <a:pt x="18" y="20"/>
                    <a:pt x="18" y="20"/>
                    <a:pt x="19" y="19"/>
                  </a:cubicBezTo>
                  <a:cubicBezTo>
                    <a:pt x="19" y="19"/>
                    <a:pt x="20" y="18"/>
                    <a:pt x="21" y="18"/>
                  </a:cubicBezTo>
                  <a:cubicBezTo>
                    <a:pt x="22" y="17"/>
                    <a:pt x="24" y="16"/>
                    <a:pt x="26" y="16"/>
                  </a:cubicBezTo>
                  <a:cubicBezTo>
                    <a:pt x="28" y="15"/>
                    <a:pt x="30" y="15"/>
                    <a:pt x="32" y="15"/>
                  </a:cubicBezTo>
                  <a:cubicBezTo>
                    <a:pt x="34" y="15"/>
                    <a:pt x="36" y="16"/>
                    <a:pt x="37" y="17"/>
                  </a:cubicBezTo>
                  <a:cubicBezTo>
                    <a:pt x="38" y="17"/>
                    <a:pt x="38" y="17"/>
                    <a:pt x="38" y="18"/>
                  </a:cubicBezTo>
                  <a:cubicBezTo>
                    <a:pt x="39" y="18"/>
                    <a:pt x="39" y="18"/>
                    <a:pt x="39" y="18"/>
                  </a:cubicBezTo>
                  <a:cubicBezTo>
                    <a:pt x="39" y="19"/>
                    <a:pt x="39" y="19"/>
                    <a:pt x="39" y="19"/>
                  </a:cubicBezTo>
                  <a:cubicBezTo>
                    <a:pt x="42" y="22"/>
                    <a:pt x="42" y="22"/>
                    <a:pt x="42" y="22"/>
                  </a:cubicBezTo>
                  <a:cubicBezTo>
                    <a:pt x="48" y="30"/>
                    <a:pt x="48" y="30"/>
                    <a:pt x="48" y="30"/>
                  </a:cubicBezTo>
                  <a:cubicBezTo>
                    <a:pt x="56" y="40"/>
                    <a:pt x="63" y="49"/>
                    <a:pt x="70" y="57"/>
                  </a:cubicBezTo>
                  <a:cubicBezTo>
                    <a:pt x="82" y="70"/>
                    <a:pt x="82" y="62"/>
                    <a:pt x="72" y="47"/>
                  </a:cubicBezTo>
                  <a:cubicBezTo>
                    <a:pt x="72" y="46"/>
                    <a:pt x="72" y="46"/>
                    <a:pt x="72" y="46"/>
                  </a:cubicBezTo>
                  <a:cubicBezTo>
                    <a:pt x="83" y="61"/>
                    <a:pt x="80" y="52"/>
                    <a:pt x="83" y="53"/>
                  </a:cubicBezTo>
                  <a:cubicBezTo>
                    <a:pt x="77" y="45"/>
                    <a:pt x="72" y="38"/>
                    <a:pt x="67" y="30"/>
                  </a:cubicBezTo>
                  <a:cubicBezTo>
                    <a:pt x="61" y="23"/>
                    <a:pt x="61" y="23"/>
                    <a:pt x="61" y="23"/>
                  </a:cubicBezTo>
                  <a:cubicBezTo>
                    <a:pt x="55" y="16"/>
                    <a:pt x="55" y="16"/>
                    <a:pt x="55" y="16"/>
                  </a:cubicBezTo>
                  <a:cubicBezTo>
                    <a:pt x="52" y="12"/>
                    <a:pt x="52" y="12"/>
                    <a:pt x="52" y="12"/>
                  </a:cubicBezTo>
                  <a:cubicBezTo>
                    <a:pt x="50" y="10"/>
                    <a:pt x="50" y="10"/>
                    <a:pt x="50" y="10"/>
                  </a:cubicBezTo>
                  <a:cubicBezTo>
                    <a:pt x="50" y="9"/>
                    <a:pt x="49" y="8"/>
                    <a:pt x="48" y="7"/>
                  </a:cubicBezTo>
                  <a:cubicBezTo>
                    <a:pt x="45" y="4"/>
                    <a:pt x="40" y="2"/>
                    <a:pt x="36" y="1"/>
                  </a:cubicBezTo>
                  <a:cubicBezTo>
                    <a:pt x="31" y="0"/>
                    <a:pt x="27" y="1"/>
                    <a:pt x="23" y="2"/>
                  </a:cubicBezTo>
                  <a:cubicBezTo>
                    <a:pt x="19" y="3"/>
                    <a:pt x="16" y="4"/>
                    <a:pt x="12" y="6"/>
                  </a:cubicBezTo>
                  <a:cubicBezTo>
                    <a:pt x="11" y="7"/>
                    <a:pt x="11" y="7"/>
                    <a:pt x="10" y="8"/>
                  </a:cubicBezTo>
                  <a:cubicBezTo>
                    <a:pt x="9" y="8"/>
                    <a:pt x="9" y="9"/>
                    <a:pt x="9" y="9"/>
                  </a:cubicBezTo>
                  <a:cubicBezTo>
                    <a:pt x="8" y="9"/>
                    <a:pt x="8" y="10"/>
                    <a:pt x="7" y="10"/>
                  </a:cubicBezTo>
                  <a:cubicBezTo>
                    <a:pt x="6" y="12"/>
                    <a:pt x="4" y="13"/>
                    <a:pt x="3" y="15"/>
                  </a:cubicBezTo>
                  <a:cubicBezTo>
                    <a:pt x="1" y="19"/>
                    <a:pt x="0" y="24"/>
                    <a:pt x="0" y="28"/>
                  </a:cubicBezTo>
                  <a:cubicBezTo>
                    <a:pt x="0" y="32"/>
                    <a:pt x="0" y="36"/>
                    <a:pt x="2" y="40"/>
                  </a:cubicBezTo>
                  <a:cubicBezTo>
                    <a:pt x="3" y="43"/>
                    <a:pt x="5" y="47"/>
                    <a:pt x="7" y="50"/>
                  </a:cubicBezTo>
                  <a:lnTo>
                    <a:pt x="1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2" name="Freeform 34"/>
            <p:cNvSpPr/>
            <p:nvPr/>
          </p:nvSpPr>
          <p:spPr bwMode="auto">
            <a:xfrm>
              <a:off x="5984876" y="954088"/>
              <a:ext cx="222250" cy="431800"/>
            </a:xfrm>
            <a:custGeom>
              <a:avLst/>
              <a:gdLst>
                <a:gd name="T0" fmla="*/ 0 w 59"/>
                <a:gd name="T1" fmla="*/ 87 h 115"/>
                <a:gd name="T2" fmla="*/ 17 w 59"/>
                <a:gd name="T3" fmla="*/ 113 h 115"/>
                <a:gd name="T4" fmla="*/ 47 w 59"/>
                <a:gd name="T5" fmla="*/ 110 h 115"/>
                <a:gd name="T6" fmla="*/ 48 w 59"/>
                <a:gd name="T7" fmla="*/ 108 h 115"/>
                <a:gd name="T8" fmla="*/ 51 w 59"/>
                <a:gd name="T9" fmla="*/ 106 h 115"/>
                <a:gd name="T10" fmla="*/ 58 w 59"/>
                <a:gd name="T11" fmla="*/ 87 h 115"/>
                <a:gd name="T12" fmla="*/ 58 w 59"/>
                <a:gd name="T13" fmla="*/ 73 h 115"/>
                <a:gd name="T14" fmla="*/ 58 w 59"/>
                <a:gd name="T15" fmla="*/ 85 h 115"/>
                <a:gd name="T16" fmla="*/ 57 w 59"/>
                <a:gd name="T17" fmla="*/ 92 h 115"/>
                <a:gd name="T18" fmla="*/ 48 w 59"/>
                <a:gd name="T19" fmla="*/ 108 h 115"/>
                <a:gd name="T20" fmla="*/ 47 w 59"/>
                <a:gd name="T21" fmla="*/ 108 h 115"/>
                <a:gd name="T22" fmla="*/ 29 w 59"/>
                <a:gd name="T23" fmla="*/ 115 h 115"/>
                <a:gd name="T24" fmla="*/ 1 w 59"/>
                <a:gd name="T25" fmla="*/ 92 h 115"/>
                <a:gd name="T26" fmla="*/ 37 w 59"/>
                <a:gd name="T27" fmla="*/ 113 h 115"/>
                <a:gd name="T28" fmla="*/ 48 w 59"/>
                <a:gd name="T29" fmla="*/ 106 h 115"/>
                <a:gd name="T30" fmla="*/ 57 w 59"/>
                <a:gd name="T31" fmla="*/ 87 h 115"/>
                <a:gd name="T32" fmla="*/ 57 w 59"/>
                <a:gd name="T33" fmla="*/ 53 h 115"/>
                <a:gd name="T34" fmla="*/ 59 w 59"/>
                <a:gd name="T35" fmla="*/ 30 h 115"/>
                <a:gd name="T36" fmla="*/ 43 w 59"/>
                <a:gd name="T37" fmla="*/ 2 h 115"/>
                <a:gd name="T38" fmla="*/ 57 w 59"/>
                <a:gd name="T39" fmla="*/ 25 h 115"/>
                <a:gd name="T40" fmla="*/ 57 w 59"/>
                <a:gd name="T41" fmla="*/ 31 h 115"/>
                <a:gd name="T42" fmla="*/ 56 w 59"/>
                <a:gd name="T43" fmla="*/ 81 h 115"/>
                <a:gd name="T44" fmla="*/ 56 w 59"/>
                <a:gd name="T45" fmla="*/ 88 h 115"/>
                <a:gd name="T46" fmla="*/ 47 w 59"/>
                <a:gd name="T47" fmla="*/ 105 h 115"/>
                <a:gd name="T48" fmla="*/ 46 w 59"/>
                <a:gd name="T49" fmla="*/ 107 h 115"/>
                <a:gd name="T50" fmla="*/ 41 w 59"/>
                <a:gd name="T51" fmla="*/ 110 h 115"/>
                <a:gd name="T52" fmla="*/ 46 w 59"/>
                <a:gd name="T53" fmla="*/ 106 h 115"/>
                <a:gd name="T54" fmla="*/ 55 w 59"/>
                <a:gd name="T55" fmla="*/ 93 h 115"/>
                <a:gd name="T56" fmla="*/ 55 w 59"/>
                <a:gd name="T57" fmla="*/ 79 h 115"/>
                <a:gd name="T58" fmla="*/ 56 w 59"/>
                <a:gd name="T59" fmla="*/ 26 h 115"/>
                <a:gd name="T60" fmla="*/ 39 w 59"/>
                <a:gd name="T61" fmla="*/ 1 h 115"/>
                <a:gd name="T62" fmla="*/ 31 w 59"/>
                <a:gd name="T63" fmla="*/ 4 h 115"/>
                <a:gd name="T64" fmla="*/ 41 w 59"/>
                <a:gd name="T65" fmla="*/ 9 h 115"/>
                <a:gd name="T66" fmla="*/ 48 w 59"/>
                <a:gd name="T67" fmla="*/ 49 h 115"/>
                <a:gd name="T68" fmla="*/ 47 w 59"/>
                <a:gd name="T69" fmla="*/ 86 h 115"/>
                <a:gd name="T70" fmla="*/ 47 w 59"/>
                <a:gd name="T71" fmla="*/ 89 h 115"/>
                <a:gd name="T72" fmla="*/ 47 w 59"/>
                <a:gd name="T73" fmla="*/ 76 h 115"/>
                <a:gd name="T74" fmla="*/ 39 w 59"/>
                <a:gd name="T75" fmla="*/ 11 h 115"/>
                <a:gd name="T76" fmla="*/ 46 w 59"/>
                <a:gd name="T77" fmla="*/ 25 h 115"/>
                <a:gd name="T78" fmla="*/ 46 w 59"/>
                <a:gd name="T79" fmla="*/ 37 h 115"/>
                <a:gd name="T80" fmla="*/ 45 w 59"/>
                <a:gd name="T81" fmla="*/ 86 h 115"/>
                <a:gd name="T82" fmla="*/ 44 w 59"/>
                <a:gd name="T83" fmla="*/ 92 h 115"/>
                <a:gd name="T84" fmla="*/ 39 w 59"/>
                <a:gd name="T85" fmla="*/ 98 h 115"/>
                <a:gd name="T86" fmla="*/ 34 w 59"/>
                <a:gd name="T87" fmla="*/ 101 h 115"/>
                <a:gd name="T88" fmla="*/ 18 w 59"/>
                <a:gd name="T89" fmla="*/ 96 h 115"/>
                <a:gd name="T90" fmla="*/ 14 w 59"/>
                <a:gd name="T91" fmla="*/ 85 h 115"/>
                <a:gd name="T92" fmla="*/ 14 w 59"/>
                <a:gd name="T93" fmla="*/ 36 h 115"/>
                <a:gd name="T94" fmla="*/ 14 w 59"/>
                <a:gd name="T95" fmla="*/ 26 h 115"/>
                <a:gd name="T96" fmla="*/ 22 w 59"/>
                <a:gd name="T97" fmla="*/ 13 h 115"/>
                <a:gd name="T98" fmla="*/ 30 w 59"/>
                <a:gd name="T99" fmla="*/ 9 h 115"/>
                <a:gd name="T100" fmla="*/ 13 w 59"/>
                <a:gd name="T101" fmla="*/ 10 h 115"/>
                <a:gd name="T102" fmla="*/ 23 w 59"/>
                <a:gd name="T103" fmla="*/ 2 h 115"/>
                <a:gd name="T104" fmla="*/ 0 w 59"/>
                <a:gd name="T105" fmla="*/ 24 h 115"/>
                <a:gd name="T106" fmla="*/ 0 w 59"/>
                <a:gd name="T107"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115">
                  <a:moveTo>
                    <a:pt x="0" y="83"/>
                  </a:moveTo>
                  <a:cubicBezTo>
                    <a:pt x="0" y="85"/>
                    <a:pt x="0" y="85"/>
                    <a:pt x="0" y="85"/>
                  </a:cubicBezTo>
                  <a:cubicBezTo>
                    <a:pt x="0" y="87"/>
                    <a:pt x="0" y="87"/>
                    <a:pt x="0" y="87"/>
                  </a:cubicBezTo>
                  <a:cubicBezTo>
                    <a:pt x="0" y="87"/>
                    <a:pt x="0" y="88"/>
                    <a:pt x="0" y="88"/>
                  </a:cubicBezTo>
                  <a:cubicBezTo>
                    <a:pt x="0" y="90"/>
                    <a:pt x="0" y="92"/>
                    <a:pt x="1" y="94"/>
                  </a:cubicBezTo>
                  <a:cubicBezTo>
                    <a:pt x="3" y="103"/>
                    <a:pt x="9" y="109"/>
                    <a:pt x="17" y="113"/>
                  </a:cubicBezTo>
                  <a:cubicBezTo>
                    <a:pt x="21" y="115"/>
                    <a:pt x="25" y="115"/>
                    <a:pt x="29" y="115"/>
                  </a:cubicBezTo>
                  <a:cubicBezTo>
                    <a:pt x="33" y="115"/>
                    <a:pt x="37" y="115"/>
                    <a:pt x="41" y="113"/>
                  </a:cubicBezTo>
                  <a:cubicBezTo>
                    <a:pt x="43" y="112"/>
                    <a:pt x="45" y="111"/>
                    <a:pt x="47" y="110"/>
                  </a:cubicBezTo>
                  <a:cubicBezTo>
                    <a:pt x="47" y="109"/>
                    <a:pt x="48" y="109"/>
                    <a:pt x="48" y="109"/>
                  </a:cubicBezTo>
                  <a:cubicBezTo>
                    <a:pt x="48" y="108"/>
                    <a:pt x="48" y="108"/>
                    <a:pt x="48" y="108"/>
                  </a:cubicBezTo>
                  <a:cubicBezTo>
                    <a:pt x="48" y="108"/>
                    <a:pt x="48" y="108"/>
                    <a:pt x="48" y="108"/>
                  </a:cubicBezTo>
                  <a:cubicBezTo>
                    <a:pt x="48" y="108"/>
                    <a:pt x="48" y="108"/>
                    <a:pt x="48" y="108"/>
                  </a:cubicBezTo>
                  <a:cubicBezTo>
                    <a:pt x="49" y="108"/>
                    <a:pt x="49" y="108"/>
                    <a:pt x="49" y="108"/>
                  </a:cubicBezTo>
                  <a:cubicBezTo>
                    <a:pt x="50" y="107"/>
                    <a:pt x="50" y="106"/>
                    <a:pt x="51" y="106"/>
                  </a:cubicBezTo>
                  <a:cubicBezTo>
                    <a:pt x="54" y="103"/>
                    <a:pt x="56" y="99"/>
                    <a:pt x="57" y="94"/>
                  </a:cubicBezTo>
                  <a:cubicBezTo>
                    <a:pt x="58" y="92"/>
                    <a:pt x="58" y="90"/>
                    <a:pt x="58" y="88"/>
                  </a:cubicBezTo>
                  <a:cubicBezTo>
                    <a:pt x="58" y="88"/>
                    <a:pt x="58" y="87"/>
                    <a:pt x="58" y="87"/>
                  </a:cubicBezTo>
                  <a:cubicBezTo>
                    <a:pt x="58" y="86"/>
                    <a:pt x="58" y="86"/>
                    <a:pt x="58" y="86"/>
                  </a:cubicBezTo>
                  <a:cubicBezTo>
                    <a:pt x="58" y="83"/>
                    <a:pt x="58" y="83"/>
                    <a:pt x="58" y="83"/>
                  </a:cubicBezTo>
                  <a:cubicBezTo>
                    <a:pt x="58" y="73"/>
                    <a:pt x="58" y="73"/>
                    <a:pt x="58" y="73"/>
                  </a:cubicBezTo>
                  <a:cubicBezTo>
                    <a:pt x="59" y="54"/>
                    <a:pt x="59" y="54"/>
                    <a:pt x="59" y="54"/>
                  </a:cubicBezTo>
                  <a:cubicBezTo>
                    <a:pt x="58" y="79"/>
                    <a:pt x="58" y="79"/>
                    <a:pt x="58" y="79"/>
                  </a:cubicBezTo>
                  <a:cubicBezTo>
                    <a:pt x="58" y="85"/>
                    <a:pt x="58" y="85"/>
                    <a:pt x="58" y="85"/>
                  </a:cubicBezTo>
                  <a:cubicBezTo>
                    <a:pt x="58" y="86"/>
                    <a:pt x="58" y="86"/>
                    <a:pt x="58" y="86"/>
                  </a:cubicBezTo>
                  <a:cubicBezTo>
                    <a:pt x="58" y="87"/>
                    <a:pt x="58" y="88"/>
                    <a:pt x="58" y="88"/>
                  </a:cubicBezTo>
                  <a:cubicBezTo>
                    <a:pt x="58" y="90"/>
                    <a:pt x="58" y="91"/>
                    <a:pt x="57" y="92"/>
                  </a:cubicBezTo>
                  <a:cubicBezTo>
                    <a:pt x="57" y="97"/>
                    <a:pt x="54" y="102"/>
                    <a:pt x="50" y="106"/>
                  </a:cubicBezTo>
                  <a:cubicBezTo>
                    <a:pt x="50" y="107"/>
                    <a:pt x="49" y="107"/>
                    <a:pt x="49" y="108"/>
                  </a:cubicBezTo>
                  <a:cubicBezTo>
                    <a:pt x="48" y="108"/>
                    <a:pt x="48" y="108"/>
                    <a:pt x="48" y="108"/>
                  </a:cubicBezTo>
                  <a:cubicBezTo>
                    <a:pt x="48" y="108"/>
                    <a:pt x="48" y="108"/>
                    <a:pt x="48" y="108"/>
                  </a:cubicBezTo>
                  <a:cubicBezTo>
                    <a:pt x="48" y="108"/>
                    <a:pt x="48" y="108"/>
                    <a:pt x="48" y="108"/>
                  </a:cubicBezTo>
                  <a:cubicBezTo>
                    <a:pt x="47" y="108"/>
                    <a:pt x="47" y="108"/>
                    <a:pt x="47" y="108"/>
                  </a:cubicBezTo>
                  <a:cubicBezTo>
                    <a:pt x="46" y="109"/>
                    <a:pt x="45" y="110"/>
                    <a:pt x="44" y="111"/>
                  </a:cubicBezTo>
                  <a:cubicBezTo>
                    <a:pt x="42" y="112"/>
                    <a:pt x="39" y="113"/>
                    <a:pt x="37" y="114"/>
                  </a:cubicBezTo>
                  <a:cubicBezTo>
                    <a:pt x="34" y="115"/>
                    <a:pt x="32" y="115"/>
                    <a:pt x="29" y="115"/>
                  </a:cubicBezTo>
                  <a:cubicBezTo>
                    <a:pt x="27" y="115"/>
                    <a:pt x="24" y="115"/>
                    <a:pt x="21" y="114"/>
                  </a:cubicBezTo>
                  <a:cubicBezTo>
                    <a:pt x="11" y="111"/>
                    <a:pt x="3" y="103"/>
                    <a:pt x="1" y="92"/>
                  </a:cubicBezTo>
                  <a:cubicBezTo>
                    <a:pt x="1" y="92"/>
                    <a:pt x="1" y="93"/>
                    <a:pt x="1" y="92"/>
                  </a:cubicBezTo>
                  <a:cubicBezTo>
                    <a:pt x="4" y="102"/>
                    <a:pt x="12" y="110"/>
                    <a:pt x="22" y="113"/>
                  </a:cubicBezTo>
                  <a:cubicBezTo>
                    <a:pt x="24" y="114"/>
                    <a:pt x="27" y="114"/>
                    <a:pt x="30" y="114"/>
                  </a:cubicBezTo>
                  <a:cubicBezTo>
                    <a:pt x="32" y="114"/>
                    <a:pt x="35" y="114"/>
                    <a:pt x="37" y="113"/>
                  </a:cubicBezTo>
                  <a:cubicBezTo>
                    <a:pt x="40" y="112"/>
                    <a:pt x="42" y="111"/>
                    <a:pt x="44" y="110"/>
                  </a:cubicBezTo>
                  <a:cubicBezTo>
                    <a:pt x="45" y="109"/>
                    <a:pt x="46" y="108"/>
                    <a:pt x="47" y="107"/>
                  </a:cubicBezTo>
                  <a:cubicBezTo>
                    <a:pt x="47" y="107"/>
                    <a:pt x="48" y="107"/>
                    <a:pt x="48" y="106"/>
                  </a:cubicBezTo>
                  <a:cubicBezTo>
                    <a:pt x="49" y="106"/>
                    <a:pt x="49" y="106"/>
                    <a:pt x="50" y="105"/>
                  </a:cubicBezTo>
                  <a:cubicBezTo>
                    <a:pt x="54" y="101"/>
                    <a:pt x="56" y="96"/>
                    <a:pt x="57" y="91"/>
                  </a:cubicBezTo>
                  <a:cubicBezTo>
                    <a:pt x="57" y="90"/>
                    <a:pt x="57" y="89"/>
                    <a:pt x="57" y="87"/>
                  </a:cubicBezTo>
                  <a:cubicBezTo>
                    <a:pt x="57" y="84"/>
                    <a:pt x="57" y="84"/>
                    <a:pt x="57" y="84"/>
                  </a:cubicBezTo>
                  <a:cubicBezTo>
                    <a:pt x="57" y="78"/>
                    <a:pt x="57" y="78"/>
                    <a:pt x="57" y="78"/>
                  </a:cubicBezTo>
                  <a:cubicBezTo>
                    <a:pt x="58" y="70"/>
                    <a:pt x="58" y="61"/>
                    <a:pt x="57" y="53"/>
                  </a:cubicBezTo>
                  <a:cubicBezTo>
                    <a:pt x="59" y="53"/>
                    <a:pt x="59" y="53"/>
                    <a:pt x="59" y="53"/>
                  </a:cubicBezTo>
                  <a:cubicBezTo>
                    <a:pt x="59" y="35"/>
                    <a:pt x="59" y="35"/>
                    <a:pt x="59" y="35"/>
                  </a:cubicBezTo>
                  <a:cubicBezTo>
                    <a:pt x="59" y="30"/>
                    <a:pt x="59" y="30"/>
                    <a:pt x="59" y="30"/>
                  </a:cubicBezTo>
                  <a:cubicBezTo>
                    <a:pt x="59" y="28"/>
                    <a:pt x="59" y="27"/>
                    <a:pt x="59" y="25"/>
                  </a:cubicBezTo>
                  <a:cubicBezTo>
                    <a:pt x="59" y="21"/>
                    <a:pt x="58" y="17"/>
                    <a:pt x="56" y="13"/>
                  </a:cubicBezTo>
                  <a:cubicBezTo>
                    <a:pt x="53" y="7"/>
                    <a:pt x="48" y="4"/>
                    <a:pt x="43" y="2"/>
                  </a:cubicBezTo>
                  <a:cubicBezTo>
                    <a:pt x="48" y="5"/>
                    <a:pt x="52" y="10"/>
                    <a:pt x="54" y="15"/>
                  </a:cubicBezTo>
                  <a:cubicBezTo>
                    <a:pt x="55" y="17"/>
                    <a:pt x="56" y="20"/>
                    <a:pt x="57" y="23"/>
                  </a:cubicBezTo>
                  <a:cubicBezTo>
                    <a:pt x="57" y="24"/>
                    <a:pt x="57" y="25"/>
                    <a:pt x="57" y="25"/>
                  </a:cubicBezTo>
                  <a:cubicBezTo>
                    <a:pt x="57" y="26"/>
                    <a:pt x="57" y="26"/>
                    <a:pt x="57" y="26"/>
                  </a:cubicBezTo>
                  <a:cubicBezTo>
                    <a:pt x="57" y="27"/>
                    <a:pt x="57" y="27"/>
                    <a:pt x="57" y="27"/>
                  </a:cubicBezTo>
                  <a:cubicBezTo>
                    <a:pt x="57" y="31"/>
                    <a:pt x="57" y="31"/>
                    <a:pt x="57" y="31"/>
                  </a:cubicBezTo>
                  <a:cubicBezTo>
                    <a:pt x="56" y="40"/>
                    <a:pt x="56" y="50"/>
                    <a:pt x="56" y="59"/>
                  </a:cubicBezTo>
                  <a:cubicBezTo>
                    <a:pt x="56" y="74"/>
                    <a:pt x="56" y="74"/>
                    <a:pt x="56" y="74"/>
                  </a:cubicBezTo>
                  <a:cubicBezTo>
                    <a:pt x="56" y="81"/>
                    <a:pt x="56" y="81"/>
                    <a:pt x="56" y="81"/>
                  </a:cubicBezTo>
                  <a:cubicBezTo>
                    <a:pt x="56" y="85"/>
                    <a:pt x="56" y="85"/>
                    <a:pt x="56" y="85"/>
                  </a:cubicBezTo>
                  <a:cubicBezTo>
                    <a:pt x="56" y="86"/>
                    <a:pt x="56" y="86"/>
                    <a:pt x="56" y="86"/>
                  </a:cubicBezTo>
                  <a:cubicBezTo>
                    <a:pt x="56" y="87"/>
                    <a:pt x="56" y="88"/>
                    <a:pt x="56" y="88"/>
                  </a:cubicBezTo>
                  <a:cubicBezTo>
                    <a:pt x="55" y="91"/>
                    <a:pt x="55" y="94"/>
                    <a:pt x="54" y="97"/>
                  </a:cubicBezTo>
                  <a:cubicBezTo>
                    <a:pt x="53" y="99"/>
                    <a:pt x="51" y="102"/>
                    <a:pt x="49" y="104"/>
                  </a:cubicBezTo>
                  <a:cubicBezTo>
                    <a:pt x="48" y="104"/>
                    <a:pt x="48" y="105"/>
                    <a:pt x="47" y="105"/>
                  </a:cubicBezTo>
                  <a:cubicBezTo>
                    <a:pt x="47" y="106"/>
                    <a:pt x="47" y="106"/>
                    <a:pt x="47" y="106"/>
                  </a:cubicBezTo>
                  <a:cubicBezTo>
                    <a:pt x="46" y="106"/>
                    <a:pt x="46" y="106"/>
                    <a:pt x="46" y="106"/>
                  </a:cubicBezTo>
                  <a:cubicBezTo>
                    <a:pt x="46" y="107"/>
                    <a:pt x="46" y="107"/>
                    <a:pt x="46" y="107"/>
                  </a:cubicBezTo>
                  <a:cubicBezTo>
                    <a:pt x="45" y="107"/>
                    <a:pt x="44" y="108"/>
                    <a:pt x="43" y="109"/>
                  </a:cubicBezTo>
                  <a:cubicBezTo>
                    <a:pt x="40" y="110"/>
                    <a:pt x="37" y="111"/>
                    <a:pt x="35" y="112"/>
                  </a:cubicBezTo>
                  <a:cubicBezTo>
                    <a:pt x="37" y="111"/>
                    <a:pt x="39" y="111"/>
                    <a:pt x="41" y="110"/>
                  </a:cubicBezTo>
                  <a:cubicBezTo>
                    <a:pt x="42" y="109"/>
                    <a:pt x="44" y="108"/>
                    <a:pt x="45" y="108"/>
                  </a:cubicBezTo>
                  <a:cubicBezTo>
                    <a:pt x="45" y="107"/>
                    <a:pt x="46" y="107"/>
                    <a:pt x="46" y="106"/>
                  </a:cubicBezTo>
                  <a:cubicBezTo>
                    <a:pt x="46" y="106"/>
                    <a:pt x="46" y="106"/>
                    <a:pt x="46" y="106"/>
                  </a:cubicBezTo>
                  <a:cubicBezTo>
                    <a:pt x="46" y="106"/>
                    <a:pt x="46" y="106"/>
                    <a:pt x="46" y="106"/>
                  </a:cubicBezTo>
                  <a:cubicBezTo>
                    <a:pt x="47" y="105"/>
                    <a:pt x="47" y="105"/>
                    <a:pt x="47" y="105"/>
                  </a:cubicBezTo>
                  <a:cubicBezTo>
                    <a:pt x="51" y="102"/>
                    <a:pt x="54" y="97"/>
                    <a:pt x="55" y="93"/>
                  </a:cubicBezTo>
                  <a:cubicBezTo>
                    <a:pt x="55" y="91"/>
                    <a:pt x="55" y="90"/>
                    <a:pt x="55" y="89"/>
                  </a:cubicBezTo>
                  <a:cubicBezTo>
                    <a:pt x="55" y="88"/>
                    <a:pt x="55" y="86"/>
                    <a:pt x="55" y="85"/>
                  </a:cubicBezTo>
                  <a:cubicBezTo>
                    <a:pt x="55" y="79"/>
                    <a:pt x="55" y="79"/>
                    <a:pt x="55" y="79"/>
                  </a:cubicBezTo>
                  <a:cubicBezTo>
                    <a:pt x="55" y="75"/>
                    <a:pt x="55" y="71"/>
                    <a:pt x="56" y="67"/>
                  </a:cubicBezTo>
                  <a:cubicBezTo>
                    <a:pt x="56" y="55"/>
                    <a:pt x="56" y="45"/>
                    <a:pt x="56" y="34"/>
                  </a:cubicBezTo>
                  <a:cubicBezTo>
                    <a:pt x="56" y="26"/>
                    <a:pt x="56" y="26"/>
                    <a:pt x="56" y="26"/>
                  </a:cubicBezTo>
                  <a:cubicBezTo>
                    <a:pt x="56" y="23"/>
                    <a:pt x="56" y="20"/>
                    <a:pt x="54" y="17"/>
                  </a:cubicBezTo>
                  <a:cubicBezTo>
                    <a:pt x="52" y="11"/>
                    <a:pt x="48" y="6"/>
                    <a:pt x="43" y="3"/>
                  </a:cubicBezTo>
                  <a:cubicBezTo>
                    <a:pt x="41" y="2"/>
                    <a:pt x="40" y="1"/>
                    <a:pt x="39" y="1"/>
                  </a:cubicBezTo>
                  <a:cubicBezTo>
                    <a:pt x="37" y="0"/>
                    <a:pt x="35" y="0"/>
                    <a:pt x="34" y="0"/>
                  </a:cubicBezTo>
                  <a:cubicBezTo>
                    <a:pt x="31" y="1"/>
                    <a:pt x="29" y="2"/>
                    <a:pt x="29" y="3"/>
                  </a:cubicBezTo>
                  <a:cubicBezTo>
                    <a:pt x="29" y="3"/>
                    <a:pt x="30" y="4"/>
                    <a:pt x="31" y="4"/>
                  </a:cubicBezTo>
                  <a:cubicBezTo>
                    <a:pt x="32" y="5"/>
                    <a:pt x="33" y="5"/>
                    <a:pt x="35" y="6"/>
                  </a:cubicBezTo>
                  <a:cubicBezTo>
                    <a:pt x="36" y="6"/>
                    <a:pt x="38" y="7"/>
                    <a:pt x="39" y="8"/>
                  </a:cubicBezTo>
                  <a:cubicBezTo>
                    <a:pt x="40" y="8"/>
                    <a:pt x="41" y="9"/>
                    <a:pt x="41" y="9"/>
                  </a:cubicBezTo>
                  <a:cubicBezTo>
                    <a:pt x="41" y="10"/>
                    <a:pt x="41" y="10"/>
                    <a:pt x="40" y="10"/>
                  </a:cubicBezTo>
                  <a:cubicBezTo>
                    <a:pt x="45" y="14"/>
                    <a:pt x="49" y="21"/>
                    <a:pt x="48" y="27"/>
                  </a:cubicBezTo>
                  <a:cubicBezTo>
                    <a:pt x="48" y="49"/>
                    <a:pt x="48" y="49"/>
                    <a:pt x="48" y="49"/>
                  </a:cubicBezTo>
                  <a:cubicBezTo>
                    <a:pt x="48" y="58"/>
                    <a:pt x="48" y="67"/>
                    <a:pt x="48" y="76"/>
                  </a:cubicBezTo>
                  <a:cubicBezTo>
                    <a:pt x="47" y="83"/>
                    <a:pt x="47" y="83"/>
                    <a:pt x="47" y="83"/>
                  </a:cubicBezTo>
                  <a:cubicBezTo>
                    <a:pt x="47" y="86"/>
                    <a:pt x="47" y="86"/>
                    <a:pt x="47" y="86"/>
                  </a:cubicBezTo>
                  <a:cubicBezTo>
                    <a:pt x="47" y="87"/>
                    <a:pt x="47" y="88"/>
                    <a:pt x="47" y="89"/>
                  </a:cubicBezTo>
                  <a:cubicBezTo>
                    <a:pt x="46" y="93"/>
                    <a:pt x="45" y="96"/>
                    <a:pt x="42" y="98"/>
                  </a:cubicBezTo>
                  <a:cubicBezTo>
                    <a:pt x="45" y="96"/>
                    <a:pt x="46" y="93"/>
                    <a:pt x="47" y="89"/>
                  </a:cubicBezTo>
                  <a:cubicBezTo>
                    <a:pt x="47" y="88"/>
                    <a:pt x="47" y="87"/>
                    <a:pt x="47" y="86"/>
                  </a:cubicBezTo>
                  <a:cubicBezTo>
                    <a:pt x="47" y="83"/>
                    <a:pt x="47" y="83"/>
                    <a:pt x="47" y="83"/>
                  </a:cubicBezTo>
                  <a:cubicBezTo>
                    <a:pt x="47" y="76"/>
                    <a:pt x="47" y="76"/>
                    <a:pt x="47" y="76"/>
                  </a:cubicBezTo>
                  <a:cubicBezTo>
                    <a:pt x="48" y="49"/>
                    <a:pt x="48" y="49"/>
                    <a:pt x="48" y="49"/>
                  </a:cubicBezTo>
                  <a:cubicBezTo>
                    <a:pt x="48" y="27"/>
                    <a:pt x="48" y="27"/>
                    <a:pt x="48" y="27"/>
                  </a:cubicBezTo>
                  <a:cubicBezTo>
                    <a:pt x="48" y="20"/>
                    <a:pt x="45" y="14"/>
                    <a:pt x="39" y="11"/>
                  </a:cubicBezTo>
                  <a:cubicBezTo>
                    <a:pt x="38" y="11"/>
                    <a:pt x="38" y="12"/>
                    <a:pt x="40" y="14"/>
                  </a:cubicBezTo>
                  <a:cubicBezTo>
                    <a:pt x="41" y="15"/>
                    <a:pt x="44" y="18"/>
                    <a:pt x="45" y="22"/>
                  </a:cubicBezTo>
                  <a:cubicBezTo>
                    <a:pt x="46" y="23"/>
                    <a:pt x="46" y="24"/>
                    <a:pt x="46" y="25"/>
                  </a:cubicBezTo>
                  <a:cubicBezTo>
                    <a:pt x="46" y="26"/>
                    <a:pt x="46" y="26"/>
                    <a:pt x="46" y="27"/>
                  </a:cubicBezTo>
                  <a:cubicBezTo>
                    <a:pt x="46" y="29"/>
                    <a:pt x="46" y="29"/>
                    <a:pt x="46" y="29"/>
                  </a:cubicBezTo>
                  <a:cubicBezTo>
                    <a:pt x="46" y="32"/>
                    <a:pt x="46" y="35"/>
                    <a:pt x="46" y="37"/>
                  </a:cubicBezTo>
                  <a:cubicBezTo>
                    <a:pt x="45" y="49"/>
                    <a:pt x="45" y="62"/>
                    <a:pt x="45" y="75"/>
                  </a:cubicBezTo>
                  <a:cubicBezTo>
                    <a:pt x="45" y="85"/>
                    <a:pt x="45" y="85"/>
                    <a:pt x="45" y="85"/>
                  </a:cubicBezTo>
                  <a:cubicBezTo>
                    <a:pt x="45" y="86"/>
                    <a:pt x="45" y="86"/>
                    <a:pt x="45" y="86"/>
                  </a:cubicBezTo>
                  <a:cubicBezTo>
                    <a:pt x="45" y="87"/>
                    <a:pt x="45" y="87"/>
                    <a:pt x="45" y="87"/>
                  </a:cubicBezTo>
                  <a:cubicBezTo>
                    <a:pt x="45" y="88"/>
                    <a:pt x="45" y="89"/>
                    <a:pt x="45" y="89"/>
                  </a:cubicBezTo>
                  <a:cubicBezTo>
                    <a:pt x="44" y="90"/>
                    <a:pt x="44" y="91"/>
                    <a:pt x="44" y="92"/>
                  </a:cubicBezTo>
                  <a:cubicBezTo>
                    <a:pt x="43" y="94"/>
                    <a:pt x="42" y="96"/>
                    <a:pt x="40" y="97"/>
                  </a:cubicBezTo>
                  <a:cubicBezTo>
                    <a:pt x="40" y="97"/>
                    <a:pt x="40" y="97"/>
                    <a:pt x="40" y="97"/>
                  </a:cubicBezTo>
                  <a:cubicBezTo>
                    <a:pt x="40" y="98"/>
                    <a:pt x="39" y="98"/>
                    <a:pt x="39" y="98"/>
                  </a:cubicBezTo>
                  <a:cubicBezTo>
                    <a:pt x="39" y="98"/>
                    <a:pt x="39" y="98"/>
                    <a:pt x="38" y="99"/>
                  </a:cubicBezTo>
                  <a:cubicBezTo>
                    <a:pt x="38" y="99"/>
                    <a:pt x="38" y="99"/>
                    <a:pt x="37" y="99"/>
                  </a:cubicBezTo>
                  <a:cubicBezTo>
                    <a:pt x="36" y="100"/>
                    <a:pt x="35" y="100"/>
                    <a:pt x="34" y="101"/>
                  </a:cubicBezTo>
                  <a:cubicBezTo>
                    <a:pt x="33" y="101"/>
                    <a:pt x="31" y="101"/>
                    <a:pt x="30" y="101"/>
                  </a:cubicBezTo>
                  <a:cubicBezTo>
                    <a:pt x="28" y="101"/>
                    <a:pt x="27" y="101"/>
                    <a:pt x="25" y="101"/>
                  </a:cubicBezTo>
                  <a:cubicBezTo>
                    <a:pt x="22" y="100"/>
                    <a:pt x="20" y="98"/>
                    <a:pt x="18" y="96"/>
                  </a:cubicBezTo>
                  <a:cubicBezTo>
                    <a:pt x="16" y="93"/>
                    <a:pt x="14" y="90"/>
                    <a:pt x="14" y="87"/>
                  </a:cubicBezTo>
                  <a:cubicBezTo>
                    <a:pt x="14" y="87"/>
                    <a:pt x="14" y="87"/>
                    <a:pt x="14" y="86"/>
                  </a:cubicBezTo>
                  <a:cubicBezTo>
                    <a:pt x="14" y="85"/>
                    <a:pt x="14" y="85"/>
                    <a:pt x="14" y="85"/>
                  </a:cubicBezTo>
                  <a:cubicBezTo>
                    <a:pt x="14" y="81"/>
                    <a:pt x="14" y="81"/>
                    <a:pt x="14" y="81"/>
                  </a:cubicBezTo>
                  <a:cubicBezTo>
                    <a:pt x="14" y="75"/>
                    <a:pt x="14" y="75"/>
                    <a:pt x="14" y="75"/>
                  </a:cubicBezTo>
                  <a:cubicBezTo>
                    <a:pt x="14" y="62"/>
                    <a:pt x="14" y="49"/>
                    <a:pt x="14" y="36"/>
                  </a:cubicBezTo>
                  <a:cubicBezTo>
                    <a:pt x="14" y="27"/>
                    <a:pt x="14" y="27"/>
                    <a:pt x="14" y="27"/>
                  </a:cubicBezTo>
                  <a:cubicBezTo>
                    <a:pt x="14" y="26"/>
                    <a:pt x="14" y="26"/>
                    <a:pt x="14" y="26"/>
                  </a:cubicBezTo>
                  <a:cubicBezTo>
                    <a:pt x="14" y="26"/>
                    <a:pt x="14" y="26"/>
                    <a:pt x="14" y="26"/>
                  </a:cubicBezTo>
                  <a:cubicBezTo>
                    <a:pt x="14" y="25"/>
                    <a:pt x="14" y="25"/>
                    <a:pt x="14" y="24"/>
                  </a:cubicBezTo>
                  <a:cubicBezTo>
                    <a:pt x="14" y="23"/>
                    <a:pt x="14" y="22"/>
                    <a:pt x="15" y="21"/>
                  </a:cubicBezTo>
                  <a:cubicBezTo>
                    <a:pt x="16" y="18"/>
                    <a:pt x="19" y="15"/>
                    <a:pt x="22" y="13"/>
                  </a:cubicBezTo>
                  <a:cubicBezTo>
                    <a:pt x="25" y="11"/>
                    <a:pt x="27" y="10"/>
                    <a:pt x="28" y="10"/>
                  </a:cubicBezTo>
                  <a:cubicBezTo>
                    <a:pt x="29" y="10"/>
                    <a:pt x="29" y="9"/>
                    <a:pt x="29" y="9"/>
                  </a:cubicBezTo>
                  <a:cubicBezTo>
                    <a:pt x="29" y="9"/>
                    <a:pt x="30" y="9"/>
                    <a:pt x="30" y="9"/>
                  </a:cubicBezTo>
                  <a:cubicBezTo>
                    <a:pt x="30" y="8"/>
                    <a:pt x="30" y="8"/>
                    <a:pt x="29" y="8"/>
                  </a:cubicBezTo>
                  <a:cubicBezTo>
                    <a:pt x="28" y="7"/>
                    <a:pt x="27" y="6"/>
                    <a:pt x="24" y="6"/>
                  </a:cubicBezTo>
                  <a:cubicBezTo>
                    <a:pt x="21" y="6"/>
                    <a:pt x="17" y="7"/>
                    <a:pt x="13" y="10"/>
                  </a:cubicBezTo>
                  <a:cubicBezTo>
                    <a:pt x="13" y="9"/>
                    <a:pt x="13" y="9"/>
                    <a:pt x="13" y="9"/>
                  </a:cubicBezTo>
                  <a:cubicBezTo>
                    <a:pt x="16" y="6"/>
                    <a:pt x="19" y="5"/>
                    <a:pt x="21" y="4"/>
                  </a:cubicBezTo>
                  <a:cubicBezTo>
                    <a:pt x="22" y="3"/>
                    <a:pt x="23" y="3"/>
                    <a:pt x="23" y="2"/>
                  </a:cubicBezTo>
                  <a:cubicBezTo>
                    <a:pt x="23" y="1"/>
                    <a:pt x="21" y="1"/>
                    <a:pt x="22" y="0"/>
                  </a:cubicBezTo>
                  <a:cubicBezTo>
                    <a:pt x="17" y="1"/>
                    <a:pt x="12" y="4"/>
                    <a:pt x="8" y="8"/>
                  </a:cubicBezTo>
                  <a:cubicBezTo>
                    <a:pt x="4" y="12"/>
                    <a:pt x="1" y="18"/>
                    <a:pt x="0" y="24"/>
                  </a:cubicBezTo>
                  <a:cubicBezTo>
                    <a:pt x="0" y="25"/>
                    <a:pt x="0" y="26"/>
                    <a:pt x="0" y="27"/>
                  </a:cubicBezTo>
                  <a:cubicBezTo>
                    <a:pt x="0" y="29"/>
                    <a:pt x="0" y="29"/>
                    <a:pt x="0" y="29"/>
                  </a:cubicBezTo>
                  <a:cubicBezTo>
                    <a:pt x="0" y="34"/>
                    <a:pt x="0" y="34"/>
                    <a:pt x="0" y="34"/>
                  </a:cubicBezTo>
                  <a:cubicBezTo>
                    <a:pt x="0" y="73"/>
                    <a:pt x="0" y="73"/>
                    <a:pt x="0" y="73"/>
                  </a:cubicBez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3" name="Freeform 35"/>
            <p:cNvSpPr/>
            <p:nvPr/>
          </p:nvSpPr>
          <p:spPr bwMode="auto">
            <a:xfrm>
              <a:off x="6292851" y="2822576"/>
              <a:ext cx="49213" cy="33338"/>
            </a:xfrm>
            <a:custGeom>
              <a:avLst/>
              <a:gdLst>
                <a:gd name="T0" fmla="*/ 13 w 13"/>
                <a:gd name="T1" fmla="*/ 0 h 9"/>
                <a:gd name="T2" fmla="*/ 9 w 13"/>
                <a:gd name="T3" fmla="*/ 3 h 9"/>
                <a:gd name="T4" fmla="*/ 0 w 13"/>
                <a:gd name="T5" fmla="*/ 9 h 9"/>
                <a:gd name="T6" fmla="*/ 0 w 13"/>
                <a:gd name="T7" fmla="*/ 9 h 9"/>
                <a:gd name="T8" fmla="*/ 9 w 13"/>
                <a:gd name="T9" fmla="*/ 3 h 9"/>
                <a:gd name="T10" fmla="*/ 13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3" y="0"/>
                  </a:moveTo>
                  <a:cubicBezTo>
                    <a:pt x="12" y="1"/>
                    <a:pt x="10" y="2"/>
                    <a:pt x="9" y="3"/>
                  </a:cubicBezTo>
                  <a:cubicBezTo>
                    <a:pt x="0" y="9"/>
                    <a:pt x="0" y="9"/>
                    <a:pt x="0" y="9"/>
                  </a:cubicBezTo>
                  <a:cubicBezTo>
                    <a:pt x="0" y="9"/>
                    <a:pt x="0" y="9"/>
                    <a:pt x="0" y="9"/>
                  </a:cubicBezTo>
                  <a:cubicBezTo>
                    <a:pt x="9" y="3"/>
                    <a:pt x="9" y="3"/>
                    <a:pt x="9" y="3"/>
                  </a:cubicBezTo>
                  <a:cubicBezTo>
                    <a:pt x="10" y="2"/>
                    <a:pt x="12" y="1"/>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4" name="Freeform 36"/>
            <p:cNvSpPr/>
            <p:nvPr/>
          </p:nvSpPr>
          <p:spPr bwMode="auto">
            <a:xfrm>
              <a:off x="6289676" y="2833688"/>
              <a:ext cx="3175" cy="22225"/>
            </a:xfrm>
            <a:custGeom>
              <a:avLst/>
              <a:gdLst>
                <a:gd name="T0" fmla="*/ 2 w 2"/>
                <a:gd name="T1" fmla="*/ 14 h 14"/>
                <a:gd name="T2" fmla="*/ 2 w 2"/>
                <a:gd name="T3" fmla="*/ 14 h 14"/>
                <a:gd name="T4" fmla="*/ 0 w 2"/>
                <a:gd name="T5" fmla="*/ 0 h 14"/>
                <a:gd name="T6" fmla="*/ 2 w 2"/>
                <a:gd name="T7" fmla="*/ 14 h 14"/>
              </a:gdLst>
              <a:ahLst/>
              <a:cxnLst>
                <a:cxn ang="0">
                  <a:pos x="T0" y="T1"/>
                </a:cxn>
                <a:cxn ang="0">
                  <a:pos x="T2" y="T3"/>
                </a:cxn>
                <a:cxn ang="0">
                  <a:pos x="T4" y="T5"/>
                </a:cxn>
                <a:cxn ang="0">
                  <a:pos x="T6" y="T7"/>
                </a:cxn>
              </a:cxnLst>
              <a:rect l="0" t="0" r="r" b="b"/>
              <a:pathLst>
                <a:path w="2" h="14">
                  <a:moveTo>
                    <a:pt x="2" y="14"/>
                  </a:moveTo>
                  <a:lnTo>
                    <a:pt x="2" y="14"/>
                  </a:lnTo>
                  <a:lnTo>
                    <a:pt x="0" y="0"/>
                  </a:ln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5" name="Freeform 37"/>
            <p:cNvSpPr>
              <a:spLocks noEditPoints="1"/>
            </p:cNvSpPr>
            <p:nvPr/>
          </p:nvSpPr>
          <p:spPr bwMode="auto">
            <a:xfrm>
              <a:off x="6286501" y="2674938"/>
              <a:ext cx="120650" cy="177800"/>
            </a:xfrm>
            <a:custGeom>
              <a:avLst/>
              <a:gdLst>
                <a:gd name="T0" fmla="*/ 1 w 32"/>
                <a:gd name="T1" fmla="*/ 18 h 47"/>
                <a:gd name="T2" fmla="*/ 3 w 32"/>
                <a:gd name="T3" fmla="*/ 14 h 47"/>
                <a:gd name="T4" fmla="*/ 3 w 32"/>
                <a:gd name="T5" fmla="*/ 13 h 47"/>
                <a:gd name="T6" fmla="*/ 5 w 32"/>
                <a:gd name="T7" fmla="*/ 12 h 47"/>
                <a:gd name="T8" fmla="*/ 2 w 32"/>
                <a:gd name="T9" fmla="*/ 19 h 47"/>
                <a:gd name="T10" fmla="*/ 1 w 32"/>
                <a:gd name="T11" fmla="*/ 38 h 47"/>
                <a:gd name="T12" fmla="*/ 11 w 32"/>
                <a:gd name="T13" fmla="*/ 41 h 47"/>
                <a:gd name="T14" fmla="*/ 15 w 32"/>
                <a:gd name="T15" fmla="*/ 39 h 47"/>
                <a:gd name="T16" fmla="*/ 25 w 32"/>
                <a:gd name="T17" fmla="*/ 27 h 47"/>
                <a:gd name="T18" fmla="*/ 4 w 32"/>
                <a:gd name="T19" fmla="*/ 44 h 47"/>
                <a:gd name="T20" fmla="*/ 10 w 32"/>
                <a:gd name="T21" fmla="*/ 40 h 47"/>
                <a:gd name="T22" fmla="*/ 18 w 32"/>
                <a:gd name="T23" fmla="*/ 34 h 47"/>
                <a:gd name="T24" fmla="*/ 25 w 32"/>
                <a:gd name="T25" fmla="*/ 26 h 47"/>
                <a:gd name="T26" fmla="*/ 20 w 32"/>
                <a:gd name="T27" fmla="*/ 22 h 47"/>
                <a:gd name="T28" fmla="*/ 17 w 32"/>
                <a:gd name="T29" fmla="*/ 23 h 47"/>
                <a:gd name="T30" fmla="*/ 14 w 32"/>
                <a:gd name="T31" fmla="*/ 26 h 47"/>
                <a:gd name="T32" fmla="*/ 15 w 32"/>
                <a:gd name="T33" fmla="*/ 22 h 47"/>
                <a:gd name="T34" fmla="*/ 16 w 32"/>
                <a:gd name="T35" fmla="*/ 20 h 47"/>
                <a:gd name="T36" fmla="*/ 16 w 32"/>
                <a:gd name="T37" fmla="*/ 19 h 47"/>
                <a:gd name="T38" fmla="*/ 17 w 32"/>
                <a:gd name="T39" fmla="*/ 19 h 47"/>
                <a:gd name="T40" fmla="*/ 21 w 32"/>
                <a:gd name="T41" fmla="*/ 20 h 47"/>
                <a:gd name="T42" fmla="*/ 24 w 32"/>
                <a:gd name="T43" fmla="*/ 17 h 47"/>
                <a:gd name="T44" fmla="*/ 27 w 32"/>
                <a:gd name="T45" fmla="*/ 22 h 47"/>
                <a:gd name="T46" fmla="*/ 28 w 32"/>
                <a:gd name="T47" fmla="*/ 8 h 47"/>
                <a:gd name="T48" fmla="*/ 27 w 32"/>
                <a:gd name="T49" fmla="*/ 5 h 47"/>
                <a:gd name="T50" fmla="*/ 26 w 32"/>
                <a:gd name="T51" fmla="*/ 5 h 47"/>
                <a:gd name="T52" fmla="*/ 20 w 32"/>
                <a:gd name="T53" fmla="*/ 1 h 47"/>
                <a:gd name="T54" fmla="*/ 20 w 32"/>
                <a:gd name="T55" fmla="*/ 1 h 47"/>
                <a:gd name="T56" fmla="*/ 15 w 32"/>
                <a:gd name="T57" fmla="*/ 2 h 47"/>
                <a:gd name="T58" fmla="*/ 5 w 32"/>
                <a:gd name="T59" fmla="*/ 10 h 47"/>
                <a:gd name="T60" fmla="*/ 3 w 32"/>
                <a:gd name="T61" fmla="*/ 14 h 47"/>
                <a:gd name="T62" fmla="*/ 2 w 32"/>
                <a:gd name="T63" fmla="*/ 16 h 47"/>
                <a:gd name="T64" fmla="*/ 0 w 32"/>
                <a:gd name="T65" fmla="*/ 38 h 47"/>
                <a:gd name="T66" fmla="*/ 1 w 32"/>
                <a:gd name="T67" fmla="*/ 38 h 47"/>
                <a:gd name="T68" fmla="*/ 11 w 32"/>
                <a:gd name="T69" fmla="*/ 29 h 47"/>
                <a:gd name="T70" fmla="*/ 11 w 32"/>
                <a:gd name="T71" fmla="*/ 29 h 47"/>
                <a:gd name="T72" fmla="*/ 11 w 32"/>
                <a:gd name="T73" fmla="*/ 29 h 47"/>
                <a:gd name="T74" fmla="*/ 3 w 32"/>
                <a:gd name="T75" fmla="*/ 24 h 47"/>
                <a:gd name="T76" fmla="*/ 4 w 32"/>
                <a:gd name="T77" fmla="*/ 42 h 47"/>
                <a:gd name="T78" fmla="*/ 6 w 32"/>
                <a:gd name="T79" fmla="*/ 32 h 47"/>
                <a:gd name="T80" fmla="*/ 5 w 32"/>
                <a:gd name="T81" fmla="*/ 33 h 47"/>
                <a:gd name="T82" fmla="*/ 6 w 32"/>
                <a:gd name="T83" fmla="*/ 32 h 47"/>
                <a:gd name="T84" fmla="*/ 11 w 32"/>
                <a:gd name="T85" fmla="*/ 34 h 47"/>
                <a:gd name="T86" fmla="*/ 11 w 32"/>
                <a:gd name="T87" fmla="*/ 36 h 47"/>
                <a:gd name="T88" fmla="*/ 21 w 32"/>
                <a:gd name="T8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25"/>
                  </a:moveTo>
                  <a:cubicBezTo>
                    <a:pt x="0" y="23"/>
                    <a:pt x="1" y="21"/>
                    <a:pt x="1" y="18"/>
                  </a:cubicBezTo>
                  <a:cubicBezTo>
                    <a:pt x="2" y="17"/>
                    <a:pt x="2" y="16"/>
                    <a:pt x="3" y="15"/>
                  </a:cubicBezTo>
                  <a:cubicBezTo>
                    <a:pt x="3" y="14"/>
                    <a:pt x="3" y="14"/>
                    <a:pt x="3" y="14"/>
                  </a:cubicBezTo>
                  <a:cubicBezTo>
                    <a:pt x="3" y="14"/>
                    <a:pt x="3" y="14"/>
                    <a:pt x="3" y="14"/>
                  </a:cubicBezTo>
                  <a:cubicBezTo>
                    <a:pt x="3" y="13"/>
                    <a:pt x="3" y="13"/>
                    <a:pt x="3" y="13"/>
                  </a:cubicBezTo>
                  <a:cubicBezTo>
                    <a:pt x="4" y="12"/>
                    <a:pt x="4" y="12"/>
                    <a:pt x="5" y="11"/>
                  </a:cubicBezTo>
                  <a:cubicBezTo>
                    <a:pt x="5" y="11"/>
                    <a:pt x="5" y="12"/>
                    <a:pt x="5" y="12"/>
                  </a:cubicBezTo>
                  <a:cubicBezTo>
                    <a:pt x="4" y="13"/>
                    <a:pt x="4" y="14"/>
                    <a:pt x="3" y="15"/>
                  </a:cubicBezTo>
                  <a:cubicBezTo>
                    <a:pt x="3" y="16"/>
                    <a:pt x="3" y="18"/>
                    <a:pt x="2" y="19"/>
                  </a:cubicBezTo>
                  <a:cubicBezTo>
                    <a:pt x="2" y="21"/>
                    <a:pt x="1" y="23"/>
                    <a:pt x="1" y="25"/>
                  </a:cubicBezTo>
                  <a:cubicBezTo>
                    <a:pt x="1" y="29"/>
                    <a:pt x="1" y="34"/>
                    <a:pt x="1" y="38"/>
                  </a:cubicBezTo>
                  <a:cubicBezTo>
                    <a:pt x="3" y="47"/>
                    <a:pt x="3" y="47"/>
                    <a:pt x="3" y="47"/>
                  </a:cubicBezTo>
                  <a:cubicBezTo>
                    <a:pt x="11" y="41"/>
                    <a:pt x="11" y="41"/>
                    <a:pt x="11" y="41"/>
                  </a:cubicBezTo>
                  <a:cubicBezTo>
                    <a:pt x="12" y="40"/>
                    <a:pt x="13" y="39"/>
                    <a:pt x="15" y="38"/>
                  </a:cubicBezTo>
                  <a:cubicBezTo>
                    <a:pt x="15" y="39"/>
                    <a:pt x="15" y="39"/>
                    <a:pt x="15" y="39"/>
                  </a:cubicBezTo>
                  <a:cubicBezTo>
                    <a:pt x="18" y="37"/>
                    <a:pt x="21" y="34"/>
                    <a:pt x="24" y="32"/>
                  </a:cubicBezTo>
                  <a:cubicBezTo>
                    <a:pt x="25" y="30"/>
                    <a:pt x="25" y="29"/>
                    <a:pt x="25" y="27"/>
                  </a:cubicBezTo>
                  <a:cubicBezTo>
                    <a:pt x="20" y="32"/>
                    <a:pt x="15" y="36"/>
                    <a:pt x="10" y="40"/>
                  </a:cubicBezTo>
                  <a:cubicBezTo>
                    <a:pt x="4" y="44"/>
                    <a:pt x="4" y="44"/>
                    <a:pt x="4" y="44"/>
                  </a:cubicBezTo>
                  <a:cubicBezTo>
                    <a:pt x="4" y="43"/>
                    <a:pt x="4" y="43"/>
                    <a:pt x="4" y="43"/>
                  </a:cubicBezTo>
                  <a:cubicBezTo>
                    <a:pt x="10" y="40"/>
                    <a:pt x="10" y="40"/>
                    <a:pt x="10" y="40"/>
                  </a:cubicBezTo>
                  <a:cubicBezTo>
                    <a:pt x="10" y="39"/>
                    <a:pt x="10" y="39"/>
                    <a:pt x="10" y="39"/>
                  </a:cubicBezTo>
                  <a:cubicBezTo>
                    <a:pt x="13" y="38"/>
                    <a:pt x="16" y="36"/>
                    <a:pt x="18" y="34"/>
                  </a:cubicBezTo>
                  <a:cubicBezTo>
                    <a:pt x="20" y="31"/>
                    <a:pt x="22" y="29"/>
                    <a:pt x="24" y="27"/>
                  </a:cubicBezTo>
                  <a:cubicBezTo>
                    <a:pt x="25" y="26"/>
                    <a:pt x="25" y="26"/>
                    <a:pt x="25" y="26"/>
                  </a:cubicBezTo>
                  <a:cubicBezTo>
                    <a:pt x="25" y="25"/>
                    <a:pt x="25" y="25"/>
                    <a:pt x="25" y="24"/>
                  </a:cubicBezTo>
                  <a:cubicBezTo>
                    <a:pt x="24" y="22"/>
                    <a:pt x="22" y="21"/>
                    <a:pt x="20" y="22"/>
                  </a:cubicBezTo>
                  <a:cubicBezTo>
                    <a:pt x="19" y="23"/>
                    <a:pt x="19" y="24"/>
                    <a:pt x="19" y="24"/>
                  </a:cubicBezTo>
                  <a:cubicBezTo>
                    <a:pt x="18" y="24"/>
                    <a:pt x="18" y="23"/>
                    <a:pt x="17" y="23"/>
                  </a:cubicBezTo>
                  <a:cubicBezTo>
                    <a:pt x="16" y="24"/>
                    <a:pt x="15" y="26"/>
                    <a:pt x="14" y="27"/>
                  </a:cubicBezTo>
                  <a:cubicBezTo>
                    <a:pt x="14" y="27"/>
                    <a:pt x="14" y="26"/>
                    <a:pt x="14" y="26"/>
                  </a:cubicBezTo>
                  <a:cubicBezTo>
                    <a:pt x="15" y="25"/>
                    <a:pt x="16" y="24"/>
                    <a:pt x="17" y="22"/>
                  </a:cubicBezTo>
                  <a:cubicBezTo>
                    <a:pt x="16" y="22"/>
                    <a:pt x="16" y="22"/>
                    <a:pt x="15" y="22"/>
                  </a:cubicBezTo>
                  <a:cubicBezTo>
                    <a:pt x="15" y="22"/>
                    <a:pt x="15" y="21"/>
                    <a:pt x="15" y="21"/>
                  </a:cubicBezTo>
                  <a:cubicBezTo>
                    <a:pt x="15" y="20"/>
                    <a:pt x="16" y="20"/>
                    <a:pt x="16" y="20"/>
                  </a:cubicBezTo>
                  <a:cubicBezTo>
                    <a:pt x="16" y="20"/>
                    <a:pt x="16" y="20"/>
                    <a:pt x="16" y="19"/>
                  </a:cubicBezTo>
                  <a:cubicBezTo>
                    <a:pt x="16" y="19"/>
                    <a:pt x="16" y="19"/>
                    <a:pt x="16" y="19"/>
                  </a:cubicBezTo>
                  <a:cubicBezTo>
                    <a:pt x="16" y="19"/>
                    <a:pt x="16" y="19"/>
                    <a:pt x="17" y="19"/>
                  </a:cubicBezTo>
                  <a:cubicBezTo>
                    <a:pt x="17" y="19"/>
                    <a:pt x="17" y="19"/>
                    <a:pt x="17" y="19"/>
                  </a:cubicBezTo>
                  <a:cubicBezTo>
                    <a:pt x="18" y="20"/>
                    <a:pt x="18" y="20"/>
                    <a:pt x="18" y="20"/>
                  </a:cubicBezTo>
                  <a:cubicBezTo>
                    <a:pt x="19" y="20"/>
                    <a:pt x="20" y="20"/>
                    <a:pt x="21" y="20"/>
                  </a:cubicBezTo>
                  <a:cubicBezTo>
                    <a:pt x="21" y="19"/>
                    <a:pt x="22" y="18"/>
                    <a:pt x="23" y="17"/>
                  </a:cubicBezTo>
                  <a:cubicBezTo>
                    <a:pt x="24" y="17"/>
                    <a:pt x="24" y="17"/>
                    <a:pt x="24" y="17"/>
                  </a:cubicBezTo>
                  <a:cubicBezTo>
                    <a:pt x="23" y="20"/>
                    <a:pt x="24" y="20"/>
                    <a:pt x="25" y="21"/>
                  </a:cubicBezTo>
                  <a:cubicBezTo>
                    <a:pt x="25" y="21"/>
                    <a:pt x="27" y="21"/>
                    <a:pt x="27" y="22"/>
                  </a:cubicBezTo>
                  <a:cubicBezTo>
                    <a:pt x="28" y="18"/>
                    <a:pt x="28" y="15"/>
                    <a:pt x="29" y="11"/>
                  </a:cubicBezTo>
                  <a:cubicBezTo>
                    <a:pt x="29" y="11"/>
                    <a:pt x="28" y="9"/>
                    <a:pt x="28" y="8"/>
                  </a:cubicBezTo>
                  <a:cubicBezTo>
                    <a:pt x="28" y="8"/>
                    <a:pt x="28" y="7"/>
                    <a:pt x="27" y="6"/>
                  </a:cubicBezTo>
                  <a:cubicBezTo>
                    <a:pt x="27" y="6"/>
                    <a:pt x="27" y="6"/>
                    <a:pt x="27" y="5"/>
                  </a:cubicBezTo>
                  <a:cubicBezTo>
                    <a:pt x="27" y="5"/>
                    <a:pt x="27" y="5"/>
                    <a:pt x="27" y="5"/>
                  </a:cubicBezTo>
                  <a:cubicBezTo>
                    <a:pt x="26" y="5"/>
                    <a:pt x="26" y="5"/>
                    <a:pt x="26" y="5"/>
                  </a:cubicBezTo>
                  <a:cubicBezTo>
                    <a:pt x="26" y="5"/>
                    <a:pt x="26" y="5"/>
                    <a:pt x="26" y="5"/>
                  </a:cubicBezTo>
                  <a:cubicBezTo>
                    <a:pt x="32" y="8"/>
                    <a:pt x="19" y="0"/>
                    <a:pt x="20" y="1"/>
                  </a:cubicBezTo>
                  <a:cubicBezTo>
                    <a:pt x="20" y="1"/>
                    <a:pt x="20" y="1"/>
                    <a:pt x="20" y="1"/>
                  </a:cubicBezTo>
                  <a:cubicBezTo>
                    <a:pt x="20" y="1"/>
                    <a:pt x="20" y="1"/>
                    <a:pt x="20" y="1"/>
                  </a:cubicBezTo>
                  <a:cubicBezTo>
                    <a:pt x="20" y="1"/>
                    <a:pt x="20" y="1"/>
                    <a:pt x="20" y="1"/>
                  </a:cubicBezTo>
                  <a:cubicBezTo>
                    <a:pt x="18" y="1"/>
                    <a:pt x="17" y="2"/>
                    <a:pt x="15" y="2"/>
                  </a:cubicBezTo>
                  <a:cubicBezTo>
                    <a:pt x="13" y="3"/>
                    <a:pt x="11" y="4"/>
                    <a:pt x="10" y="5"/>
                  </a:cubicBezTo>
                  <a:cubicBezTo>
                    <a:pt x="8" y="7"/>
                    <a:pt x="7" y="8"/>
                    <a:pt x="5" y="10"/>
                  </a:cubicBezTo>
                  <a:cubicBezTo>
                    <a:pt x="4" y="11"/>
                    <a:pt x="4" y="12"/>
                    <a:pt x="3" y="13"/>
                  </a:cubicBezTo>
                  <a:cubicBezTo>
                    <a:pt x="3" y="13"/>
                    <a:pt x="3" y="13"/>
                    <a:pt x="3" y="14"/>
                  </a:cubicBezTo>
                  <a:cubicBezTo>
                    <a:pt x="2" y="14"/>
                    <a:pt x="2" y="14"/>
                    <a:pt x="2" y="14"/>
                  </a:cubicBezTo>
                  <a:cubicBezTo>
                    <a:pt x="2" y="15"/>
                    <a:pt x="2" y="15"/>
                    <a:pt x="2" y="16"/>
                  </a:cubicBezTo>
                  <a:cubicBezTo>
                    <a:pt x="0" y="20"/>
                    <a:pt x="0" y="23"/>
                    <a:pt x="0" y="27"/>
                  </a:cubicBezTo>
                  <a:cubicBezTo>
                    <a:pt x="0" y="31"/>
                    <a:pt x="0" y="34"/>
                    <a:pt x="0" y="38"/>
                  </a:cubicBezTo>
                  <a:cubicBezTo>
                    <a:pt x="1" y="42"/>
                    <a:pt x="1" y="42"/>
                    <a:pt x="1" y="42"/>
                  </a:cubicBezTo>
                  <a:cubicBezTo>
                    <a:pt x="1" y="38"/>
                    <a:pt x="1" y="38"/>
                    <a:pt x="1" y="38"/>
                  </a:cubicBezTo>
                  <a:cubicBezTo>
                    <a:pt x="0" y="34"/>
                    <a:pt x="0" y="29"/>
                    <a:pt x="0" y="25"/>
                  </a:cubicBezTo>
                  <a:close/>
                  <a:moveTo>
                    <a:pt x="11" y="29"/>
                  </a:moveTo>
                  <a:cubicBezTo>
                    <a:pt x="11" y="29"/>
                    <a:pt x="11" y="29"/>
                    <a:pt x="11" y="29"/>
                  </a:cubicBezTo>
                  <a:cubicBezTo>
                    <a:pt x="11" y="29"/>
                    <a:pt x="11" y="29"/>
                    <a:pt x="11" y="29"/>
                  </a:cubicBezTo>
                  <a:cubicBezTo>
                    <a:pt x="11" y="29"/>
                    <a:pt x="11" y="29"/>
                    <a:pt x="11" y="29"/>
                  </a:cubicBezTo>
                  <a:cubicBezTo>
                    <a:pt x="11" y="29"/>
                    <a:pt x="11" y="29"/>
                    <a:pt x="11" y="29"/>
                  </a:cubicBezTo>
                  <a:close/>
                  <a:moveTo>
                    <a:pt x="3" y="37"/>
                  </a:moveTo>
                  <a:cubicBezTo>
                    <a:pt x="2" y="33"/>
                    <a:pt x="2" y="28"/>
                    <a:pt x="3" y="24"/>
                  </a:cubicBezTo>
                  <a:cubicBezTo>
                    <a:pt x="2" y="28"/>
                    <a:pt x="3" y="33"/>
                    <a:pt x="3" y="37"/>
                  </a:cubicBezTo>
                  <a:cubicBezTo>
                    <a:pt x="4" y="42"/>
                    <a:pt x="4" y="42"/>
                    <a:pt x="4" y="42"/>
                  </a:cubicBezTo>
                  <a:lnTo>
                    <a:pt x="3" y="37"/>
                  </a:lnTo>
                  <a:close/>
                  <a:moveTo>
                    <a:pt x="6" y="32"/>
                  </a:moveTo>
                  <a:cubicBezTo>
                    <a:pt x="6" y="32"/>
                    <a:pt x="6" y="32"/>
                    <a:pt x="6" y="32"/>
                  </a:cubicBezTo>
                  <a:cubicBezTo>
                    <a:pt x="6" y="33"/>
                    <a:pt x="5" y="33"/>
                    <a:pt x="5" y="33"/>
                  </a:cubicBezTo>
                  <a:cubicBezTo>
                    <a:pt x="5" y="33"/>
                    <a:pt x="5" y="33"/>
                    <a:pt x="5" y="33"/>
                  </a:cubicBezTo>
                  <a:cubicBezTo>
                    <a:pt x="5" y="33"/>
                    <a:pt x="6" y="33"/>
                    <a:pt x="6" y="32"/>
                  </a:cubicBezTo>
                  <a:close/>
                  <a:moveTo>
                    <a:pt x="11" y="36"/>
                  </a:moveTo>
                  <a:cubicBezTo>
                    <a:pt x="11" y="35"/>
                    <a:pt x="11" y="35"/>
                    <a:pt x="11" y="34"/>
                  </a:cubicBezTo>
                  <a:cubicBezTo>
                    <a:pt x="11" y="34"/>
                    <a:pt x="11" y="34"/>
                    <a:pt x="11" y="34"/>
                  </a:cubicBezTo>
                  <a:cubicBezTo>
                    <a:pt x="11" y="35"/>
                    <a:pt x="11" y="35"/>
                    <a:pt x="11" y="36"/>
                  </a:cubicBezTo>
                  <a:close/>
                  <a:moveTo>
                    <a:pt x="21" y="15"/>
                  </a:moveTo>
                  <a:cubicBezTo>
                    <a:pt x="21" y="15"/>
                    <a:pt x="21" y="15"/>
                    <a:pt x="21" y="15"/>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38"/>
            <p:cNvSpPr/>
            <p:nvPr/>
          </p:nvSpPr>
          <p:spPr bwMode="auto">
            <a:xfrm>
              <a:off x="5940426" y="2652713"/>
              <a:ext cx="112713" cy="173038"/>
            </a:xfrm>
            <a:custGeom>
              <a:avLst/>
              <a:gdLst>
                <a:gd name="T0" fmla="*/ 15 w 30"/>
                <a:gd name="T1" fmla="*/ 42 h 46"/>
                <a:gd name="T2" fmla="*/ 16 w 30"/>
                <a:gd name="T3" fmla="*/ 41 h 46"/>
                <a:gd name="T4" fmla="*/ 17 w 30"/>
                <a:gd name="T5" fmla="*/ 36 h 46"/>
                <a:gd name="T6" fmla="*/ 14 w 30"/>
                <a:gd name="T7" fmla="*/ 36 h 46"/>
                <a:gd name="T8" fmla="*/ 10 w 30"/>
                <a:gd name="T9" fmla="*/ 40 h 46"/>
                <a:gd name="T10" fmla="*/ 7 w 30"/>
                <a:gd name="T11" fmla="*/ 43 h 46"/>
                <a:gd name="T12" fmla="*/ 6 w 30"/>
                <a:gd name="T13" fmla="*/ 41 h 46"/>
                <a:gd name="T14" fmla="*/ 5 w 30"/>
                <a:gd name="T15" fmla="*/ 36 h 46"/>
                <a:gd name="T16" fmla="*/ 4 w 30"/>
                <a:gd name="T17" fmla="*/ 37 h 46"/>
                <a:gd name="T18" fmla="*/ 3 w 30"/>
                <a:gd name="T19" fmla="*/ 31 h 46"/>
                <a:gd name="T20" fmla="*/ 4 w 30"/>
                <a:gd name="T21" fmla="*/ 36 h 46"/>
                <a:gd name="T22" fmla="*/ 4 w 30"/>
                <a:gd name="T23" fmla="*/ 36 h 46"/>
                <a:gd name="T24" fmla="*/ 5 w 30"/>
                <a:gd name="T25" fmla="*/ 36 h 46"/>
                <a:gd name="T26" fmla="*/ 5 w 30"/>
                <a:gd name="T27" fmla="*/ 37 h 46"/>
                <a:gd name="T28" fmla="*/ 7 w 30"/>
                <a:gd name="T29" fmla="*/ 43 h 46"/>
                <a:gd name="T30" fmla="*/ 12 w 30"/>
                <a:gd name="T31" fmla="*/ 38 h 46"/>
                <a:gd name="T32" fmla="*/ 14 w 30"/>
                <a:gd name="T33" fmla="*/ 36 h 46"/>
                <a:gd name="T34" fmla="*/ 15 w 30"/>
                <a:gd name="T35" fmla="*/ 38 h 46"/>
                <a:gd name="T36" fmla="*/ 15 w 30"/>
                <a:gd name="T37" fmla="*/ 38 h 46"/>
                <a:gd name="T38" fmla="*/ 25 w 30"/>
                <a:gd name="T39" fmla="*/ 26 h 46"/>
                <a:gd name="T40" fmla="*/ 24 w 30"/>
                <a:gd name="T41" fmla="*/ 20 h 46"/>
                <a:gd name="T42" fmla="*/ 19 w 30"/>
                <a:gd name="T43" fmla="*/ 20 h 46"/>
                <a:gd name="T44" fmla="*/ 12 w 30"/>
                <a:gd name="T45" fmla="*/ 27 h 46"/>
                <a:gd name="T46" fmla="*/ 12 w 30"/>
                <a:gd name="T47" fmla="*/ 27 h 46"/>
                <a:gd name="T48" fmla="*/ 12 w 30"/>
                <a:gd name="T49" fmla="*/ 27 h 46"/>
                <a:gd name="T50" fmla="*/ 13 w 30"/>
                <a:gd name="T51" fmla="*/ 26 h 46"/>
                <a:gd name="T52" fmla="*/ 17 w 30"/>
                <a:gd name="T53" fmla="*/ 18 h 46"/>
                <a:gd name="T54" fmla="*/ 15 w 30"/>
                <a:gd name="T55" fmla="*/ 20 h 46"/>
                <a:gd name="T56" fmla="*/ 14 w 30"/>
                <a:gd name="T57" fmla="*/ 19 h 46"/>
                <a:gd name="T58" fmla="*/ 15 w 30"/>
                <a:gd name="T59" fmla="*/ 16 h 46"/>
                <a:gd name="T60" fmla="*/ 16 w 30"/>
                <a:gd name="T61" fmla="*/ 15 h 46"/>
                <a:gd name="T62" fmla="*/ 18 w 30"/>
                <a:gd name="T63" fmla="*/ 16 h 46"/>
                <a:gd name="T64" fmla="*/ 20 w 30"/>
                <a:gd name="T65" fmla="*/ 17 h 46"/>
                <a:gd name="T66" fmla="*/ 25 w 30"/>
                <a:gd name="T67" fmla="*/ 13 h 46"/>
                <a:gd name="T68" fmla="*/ 29 w 30"/>
                <a:gd name="T69" fmla="*/ 18 h 46"/>
                <a:gd name="T70" fmla="*/ 28 w 30"/>
                <a:gd name="T71" fmla="*/ 2 h 46"/>
                <a:gd name="T72" fmla="*/ 18 w 30"/>
                <a:gd name="T73" fmla="*/ 0 h 46"/>
                <a:gd name="T74" fmla="*/ 0 w 30"/>
                <a:gd name="T75" fmla="*/ 28 h 46"/>
                <a:gd name="T76" fmla="*/ 2 w 30"/>
                <a:gd name="T77" fmla="*/ 40 h 46"/>
                <a:gd name="T78" fmla="*/ 2 w 30"/>
                <a:gd name="T79" fmla="*/ 40 h 46"/>
                <a:gd name="T80" fmla="*/ 3 w 30"/>
                <a:gd name="T81" fmla="*/ 39 h 46"/>
                <a:gd name="T82" fmla="*/ 6 w 30"/>
                <a:gd name="T83" fmla="*/ 44 h 46"/>
                <a:gd name="T84" fmla="*/ 11 w 30"/>
                <a:gd name="T85" fmla="*/ 41 h 46"/>
                <a:gd name="T86" fmla="*/ 6 w 30"/>
                <a:gd name="T87" fmla="*/ 45 h 46"/>
                <a:gd name="T88" fmla="*/ 4 w 30"/>
                <a:gd name="T89" fmla="*/ 40 h 46"/>
                <a:gd name="T90" fmla="*/ 4 w 30"/>
                <a:gd name="T91" fmla="*/ 38 h 46"/>
                <a:gd name="T92" fmla="*/ 2 w 30"/>
                <a:gd name="T93" fmla="*/ 40 h 46"/>
                <a:gd name="T94" fmla="*/ 2 w 30"/>
                <a:gd name="T95" fmla="*/ 38 h 46"/>
                <a:gd name="T96" fmla="*/ 3 w 30"/>
                <a:gd name="T97" fmla="*/ 17 h 46"/>
                <a:gd name="T98" fmla="*/ 4 w 30"/>
                <a:gd name="T99" fmla="*/ 38 h 46"/>
                <a:gd name="T100" fmla="*/ 4 w 30"/>
                <a:gd name="T101" fmla="*/ 38 h 46"/>
                <a:gd name="T102" fmla="*/ 6 w 30"/>
                <a:gd name="T103" fmla="*/ 44 h 46"/>
                <a:gd name="T104" fmla="*/ 7 w 30"/>
                <a:gd name="T105" fmla="*/ 44 h 46"/>
                <a:gd name="T106" fmla="*/ 11 w 30"/>
                <a:gd name="T107" fmla="*/ 41 h 46"/>
                <a:gd name="T108" fmla="*/ 14 w 30"/>
                <a:gd name="T109" fmla="*/ 38 h 46"/>
                <a:gd name="T110" fmla="*/ 15 w 30"/>
                <a:gd name="T111"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 h="46">
                  <a:moveTo>
                    <a:pt x="15" y="42"/>
                  </a:moveTo>
                  <a:cubicBezTo>
                    <a:pt x="15" y="42"/>
                    <a:pt x="15" y="42"/>
                    <a:pt x="15" y="42"/>
                  </a:cubicBezTo>
                  <a:cubicBezTo>
                    <a:pt x="15" y="42"/>
                    <a:pt x="15" y="42"/>
                    <a:pt x="15" y="42"/>
                  </a:cubicBezTo>
                  <a:cubicBezTo>
                    <a:pt x="15" y="42"/>
                    <a:pt x="15" y="42"/>
                    <a:pt x="15" y="42"/>
                  </a:cubicBezTo>
                  <a:cubicBezTo>
                    <a:pt x="15" y="42"/>
                    <a:pt x="15" y="42"/>
                    <a:pt x="15" y="42"/>
                  </a:cubicBezTo>
                  <a:cubicBezTo>
                    <a:pt x="16" y="41"/>
                    <a:pt x="16" y="41"/>
                    <a:pt x="16" y="41"/>
                  </a:cubicBezTo>
                  <a:cubicBezTo>
                    <a:pt x="18" y="39"/>
                    <a:pt x="20" y="36"/>
                    <a:pt x="22" y="34"/>
                  </a:cubicBezTo>
                  <a:cubicBezTo>
                    <a:pt x="24" y="32"/>
                    <a:pt x="25" y="29"/>
                    <a:pt x="25" y="27"/>
                  </a:cubicBezTo>
                  <a:cubicBezTo>
                    <a:pt x="22" y="30"/>
                    <a:pt x="20" y="33"/>
                    <a:pt x="17" y="36"/>
                  </a:cubicBezTo>
                  <a:cubicBezTo>
                    <a:pt x="16" y="37"/>
                    <a:pt x="16" y="38"/>
                    <a:pt x="15" y="38"/>
                  </a:cubicBezTo>
                  <a:cubicBezTo>
                    <a:pt x="15" y="37"/>
                    <a:pt x="15" y="37"/>
                    <a:pt x="15" y="37"/>
                  </a:cubicBezTo>
                  <a:cubicBezTo>
                    <a:pt x="15" y="36"/>
                    <a:pt x="15" y="36"/>
                    <a:pt x="14" y="36"/>
                  </a:cubicBezTo>
                  <a:cubicBezTo>
                    <a:pt x="14" y="36"/>
                    <a:pt x="14" y="36"/>
                    <a:pt x="14" y="36"/>
                  </a:cubicBezTo>
                  <a:cubicBezTo>
                    <a:pt x="13" y="37"/>
                    <a:pt x="13" y="37"/>
                    <a:pt x="13" y="37"/>
                  </a:cubicBezTo>
                  <a:cubicBezTo>
                    <a:pt x="12" y="38"/>
                    <a:pt x="11" y="39"/>
                    <a:pt x="10" y="40"/>
                  </a:cubicBezTo>
                  <a:cubicBezTo>
                    <a:pt x="9" y="41"/>
                    <a:pt x="8" y="42"/>
                    <a:pt x="7" y="43"/>
                  </a:cubicBezTo>
                  <a:cubicBezTo>
                    <a:pt x="7" y="43"/>
                    <a:pt x="7" y="43"/>
                    <a:pt x="7" y="43"/>
                  </a:cubicBezTo>
                  <a:cubicBezTo>
                    <a:pt x="7" y="43"/>
                    <a:pt x="7" y="43"/>
                    <a:pt x="7" y="43"/>
                  </a:cubicBezTo>
                  <a:cubicBezTo>
                    <a:pt x="7" y="43"/>
                    <a:pt x="7" y="43"/>
                    <a:pt x="7" y="43"/>
                  </a:cubicBezTo>
                  <a:cubicBezTo>
                    <a:pt x="7" y="42"/>
                    <a:pt x="7" y="42"/>
                    <a:pt x="7" y="42"/>
                  </a:cubicBezTo>
                  <a:cubicBezTo>
                    <a:pt x="6" y="41"/>
                    <a:pt x="6" y="41"/>
                    <a:pt x="6" y="41"/>
                  </a:cubicBezTo>
                  <a:cubicBezTo>
                    <a:pt x="6" y="40"/>
                    <a:pt x="6" y="40"/>
                    <a:pt x="5" y="39"/>
                  </a:cubicBezTo>
                  <a:cubicBezTo>
                    <a:pt x="5" y="38"/>
                    <a:pt x="5" y="37"/>
                    <a:pt x="5" y="36"/>
                  </a:cubicBezTo>
                  <a:cubicBezTo>
                    <a:pt x="5" y="36"/>
                    <a:pt x="5" y="36"/>
                    <a:pt x="5" y="36"/>
                  </a:cubicBezTo>
                  <a:cubicBezTo>
                    <a:pt x="5" y="36"/>
                    <a:pt x="4" y="36"/>
                    <a:pt x="4" y="36"/>
                  </a:cubicBezTo>
                  <a:cubicBezTo>
                    <a:pt x="4" y="37"/>
                    <a:pt x="4" y="37"/>
                    <a:pt x="4" y="37"/>
                  </a:cubicBezTo>
                  <a:cubicBezTo>
                    <a:pt x="4" y="37"/>
                    <a:pt x="4" y="37"/>
                    <a:pt x="4" y="37"/>
                  </a:cubicBezTo>
                  <a:cubicBezTo>
                    <a:pt x="4" y="37"/>
                    <a:pt x="4" y="37"/>
                    <a:pt x="4" y="37"/>
                  </a:cubicBezTo>
                  <a:cubicBezTo>
                    <a:pt x="4" y="36"/>
                    <a:pt x="3" y="36"/>
                    <a:pt x="3" y="36"/>
                  </a:cubicBezTo>
                  <a:cubicBezTo>
                    <a:pt x="3" y="34"/>
                    <a:pt x="3" y="32"/>
                    <a:pt x="3" y="31"/>
                  </a:cubicBezTo>
                  <a:cubicBezTo>
                    <a:pt x="3" y="32"/>
                    <a:pt x="3" y="33"/>
                    <a:pt x="3" y="35"/>
                  </a:cubicBezTo>
                  <a:cubicBezTo>
                    <a:pt x="4" y="36"/>
                    <a:pt x="4" y="36"/>
                    <a:pt x="4" y="36"/>
                  </a:cubicBezTo>
                  <a:cubicBezTo>
                    <a:pt x="4" y="36"/>
                    <a:pt x="4" y="36"/>
                    <a:pt x="4" y="36"/>
                  </a:cubicBezTo>
                  <a:cubicBezTo>
                    <a:pt x="4" y="36"/>
                    <a:pt x="4" y="36"/>
                    <a:pt x="4" y="36"/>
                  </a:cubicBezTo>
                  <a:cubicBezTo>
                    <a:pt x="4" y="36"/>
                    <a:pt x="4" y="37"/>
                    <a:pt x="4" y="37"/>
                  </a:cubicBezTo>
                  <a:cubicBezTo>
                    <a:pt x="4" y="36"/>
                    <a:pt x="4" y="36"/>
                    <a:pt x="4" y="36"/>
                  </a:cubicBezTo>
                  <a:cubicBezTo>
                    <a:pt x="5" y="36"/>
                    <a:pt x="5" y="36"/>
                    <a:pt x="5" y="36"/>
                  </a:cubicBezTo>
                  <a:cubicBezTo>
                    <a:pt x="5" y="36"/>
                    <a:pt x="5" y="36"/>
                    <a:pt x="5" y="36"/>
                  </a:cubicBezTo>
                  <a:cubicBezTo>
                    <a:pt x="5" y="36"/>
                    <a:pt x="5" y="36"/>
                    <a:pt x="5" y="36"/>
                  </a:cubicBezTo>
                  <a:cubicBezTo>
                    <a:pt x="5" y="36"/>
                    <a:pt x="5" y="36"/>
                    <a:pt x="5" y="36"/>
                  </a:cubicBezTo>
                  <a:cubicBezTo>
                    <a:pt x="5" y="36"/>
                    <a:pt x="5" y="36"/>
                    <a:pt x="5" y="36"/>
                  </a:cubicBezTo>
                  <a:cubicBezTo>
                    <a:pt x="5" y="37"/>
                    <a:pt x="5" y="37"/>
                    <a:pt x="5" y="37"/>
                  </a:cubicBezTo>
                  <a:cubicBezTo>
                    <a:pt x="6" y="39"/>
                    <a:pt x="6" y="40"/>
                    <a:pt x="7" y="41"/>
                  </a:cubicBezTo>
                  <a:cubicBezTo>
                    <a:pt x="7" y="42"/>
                    <a:pt x="7" y="42"/>
                    <a:pt x="7" y="42"/>
                  </a:cubicBezTo>
                  <a:cubicBezTo>
                    <a:pt x="7" y="43"/>
                    <a:pt x="7" y="43"/>
                    <a:pt x="7" y="43"/>
                  </a:cubicBezTo>
                  <a:cubicBezTo>
                    <a:pt x="7" y="43"/>
                    <a:pt x="7" y="42"/>
                    <a:pt x="8" y="42"/>
                  </a:cubicBezTo>
                  <a:cubicBezTo>
                    <a:pt x="8" y="42"/>
                    <a:pt x="8" y="42"/>
                    <a:pt x="9" y="41"/>
                  </a:cubicBezTo>
                  <a:cubicBezTo>
                    <a:pt x="12" y="38"/>
                    <a:pt x="12" y="38"/>
                    <a:pt x="12" y="38"/>
                  </a:cubicBezTo>
                  <a:cubicBezTo>
                    <a:pt x="14" y="36"/>
                    <a:pt x="14" y="36"/>
                    <a:pt x="14" y="36"/>
                  </a:cubicBezTo>
                  <a:cubicBezTo>
                    <a:pt x="14" y="36"/>
                    <a:pt x="14" y="36"/>
                    <a:pt x="14" y="36"/>
                  </a:cubicBezTo>
                  <a:cubicBezTo>
                    <a:pt x="14" y="36"/>
                    <a:pt x="14" y="36"/>
                    <a:pt x="14" y="36"/>
                  </a:cubicBezTo>
                  <a:cubicBezTo>
                    <a:pt x="15" y="36"/>
                    <a:pt x="15" y="36"/>
                    <a:pt x="15" y="36"/>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6" y="37"/>
                    <a:pt x="16" y="37"/>
                  </a:cubicBezTo>
                  <a:cubicBezTo>
                    <a:pt x="19" y="33"/>
                    <a:pt x="22" y="30"/>
                    <a:pt x="25" y="26"/>
                  </a:cubicBezTo>
                  <a:cubicBezTo>
                    <a:pt x="26" y="25"/>
                    <a:pt x="26" y="25"/>
                    <a:pt x="26" y="25"/>
                  </a:cubicBezTo>
                  <a:cubicBezTo>
                    <a:pt x="26" y="24"/>
                    <a:pt x="26" y="23"/>
                    <a:pt x="26" y="22"/>
                  </a:cubicBezTo>
                  <a:cubicBezTo>
                    <a:pt x="26" y="21"/>
                    <a:pt x="25" y="20"/>
                    <a:pt x="24" y="20"/>
                  </a:cubicBezTo>
                  <a:cubicBezTo>
                    <a:pt x="23" y="19"/>
                    <a:pt x="22" y="19"/>
                    <a:pt x="21" y="20"/>
                  </a:cubicBezTo>
                  <a:cubicBezTo>
                    <a:pt x="21" y="20"/>
                    <a:pt x="20" y="22"/>
                    <a:pt x="20" y="22"/>
                  </a:cubicBezTo>
                  <a:cubicBezTo>
                    <a:pt x="20" y="21"/>
                    <a:pt x="19" y="20"/>
                    <a:pt x="19" y="20"/>
                  </a:cubicBezTo>
                  <a:cubicBezTo>
                    <a:pt x="17" y="22"/>
                    <a:pt x="16" y="24"/>
                    <a:pt x="14" y="25"/>
                  </a:cubicBezTo>
                  <a:cubicBezTo>
                    <a:pt x="14" y="25"/>
                    <a:pt x="13" y="26"/>
                    <a:pt x="13" y="26"/>
                  </a:cubicBezTo>
                  <a:cubicBezTo>
                    <a:pt x="13" y="27"/>
                    <a:pt x="13" y="27"/>
                    <a:pt x="12" y="27"/>
                  </a:cubicBezTo>
                  <a:cubicBezTo>
                    <a:pt x="12" y="27"/>
                    <a:pt x="12" y="27"/>
                    <a:pt x="12" y="27"/>
                  </a:cubicBezTo>
                  <a:cubicBezTo>
                    <a:pt x="12" y="27"/>
                    <a:pt x="12" y="27"/>
                    <a:pt x="12" y="27"/>
                  </a:cubicBezTo>
                  <a:cubicBezTo>
                    <a:pt x="12" y="27"/>
                    <a:pt x="12" y="27"/>
                    <a:pt x="12" y="27"/>
                  </a:cubicBezTo>
                  <a:cubicBezTo>
                    <a:pt x="12" y="25"/>
                    <a:pt x="12" y="23"/>
                    <a:pt x="12" y="21"/>
                  </a:cubicBezTo>
                  <a:cubicBezTo>
                    <a:pt x="12" y="23"/>
                    <a:pt x="12" y="24"/>
                    <a:pt x="12" y="26"/>
                  </a:cubicBezTo>
                  <a:cubicBezTo>
                    <a:pt x="12" y="27"/>
                    <a:pt x="12" y="27"/>
                    <a:pt x="12" y="27"/>
                  </a:cubicBezTo>
                  <a:cubicBezTo>
                    <a:pt x="12" y="27"/>
                    <a:pt x="12" y="27"/>
                    <a:pt x="12" y="27"/>
                  </a:cubicBezTo>
                  <a:cubicBezTo>
                    <a:pt x="12" y="26"/>
                    <a:pt x="12" y="26"/>
                    <a:pt x="12" y="26"/>
                  </a:cubicBezTo>
                  <a:cubicBezTo>
                    <a:pt x="13" y="26"/>
                    <a:pt x="13" y="26"/>
                    <a:pt x="13" y="26"/>
                  </a:cubicBezTo>
                  <a:cubicBezTo>
                    <a:pt x="13" y="26"/>
                    <a:pt x="14" y="25"/>
                    <a:pt x="14" y="25"/>
                  </a:cubicBezTo>
                  <a:cubicBezTo>
                    <a:pt x="16" y="23"/>
                    <a:pt x="17" y="21"/>
                    <a:pt x="19" y="19"/>
                  </a:cubicBezTo>
                  <a:cubicBezTo>
                    <a:pt x="18" y="19"/>
                    <a:pt x="18" y="18"/>
                    <a:pt x="17" y="18"/>
                  </a:cubicBezTo>
                  <a:cubicBezTo>
                    <a:pt x="17" y="18"/>
                    <a:pt x="17" y="18"/>
                    <a:pt x="16" y="19"/>
                  </a:cubicBezTo>
                  <a:cubicBezTo>
                    <a:pt x="16" y="19"/>
                    <a:pt x="16" y="20"/>
                    <a:pt x="15" y="20"/>
                  </a:cubicBezTo>
                  <a:cubicBezTo>
                    <a:pt x="15" y="20"/>
                    <a:pt x="15" y="20"/>
                    <a:pt x="15" y="20"/>
                  </a:cubicBezTo>
                  <a:cubicBezTo>
                    <a:pt x="15" y="20"/>
                    <a:pt x="15" y="20"/>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8"/>
                    <a:pt x="14" y="17"/>
                    <a:pt x="15" y="16"/>
                  </a:cubicBezTo>
                  <a:cubicBezTo>
                    <a:pt x="15" y="16"/>
                    <a:pt x="15" y="16"/>
                    <a:pt x="15" y="16"/>
                  </a:cubicBezTo>
                  <a:cubicBezTo>
                    <a:pt x="15" y="16"/>
                    <a:pt x="15" y="15"/>
                    <a:pt x="15" y="15"/>
                  </a:cubicBezTo>
                  <a:cubicBezTo>
                    <a:pt x="15" y="15"/>
                    <a:pt x="16" y="15"/>
                    <a:pt x="16" y="15"/>
                  </a:cubicBezTo>
                  <a:cubicBezTo>
                    <a:pt x="16" y="15"/>
                    <a:pt x="16" y="15"/>
                    <a:pt x="16" y="15"/>
                  </a:cubicBezTo>
                  <a:cubicBezTo>
                    <a:pt x="16" y="15"/>
                    <a:pt x="16" y="15"/>
                    <a:pt x="17" y="16"/>
                  </a:cubicBezTo>
                  <a:cubicBezTo>
                    <a:pt x="17" y="16"/>
                    <a:pt x="17" y="16"/>
                    <a:pt x="18" y="16"/>
                  </a:cubicBezTo>
                  <a:cubicBezTo>
                    <a:pt x="18" y="17"/>
                    <a:pt x="18" y="17"/>
                    <a:pt x="18" y="17"/>
                  </a:cubicBezTo>
                  <a:cubicBezTo>
                    <a:pt x="18" y="17"/>
                    <a:pt x="19" y="17"/>
                    <a:pt x="19" y="17"/>
                  </a:cubicBezTo>
                  <a:cubicBezTo>
                    <a:pt x="19" y="17"/>
                    <a:pt x="19" y="17"/>
                    <a:pt x="20" y="17"/>
                  </a:cubicBezTo>
                  <a:cubicBezTo>
                    <a:pt x="20" y="18"/>
                    <a:pt x="21" y="17"/>
                    <a:pt x="22" y="17"/>
                  </a:cubicBezTo>
                  <a:cubicBezTo>
                    <a:pt x="23" y="16"/>
                    <a:pt x="24" y="15"/>
                    <a:pt x="24" y="14"/>
                  </a:cubicBezTo>
                  <a:cubicBezTo>
                    <a:pt x="25" y="13"/>
                    <a:pt x="25" y="13"/>
                    <a:pt x="25" y="13"/>
                  </a:cubicBezTo>
                  <a:cubicBezTo>
                    <a:pt x="25" y="15"/>
                    <a:pt x="25" y="16"/>
                    <a:pt x="25" y="17"/>
                  </a:cubicBezTo>
                  <a:cubicBezTo>
                    <a:pt x="25" y="17"/>
                    <a:pt x="26" y="18"/>
                    <a:pt x="26" y="18"/>
                  </a:cubicBezTo>
                  <a:cubicBezTo>
                    <a:pt x="27" y="18"/>
                    <a:pt x="28" y="18"/>
                    <a:pt x="29" y="18"/>
                  </a:cubicBezTo>
                  <a:cubicBezTo>
                    <a:pt x="29" y="16"/>
                    <a:pt x="30" y="14"/>
                    <a:pt x="30" y="11"/>
                  </a:cubicBezTo>
                  <a:cubicBezTo>
                    <a:pt x="30" y="9"/>
                    <a:pt x="30" y="6"/>
                    <a:pt x="29" y="4"/>
                  </a:cubicBezTo>
                  <a:cubicBezTo>
                    <a:pt x="29" y="4"/>
                    <a:pt x="29" y="3"/>
                    <a:pt x="28" y="2"/>
                  </a:cubicBezTo>
                  <a:cubicBezTo>
                    <a:pt x="28" y="2"/>
                    <a:pt x="27" y="1"/>
                    <a:pt x="27" y="1"/>
                  </a:cubicBezTo>
                  <a:cubicBezTo>
                    <a:pt x="26" y="0"/>
                    <a:pt x="24" y="0"/>
                    <a:pt x="23" y="0"/>
                  </a:cubicBezTo>
                  <a:cubicBezTo>
                    <a:pt x="21" y="0"/>
                    <a:pt x="20" y="0"/>
                    <a:pt x="18" y="0"/>
                  </a:cubicBezTo>
                  <a:cubicBezTo>
                    <a:pt x="15" y="1"/>
                    <a:pt x="11" y="3"/>
                    <a:pt x="8" y="7"/>
                  </a:cubicBezTo>
                  <a:cubicBezTo>
                    <a:pt x="4" y="10"/>
                    <a:pt x="2" y="15"/>
                    <a:pt x="1" y="18"/>
                  </a:cubicBezTo>
                  <a:cubicBezTo>
                    <a:pt x="0" y="22"/>
                    <a:pt x="0" y="25"/>
                    <a:pt x="0" y="28"/>
                  </a:cubicBezTo>
                  <a:cubicBezTo>
                    <a:pt x="0" y="31"/>
                    <a:pt x="0" y="33"/>
                    <a:pt x="0" y="36"/>
                  </a:cubicBezTo>
                  <a:cubicBezTo>
                    <a:pt x="1" y="37"/>
                    <a:pt x="1" y="38"/>
                    <a:pt x="1" y="39"/>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3" y="39"/>
                    <a:pt x="3" y="39"/>
                    <a:pt x="3" y="39"/>
                  </a:cubicBezTo>
                  <a:cubicBezTo>
                    <a:pt x="3" y="39"/>
                    <a:pt x="3" y="39"/>
                    <a:pt x="3" y="39"/>
                  </a:cubicBezTo>
                  <a:cubicBezTo>
                    <a:pt x="4" y="40"/>
                    <a:pt x="4" y="40"/>
                    <a:pt x="4" y="40"/>
                  </a:cubicBezTo>
                  <a:cubicBezTo>
                    <a:pt x="4" y="41"/>
                    <a:pt x="5" y="42"/>
                    <a:pt x="5" y="43"/>
                  </a:cubicBezTo>
                  <a:cubicBezTo>
                    <a:pt x="5" y="43"/>
                    <a:pt x="5" y="44"/>
                    <a:pt x="6" y="44"/>
                  </a:cubicBezTo>
                  <a:cubicBezTo>
                    <a:pt x="6" y="45"/>
                    <a:pt x="6" y="45"/>
                    <a:pt x="6" y="45"/>
                  </a:cubicBezTo>
                  <a:cubicBezTo>
                    <a:pt x="6" y="45"/>
                    <a:pt x="6" y="46"/>
                    <a:pt x="7" y="45"/>
                  </a:cubicBezTo>
                  <a:cubicBezTo>
                    <a:pt x="8" y="44"/>
                    <a:pt x="9" y="42"/>
                    <a:pt x="11" y="41"/>
                  </a:cubicBezTo>
                  <a:cubicBezTo>
                    <a:pt x="10" y="42"/>
                    <a:pt x="9" y="43"/>
                    <a:pt x="8" y="44"/>
                  </a:cubicBezTo>
                  <a:cubicBezTo>
                    <a:pt x="7" y="45"/>
                    <a:pt x="7" y="45"/>
                    <a:pt x="7" y="45"/>
                  </a:cubicBezTo>
                  <a:cubicBezTo>
                    <a:pt x="6" y="45"/>
                    <a:pt x="6" y="45"/>
                    <a:pt x="6" y="45"/>
                  </a:cubicBezTo>
                  <a:cubicBezTo>
                    <a:pt x="6" y="45"/>
                    <a:pt x="6" y="45"/>
                    <a:pt x="6" y="45"/>
                  </a:cubicBezTo>
                  <a:cubicBezTo>
                    <a:pt x="6" y="44"/>
                    <a:pt x="6" y="44"/>
                    <a:pt x="6" y="44"/>
                  </a:cubicBezTo>
                  <a:cubicBezTo>
                    <a:pt x="5" y="43"/>
                    <a:pt x="5" y="41"/>
                    <a:pt x="4" y="40"/>
                  </a:cubicBezTo>
                  <a:cubicBezTo>
                    <a:pt x="4" y="39"/>
                    <a:pt x="4" y="39"/>
                    <a:pt x="4" y="39"/>
                  </a:cubicBezTo>
                  <a:cubicBezTo>
                    <a:pt x="4" y="38"/>
                    <a:pt x="4" y="38"/>
                    <a:pt x="4" y="38"/>
                  </a:cubicBezTo>
                  <a:cubicBezTo>
                    <a:pt x="4" y="38"/>
                    <a:pt x="4" y="38"/>
                    <a:pt x="4" y="38"/>
                  </a:cubicBezTo>
                  <a:cubicBezTo>
                    <a:pt x="3" y="39"/>
                    <a:pt x="3" y="39"/>
                    <a:pt x="3" y="39"/>
                  </a:cubicBezTo>
                  <a:cubicBezTo>
                    <a:pt x="2" y="39"/>
                    <a:pt x="2" y="39"/>
                    <a:pt x="2" y="39"/>
                  </a:cubicBezTo>
                  <a:cubicBezTo>
                    <a:pt x="2" y="40"/>
                    <a:pt x="2" y="40"/>
                    <a:pt x="2" y="40"/>
                  </a:cubicBezTo>
                  <a:cubicBezTo>
                    <a:pt x="2" y="40"/>
                    <a:pt x="2" y="40"/>
                    <a:pt x="2" y="40"/>
                  </a:cubicBezTo>
                  <a:cubicBezTo>
                    <a:pt x="2" y="39"/>
                    <a:pt x="2" y="39"/>
                    <a:pt x="2" y="39"/>
                  </a:cubicBezTo>
                  <a:cubicBezTo>
                    <a:pt x="2" y="38"/>
                    <a:pt x="2" y="38"/>
                    <a:pt x="2" y="38"/>
                  </a:cubicBezTo>
                  <a:cubicBezTo>
                    <a:pt x="1" y="35"/>
                    <a:pt x="0" y="33"/>
                    <a:pt x="0" y="29"/>
                  </a:cubicBezTo>
                  <a:cubicBezTo>
                    <a:pt x="0" y="26"/>
                    <a:pt x="0" y="22"/>
                    <a:pt x="2" y="17"/>
                  </a:cubicBezTo>
                  <a:cubicBezTo>
                    <a:pt x="2" y="17"/>
                    <a:pt x="2" y="18"/>
                    <a:pt x="3" y="17"/>
                  </a:cubicBezTo>
                  <a:cubicBezTo>
                    <a:pt x="2" y="22"/>
                    <a:pt x="1" y="25"/>
                    <a:pt x="1" y="28"/>
                  </a:cubicBezTo>
                  <a:cubicBezTo>
                    <a:pt x="1" y="32"/>
                    <a:pt x="2" y="35"/>
                    <a:pt x="2" y="37"/>
                  </a:cubicBezTo>
                  <a:cubicBezTo>
                    <a:pt x="2" y="38"/>
                    <a:pt x="2" y="40"/>
                    <a:pt x="4" y="38"/>
                  </a:cubicBezTo>
                  <a:cubicBezTo>
                    <a:pt x="4" y="38"/>
                    <a:pt x="4" y="38"/>
                    <a:pt x="4" y="38"/>
                  </a:cubicBezTo>
                  <a:cubicBezTo>
                    <a:pt x="4" y="38"/>
                    <a:pt x="4" y="38"/>
                    <a:pt x="4" y="38"/>
                  </a:cubicBezTo>
                  <a:cubicBezTo>
                    <a:pt x="4" y="38"/>
                    <a:pt x="4" y="38"/>
                    <a:pt x="4" y="38"/>
                  </a:cubicBezTo>
                  <a:cubicBezTo>
                    <a:pt x="4" y="39"/>
                    <a:pt x="4" y="39"/>
                    <a:pt x="4" y="39"/>
                  </a:cubicBezTo>
                  <a:cubicBezTo>
                    <a:pt x="4" y="40"/>
                    <a:pt x="4" y="40"/>
                    <a:pt x="4" y="40"/>
                  </a:cubicBezTo>
                  <a:cubicBezTo>
                    <a:pt x="5" y="41"/>
                    <a:pt x="5" y="42"/>
                    <a:pt x="6" y="44"/>
                  </a:cubicBezTo>
                  <a:cubicBezTo>
                    <a:pt x="7" y="44"/>
                    <a:pt x="7" y="44"/>
                    <a:pt x="7" y="44"/>
                  </a:cubicBezTo>
                  <a:cubicBezTo>
                    <a:pt x="7" y="45"/>
                    <a:pt x="7" y="44"/>
                    <a:pt x="7" y="44"/>
                  </a:cubicBezTo>
                  <a:cubicBezTo>
                    <a:pt x="7" y="44"/>
                    <a:pt x="7" y="44"/>
                    <a:pt x="7" y="44"/>
                  </a:cubicBezTo>
                  <a:cubicBezTo>
                    <a:pt x="9" y="43"/>
                    <a:pt x="9" y="43"/>
                    <a:pt x="9" y="43"/>
                  </a:cubicBezTo>
                  <a:cubicBezTo>
                    <a:pt x="10" y="42"/>
                    <a:pt x="11" y="41"/>
                    <a:pt x="12" y="40"/>
                  </a:cubicBezTo>
                  <a:cubicBezTo>
                    <a:pt x="11" y="41"/>
                    <a:pt x="11" y="41"/>
                    <a:pt x="11" y="41"/>
                  </a:cubicBezTo>
                  <a:cubicBezTo>
                    <a:pt x="14" y="39"/>
                    <a:pt x="14" y="39"/>
                    <a:pt x="14" y="39"/>
                  </a:cubicBezTo>
                  <a:cubicBezTo>
                    <a:pt x="14" y="38"/>
                    <a:pt x="14" y="38"/>
                    <a:pt x="14" y="38"/>
                  </a:cubicBezTo>
                  <a:cubicBezTo>
                    <a:pt x="14" y="38"/>
                    <a:pt x="14" y="38"/>
                    <a:pt x="14" y="38"/>
                  </a:cubicBezTo>
                  <a:cubicBezTo>
                    <a:pt x="14" y="38"/>
                    <a:pt x="14" y="38"/>
                    <a:pt x="14" y="38"/>
                  </a:cubicBezTo>
                  <a:cubicBezTo>
                    <a:pt x="14" y="39"/>
                    <a:pt x="14" y="39"/>
                    <a:pt x="14" y="39"/>
                  </a:cubicBezTo>
                  <a:cubicBezTo>
                    <a:pt x="15" y="40"/>
                    <a:pt x="15" y="40"/>
                    <a:pt x="15" y="40"/>
                  </a:cubicBezTo>
                  <a:cubicBezTo>
                    <a:pt x="15" y="42"/>
                    <a:pt x="15" y="42"/>
                    <a:pt x="1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7" name="Freeform 39"/>
            <p:cNvSpPr>
              <a:spLocks noEditPoints="1"/>
            </p:cNvSpPr>
            <p:nvPr/>
          </p:nvSpPr>
          <p:spPr bwMode="auto">
            <a:xfrm>
              <a:off x="5534026" y="2908301"/>
              <a:ext cx="160338" cy="146050"/>
            </a:xfrm>
            <a:custGeom>
              <a:avLst/>
              <a:gdLst>
                <a:gd name="T0" fmla="*/ 42 w 43"/>
                <a:gd name="T1" fmla="*/ 30 h 39"/>
                <a:gd name="T2" fmla="*/ 38 w 43"/>
                <a:gd name="T3" fmla="*/ 23 h 39"/>
                <a:gd name="T4" fmla="*/ 43 w 43"/>
                <a:gd name="T5" fmla="*/ 33 h 39"/>
                <a:gd name="T6" fmla="*/ 42 w 43"/>
                <a:gd name="T7" fmla="*/ 36 h 39"/>
                <a:gd name="T8" fmla="*/ 40 w 43"/>
                <a:gd name="T9" fmla="*/ 37 h 39"/>
                <a:gd name="T10" fmla="*/ 23 w 43"/>
                <a:gd name="T11" fmla="*/ 35 h 39"/>
                <a:gd name="T12" fmla="*/ 39 w 43"/>
                <a:gd name="T13" fmla="*/ 36 h 39"/>
                <a:gd name="T14" fmla="*/ 40 w 43"/>
                <a:gd name="T15" fmla="*/ 36 h 39"/>
                <a:gd name="T16" fmla="*/ 41 w 43"/>
                <a:gd name="T17" fmla="*/ 35 h 39"/>
                <a:gd name="T18" fmla="*/ 42 w 43"/>
                <a:gd name="T19" fmla="*/ 34 h 39"/>
                <a:gd name="T20" fmla="*/ 41 w 43"/>
                <a:gd name="T21" fmla="*/ 32 h 39"/>
                <a:gd name="T22" fmla="*/ 39 w 43"/>
                <a:gd name="T23" fmla="*/ 27 h 39"/>
                <a:gd name="T24" fmla="*/ 34 w 43"/>
                <a:gd name="T25" fmla="*/ 14 h 39"/>
                <a:gd name="T26" fmla="*/ 27 w 43"/>
                <a:gd name="T27" fmla="*/ 7 h 39"/>
                <a:gd name="T28" fmla="*/ 36 w 43"/>
                <a:gd name="T29" fmla="*/ 23 h 39"/>
                <a:gd name="T30" fmla="*/ 38 w 43"/>
                <a:gd name="T31" fmla="*/ 29 h 39"/>
                <a:gd name="T32" fmla="*/ 39 w 43"/>
                <a:gd name="T33" fmla="*/ 32 h 39"/>
                <a:gd name="T34" fmla="*/ 39 w 43"/>
                <a:gd name="T35" fmla="*/ 33 h 39"/>
                <a:gd name="T36" fmla="*/ 38 w 43"/>
                <a:gd name="T37" fmla="*/ 35 h 39"/>
                <a:gd name="T38" fmla="*/ 39 w 43"/>
                <a:gd name="T39" fmla="*/ 33 h 39"/>
                <a:gd name="T40" fmla="*/ 39 w 43"/>
                <a:gd name="T41" fmla="*/ 32 h 39"/>
                <a:gd name="T42" fmla="*/ 38 w 43"/>
                <a:gd name="T43" fmla="*/ 28 h 39"/>
                <a:gd name="T44" fmla="*/ 31 w 43"/>
                <a:gd name="T45" fmla="*/ 14 h 39"/>
                <a:gd name="T46" fmla="*/ 17 w 43"/>
                <a:gd name="T47" fmla="*/ 2 h 39"/>
                <a:gd name="T48" fmla="*/ 18 w 43"/>
                <a:gd name="T49" fmla="*/ 8 h 39"/>
                <a:gd name="T50" fmla="*/ 23 w 43"/>
                <a:gd name="T51" fmla="*/ 19 h 39"/>
                <a:gd name="T52" fmla="*/ 22 w 43"/>
                <a:gd name="T53" fmla="*/ 21 h 39"/>
                <a:gd name="T54" fmla="*/ 22 w 43"/>
                <a:gd name="T55" fmla="*/ 21 h 39"/>
                <a:gd name="T56" fmla="*/ 22 w 43"/>
                <a:gd name="T57" fmla="*/ 20 h 39"/>
                <a:gd name="T58" fmla="*/ 17 w 43"/>
                <a:gd name="T59" fmla="*/ 10 h 39"/>
                <a:gd name="T60" fmla="*/ 17 w 43"/>
                <a:gd name="T61" fmla="*/ 14 h 39"/>
                <a:gd name="T62" fmla="*/ 16 w 43"/>
                <a:gd name="T63" fmla="*/ 16 h 39"/>
                <a:gd name="T64" fmla="*/ 14 w 43"/>
                <a:gd name="T65" fmla="*/ 14 h 39"/>
                <a:gd name="T66" fmla="*/ 13 w 43"/>
                <a:gd name="T67" fmla="*/ 13 h 39"/>
                <a:gd name="T68" fmla="*/ 13 w 43"/>
                <a:gd name="T69" fmla="*/ 13 h 39"/>
                <a:gd name="T70" fmla="*/ 13 w 43"/>
                <a:gd name="T71" fmla="*/ 13 h 39"/>
                <a:gd name="T72" fmla="*/ 13 w 43"/>
                <a:gd name="T73" fmla="*/ 13 h 39"/>
                <a:gd name="T74" fmla="*/ 15 w 43"/>
                <a:gd name="T75" fmla="*/ 9 h 39"/>
                <a:gd name="T76" fmla="*/ 9 w 43"/>
                <a:gd name="T77" fmla="*/ 6 h 39"/>
                <a:gd name="T78" fmla="*/ 12 w 43"/>
                <a:gd name="T79" fmla="*/ 0 h 39"/>
                <a:gd name="T80" fmla="*/ 1 w 43"/>
                <a:gd name="T81" fmla="*/ 9 h 39"/>
                <a:gd name="T82" fmla="*/ 7 w 43"/>
                <a:gd name="T83" fmla="*/ 27 h 39"/>
                <a:gd name="T84" fmla="*/ 35 w 43"/>
                <a:gd name="T85" fmla="*/ 39 h 39"/>
                <a:gd name="T86" fmla="*/ 40 w 43"/>
                <a:gd name="T87" fmla="*/ 37 h 39"/>
                <a:gd name="T88" fmla="*/ 43 w 43"/>
                <a:gd name="T89" fmla="*/ 36 h 39"/>
                <a:gd name="T90" fmla="*/ 43 w 43"/>
                <a:gd name="T91" fmla="*/ 34 h 39"/>
                <a:gd name="T92" fmla="*/ 12 w 43"/>
                <a:gd name="T9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 h="39">
                  <a:moveTo>
                    <a:pt x="43" y="33"/>
                  </a:moveTo>
                  <a:cubicBezTo>
                    <a:pt x="42" y="31"/>
                    <a:pt x="42" y="31"/>
                    <a:pt x="42" y="31"/>
                  </a:cubicBezTo>
                  <a:cubicBezTo>
                    <a:pt x="42" y="31"/>
                    <a:pt x="42" y="31"/>
                    <a:pt x="42" y="30"/>
                  </a:cubicBezTo>
                  <a:cubicBezTo>
                    <a:pt x="41" y="29"/>
                    <a:pt x="41" y="29"/>
                    <a:pt x="41" y="29"/>
                  </a:cubicBezTo>
                  <a:cubicBezTo>
                    <a:pt x="40" y="27"/>
                    <a:pt x="40" y="27"/>
                    <a:pt x="40" y="27"/>
                  </a:cubicBezTo>
                  <a:cubicBezTo>
                    <a:pt x="38" y="23"/>
                    <a:pt x="38" y="23"/>
                    <a:pt x="38" y="23"/>
                  </a:cubicBezTo>
                  <a:cubicBezTo>
                    <a:pt x="39" y="24"/>
                    <a:pt x="40" y="26"/>
                    <a:pt x="41" y="28"/>
                  </a:cubicBezTo>
                  <a:cubicBezTo>
                    <a:pt x="42" y="31"/>
                    <a:pt x="42" y="31"/>
                    <a:pt x="42" y="31"/>
                  </a:cubicBezTo>
                  <a:cubicBezTo>
                    <a:pt x="43" y="33"/>
                    <a:pt x="43" y="33"/>
                    <a:pt x="43" y="33"/>
                  </a:cubicBezTo>
                  <a:cubicBezTo>
                    <a:pt x="43" y="33"/>
                    <a:pt x="43" y="34"/>
                    <a:pt x="43" y="34"/>
                  </a:cubicBezTo>
                  <a:cubicBezTo>
                    <a:pt x="43" y="35"/>
                    <a:pt x="43" y="35"/>
                    <a:pt x="43" y="35"/>
                  </a:cubicBezTo>
                  <a:cubicBezTo>
                    <a:pt x="42" y="36"/>
                    <a:pt x="42" y="36"/>
                    <a:pt x="42" y="36"/>
                  </a:cubicBezTo>
                  <a:cubicBezTo>
                    <a:pt x="41" y="36"/>
                    <a:pt x="41" y="36"/>
                    <a:pt x="41" y="36"/>
                  </a:cubicBezTo>
                  <a:cubicBezTo>
                    <a:pt x="40" y="36"/>
                    <a:pt x="40" y="36"/>
                    <a:pt x="40" y="36"/>
                  </a:cubicBezTo>
                  <a:cubicBezTo>
                    <a:pt x="40" y="37"/>
                    <a:pt x="40" y="37"/>
                    <a:pt x="40" y="37"/>
                  </a:cubicBezTo>
                  <a:cubicBezTo>
                    <a:pt x="39" y="39"/>
                    <a:pt x="35" y="38"/>
                    <a:pt x="32" y="38"/>
                  </a:cubicBezTo>
                  <a:cubicBezTo>
                    <a:pt x="30" y="38"/>
                    <a:pt x="26" y="37"/>
                    <a:pt x="23" y="36"/>
                  </a:cubicBezTo>
                  <a:cubicBezTo>
                    <a:pt x="23" y="36"/>
                    <a:pt x="23" y="36"/>
                    <a:pt x="23" y="35"/>
                  </a:cubicBezTo>
                  <a:cubicBezTo>
                    <a:pt x="26" y="36"/>
                    <a:pt x="29" y="37"/>
                    <a:pt x="32" y="37"/>
                  </a:cubicBezTo>
                  <a:cubicBezTo>
                    <a:pt x="33" y="37"/>
                    <a:pt x="35" y="37"/>
                    <a:pt x="36" y="37"/>
                  </a:cubicBezTo>
                  <a:cubicBezTo>
                    <a:pt x="37" y="37"/>
                    <a:pt x="39" y="37"/>
                    <a:pt x="39" y="36"/>
                  </a:cubicBezTo>
                  <a:cubicBezTo>
                    <a:pt x="39" y="36"/>
                    <a:pt x="39" y="36"/>
                    <a:pt x="39" y="36"/>
                  </a:cubicBezTo>
                  <a:cubicBezTo>
                    <a:pt x="40" y="36"/>
                    <a:pt x="40" y="36"/>
                    <a:pt x="40" y="36"/>
                  </a:cubicBezTo>
                  <a:cubicBezTo>
                    <a:pt x="40" y="36"/>
                    <a:pt x="40" y="36"/>
                    <a:pt x="40" y="36"/>
                  </a:cubicBezTo>
                  <a:cubicBezTo>
                    <a:pt x="41" y="35"/>
                    <a:pt x="41" y="35"/>
                    <a:pt x="41" y="35"/>
                  </a:cubicBezTo>
                  <a:cubicBezTo>
                    <a:pt x="41" y="35"/>
                    <a:pt x="41" y="35"/>
                    <a:pt x="41" y="35"/>
                  </a:cubicBezTo>
                  <a:cubicBezTo>
                    <a:pt x="41" y="35"/>
                    <a:pt x="41" y="35"/>
                    <a:pt x="41" y="35"/>
                  </a:cubicBezTo>
                  <a:cubicBezTo>
                    <a:pt x="41" y="35"/>
                    <a:pt x="41" y="35"/>
                    <a:pt x="41" y="35"/>
                  </a:cubicBezTo>
                  <a:cubicBezTo>
                    <a:pt x="42" y="34"/>
                    <a:pt x="42" y="34"/>
                    <a:pt x="42" y="34"/>
                  </a:cubicBezTo>
                  <a:cubicBezTo>
                    <a:pt x="42" y="34"/>
                    <a:pt x="42" y="34"/>
                    <a:pt x="42" y="34"/>
                  </a:cubicBezTo>
                  <a:cubicBezTo>
                    <a:pt x="42" y="33"/>
                    <a:pt x="42" y="33"/>
                    <a:pt x="42" y="33"/>
                  </a:cubicBezTo>
                  <a:cubicBezTo>
                    <a:pt x="42" y="33"/>
                    <a:pt x="42" y="33"/>
                    <a:pt x="42" y="33"/>
                  </a:cubicBezTo>
                  <a:cubicBezTo>
                    <a:pt x="41" y="32"/>
                    <a:pt x="41" y="32"/>
                    <a:pt x="41" y="32"/>
                  </a:cubicBezTo>
                  <a:cubicBezTo>
                    <a:pt x="41" y="31"/>
                    <a:pt x="41" y="31"/>
                    <a:pt x="41" y="31"/>
                  </a:cubicBezTo>
                  <a:cubicBezTo>
                    <a:pt x="41" y="31"/>
                    <a:pt x="41" y="30"/>
                    <a:pt x="41" y="30"/>
                  </a:cubicBezTo>
                  <a:cubicBezTo>
                    <a:pt x="39" y="27"/>
                    <a:pt x="39" y="27"/>
                    <a:pt x="39" y="27"/>
                  </a:cubicBezTo>
                  <a:cubicBezTo>
                    <a:pt x="39" y="25"/>
                    <a:pt x="37" y="23"/>
                    <a:pt x="36" y="21"/>
                  </a:cubicBezTo>
                  <a:cubicBezTo>
                    <a:pt x="38" y="22"/>
                    <a:pt x="38" y="22"/>
                    <a:pt x="38" y="22"/>
                  </a:cubicBezTo>
                  <a:cubicBezTo>
                    <a:pt x="37" y="19"/>
                    <a:pt x="36" y="17"/>
                    <a:pt x="34" y="14"/>
                  </a:cubicBezTo>
                  <a:cubicBezTo>
                    <a:pt x="33" y="11"/>
                    <a:pt x="31" y="8"/>
                    <a:pt x="29" y="6"/>
                  </a:cubicBezTo>
                  <a:cubicBezTo>
                    <a:pt x="27" y="3"/>
                    <a:pt x="24" y="2"/>
                    <a:pt x="22" y="2"/>
                  </a:cubicBezTo>
                  <a:cubicBezTo>
                    <a:pt x="24" y="3"/>
                    <a:pt x="26" y="5"/>
                    <a:pt x="27" y="7"/>
                  </a:cubicBezTo>
                  <a:cubicBezTo>
                    <a:pt x="28" y="9"/>
                    <a:pt x="30" y="11"/>
                    <a:pt x="31" y="12"/>
                  </a:cubicBezTo>
                  <a:cubicBezTo>
                    <a:pt x="32" y="14"/>
                    <a:pt x="33" y="16"/>
                    <a:pt x="33" y="18"/>
                  </a:cubicBezTo>
                  <a:cubicBezTo>
                    <a:pt x="36" y="23"/>
                    <a:pt x="36" y="23"/>
                    <a:pt x="36" y="23"/>
                  </a:cubicBezTo>
                  <a:cubicBezTo>
                    <a:pt x="37" y="26"/>
                    <a:pt x="37" y="26"/>
                    <a:pt x="37" y="26"/>
                  </a:cubicBezTo>
                  <a:cubicBezTo>
                    <a:pt x="38" y="28"/>
                    <a:pt x="38" y="28"/>
                    <a:pt x="38" y="28"/>
                  </a:cubicBezTo>
                  <a:cubicBezTo>
                    <a:pt x="38" y="28"/>
                    <a:pt x="38" y="29"/>
                    <a:pt x="38" y="29"/>
                  </a:cubicBezTo>
                  <a:cubicBezTo>
                    <a:pt x="39" y="31"/>
                    <a:pt x="39" y="31"/>
                    <a:pt x="39" y="31"/>
                  </a:cubicBezTo>
                  <a:cubicBezTo>
                    <a:pt x="39" y="31"/>
                    <a:pt x="39" y="32"/>
                    <a:pt x="39" y="32"/>
                  </a:cubicBezTo>
                  <a:cubicBezTo>
                    <a:pt x="39" y="32"/>
                    <a:pt x="39" y="32"/>
                    <a:pt x="39" y="32"/>
                  </a:cubicBezTo>
                  <a:cubicBezTo>
                    <a:pt x="39" y="32"/>
                    <a:pt x="39" y="32"/>
                    <a:pt x="39" y="32"/>
                  </a:cubicBezTo>
                  <a:cubicBezTo>
                    <a:pt x="39" y="33"/>
                    <a:pt x="39" y="33"/>
                    <a:pt x="39" y="33"/>
                  </a:cubicBezTo>
                  <a:cubicBezTo>
                    <a:pt x="39" y="33"/>
                    <a:pt x="39" y="33"/>
                    <a:pt x="39" y="33"/>
                  </a:cubicBezTo>
                  <a:cubicBezTo>
                    <a:pt x="39" y="34"/>
                    <a:pt x="39" y="34"/>
                    <a:pt x="39" y="34"/>
                  </a:cubicBezTo>
                  <a:cubicBezTo>
                    <a:pt x="39" y="34"/>
                    <a:pt x="39" y="34"/>
                    <a:pt x="39" y="34"/>
                  </a:cubicBezTo>
                  <a:cubicBezTo>
                    <a:pt x="39" y="35"/>
                    <a:pt x="39" y="35"/>
                    <a:pt x="38" y="35"/>
                  </a:cubicBezTo>
                  <a:cubicBezTo>
                    <a:pt x="37" y="36"/>
                    <a:pt x="35" y="36"/>
                    <a:pt x="34" y="36"/>
                  </a:cubicBezTo>
                  <a:cubicBezTo>
                    <a:pt x="35" y="36"/>
                    <a:pt x="36" y="36"/>
                    <a:pt x="37" y="35"/>
                  </a:cubicBezTo>
                  <a:cubicBezTo>
                    <a:pt x="38" y="35"/>
                    <a:pt x="38" y="34"/>
                    <a:pt x="39" y="33"/>
                  </a:cubicBezTo>
                  <a:cubicBezTo>
                    <a:pt x="39" y="33"/>
                    <a:pt x="39" y="33"/>
                    <a:pt x="39" y="33"/>
                  </a:cubicBezTo>
                  <a:cubicBezTo>
                    <a:pt x="39" y="33"/>
                    <a:pt x="39" y="33"/>
                    <a:pt x="39" y="33"/>
                  </a:cubicBezTo>
                  <a:cubicBezTo>
                    <a:pt x="39" y="32"/>
                    <a:pt x="39" y="32"/>
                    <a:pt x="39" y="32"/>
                  </a:cubicBezTo>
                  <a:cubicBezTo>
                    <a:pt x="39" y="31"/>
                    <a:pt x="39" y="31"/>
                    <a:pt x="39" y="31"/>
                  </a:cubicBezTo>
                  <a:cubicBezTo>
                    <a:pt x="39" y="31"/>
                    <a:pt x="38" y="31"/>
                    <a:pt x="38" y="30"/>
                  </a:cubicBezTo>
                  <a:cubicBezTo>
                    <a:pt x="38" y="30"/>
                    <a:pt x="38" y="29"/>
                    <a:pt x="38" y="28"/>
                  </a:cubicBezTo>
                  <a:cubicBezTo>
                    <a:pt x="37" y="26"/>
                    <a:pt x="37" y="26"/>
                    <a:pt x="37" y="26"/>
                  </a:cubicBezTo>
                  <a:cubicBezTo>
                    <a:pt x="36" y="24"/>
                    <a:pt x="35" y="22"/>
                    <a:pt x="34" y="20"/>
                  </a:cubicBezTo>
                  <a:cubicBezTo>
                    <a:pt x="33" y="18"/>
                    <a:pt x="32" y="16"/>
                    <a:pt x="31" y="14"/>
                  </a:cubicBezTo>
                  <a:cubicBezTo>
                    <a:pt x="28" y="10"/>
                    <a:pt x="26" y="6"/>
                    <a:pt x="21" y="3"/>
                  </a:cubicBezTo>
                  <a:cubicBezTo>
                    <a:pt x="21" y="2"/>
                    <a:pt x="20" y="2"/>
                    <a:pt x="20" y="2"/>
                  </a:cubicBezTo>
                  <a:cubicBezTo>
                    <a:pt x="19" y="2"/>
                    <a:pt x="18" y="2"/>
                    <a:pt x="17" y="2"/>
                  </a:cubicBezTo>
                  <a:cubicBezTo>
                    <a:pt x="16" y="2"/>
                    <a:pt x="15" y="3"/>
                    <a:pt x="15" y="4"/>
                  </a:cubicBezTo>
                  <a:cubicBezTo>
                    <a:pt x="15" y="5"/>
                    <a:pt x="15" y="6"/>
                    <a:pt x="16" y="7"/>
                  </a:cubicBezTo>
                  <a:cubicBezTo>
                    <a:pt x="17" y="7"/>
                    <a:pt x="18" y="8"/>
                    <a:pt x="18" y="8"/>
                  </a:cubicBezTo>
                  <a:cubicBezTo>
                    <a:pt x="18" y="9"/>
                    <a:pt x="17" y="9"/>
                    <a:pt x="17" y="9"/>
                  </a:cubicBezTo>
                  <a:cubicBezTo>
                    <a:pt x="19" y="11"/>
                    <a:pt x="21" y="14"/>
                    <a:pt x="21" y="16"/>
                  </a:cubicBezTo>
                  <a:cubicBezTo>
                    <a:pt x="22" y="17"/>
                    <a:pt x="23" y="18"/>
                    <a:pt x="23" y="19"/>
                  </a:cubicBezTo>
                  <a:cubicBezTo>
                    <a:pt x="23" y="20"/>
                    <a:pt x="23" y="20"/>
                    <a:pt x="23" y="21"/>
                  </a:cubicBezTo>
                  <a:cubicBezTo>
                    <a:pt x="23" y="21"/>
                    <a:pt x="22" y="21"/>
                    <a:pt x="22" y="21"/>
                  </a:cubicBezTo>
                  <a:cubicBezTo>
                    <a:pt x="22" y="21"/>
                    <a:pt x="22" y="21"/>
                    <a:pt x="22" y="21"/>
                  </a:cubicBezTo>
                  <a:cubicBezTo>
                    <a:pt x="22" y="21"/>
                    <a:pt x="22" y="21"/>
                    <a:pt x="22" y="21"/>
                  </a:cubicBezTo>
                  <a:cubicBezTo>
                    <a:pt x="21" y="21"/>
                    <a:pt x="21" y="21"/>
                    <a:pt x="21" y="21"/>
                  </a:cubicBezTo>
                  <a:cubicBezTo>
                    <a:pt x="22" y="21"/>
                    <a:pt x="22" y="21"/>
                    <a:pt x="22" y="21"/>
                  </a:cubicBezTo>
                  <a:cubicBezTo>
                    <a:pt x="22" y="21"/>
                    <a:pt x="22" y="21"/>
                    <a:pt x="22" y="21"/>
                  </a:cubicBezTo>
                  <a:cubicBezTo>
                    <a:pt x="22" y="21"/>
                    <a:pt x="22" y="21"/>
                    <a:pt x="22" y="21"/>
                  </a:cubicBezTo>
                  <a:cubicBezTo>
                    <a:pt x="22" y="21"/>
                    <a:pt x="22" y="20"/>
                    <a:pt x="22" y="20"/>
                  </a:cubicBezTo>
                  <a:cubicBezTo>
                    <a:pt x="22" y="20"/>
                    <a:pt x="22" y="20"/>
                    <a:pt x="22" y="19"/>
                  </a:cubicBezTo>
                  <a:cubicBezTo>
                    <a:pt x="22" y="18"/>
                    <a:pt x="22" y="17"/>
                    <a:pt x="21" y="16"/>
                  </a:cubicBezTo>
                  <a:cubicBezTo>
                    <a:pt x="20" y="14"/>
                    <a:pt x="19" y="11"/>
                    <a:pt x="17" y="10"/>
                  </a:cubicBezTo>
                  <a:cubicBezTo>
                    <a:pt x="16" y="10"/>
                    <a:pt x="16" y="11"/>
                    <a:pt x="16" y="12"/>
                  </a:cubicBezTo>
                  <a:cubicBezTo>
                    <a:pt x="16" y="12"/>
                    <a:pt x="16" y="12"/>
                    <a:pt x="16" y="13"/>
                  </a:cubicBezTo>
                  <a:cubicBezTo>
                    <a:pt x="17" y="13"/>
                    <a:pt x="17" y="13"/>
                    <a:pt x="17" y="14"/>
                  </a:cubicBezTo>
                  <a:cubicBezTo>
                    <a:pt x="17" y="15"/>
                    <a:pt x="17" y="15"/>
                    <a:pt x="17" y="16"/>
                  </a:cubicBezTo>
                  <a:cubicBezTo>
                    <a:pt x="17" y="16"/>
                    <a:pt x="17" y="16"/>
                    <a:pt x="16" y="16"/>
                  </a:cubicBezTo>
                  <a:cubicBezTo>
                    <a:pt x="16" y="16"/>
                    <a:pt x="16" y="16"/>
                    <a:pt x="16" y="16"/>
                  </a:cubicBezTo>
                  <a:cubicBezTo>
                    <a:pt x="16" y="16"/>
                    <a:pt x="16" y="16"/>
                    <a:pt x="16" y="15"/>
                  </a:cubicBezTo>
                  <a:cubicBezTo>
                    <a:pt x="16" y="15"/>
                    <a:pt x="15" y="15"/>
                    <a:pt x="15" y="15"/>
                  </a:cubicBezTo>
                  <a:cubicBezTo>
                    <a:pt x="14" y="14"/>
                    <a:pt x="14" y="14"/>
                    <a:pt x="14" y="14"/>
                  </a:cubicBezTo>
                  <a:cubicBezTo>
                    <a:pt x="14" y="14"/>
                    <a:pt x="14" y="14"/>
                    <a:pt x="14" y="14"/>
                  </a:cubicBezTo>
                  <a:cubicBezTo>
                    <a:pt x="14" y="15"/>
                    <a:pt x="13" y="14"/>
                    <a:pt x="13" y="14"/>
                  </a:cubicBezTo>
                  <a:cubicBezTo>
                    <a:pt x="13" y="14"/>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4" y="12"/>
                    <a:pt x="14" y="12"/>
                    <a:pt x="15" y="11"/>
                  </a:cubicBezTo>
                  <a:cubicBezTo>
                    <a:pt x="15" y="11"/>
                    <a:pt x="15" y="10"/>
                    <a:pt x="15" y="10"/>
                  </a:cubicBezTo>
                  <a:cubicBezTo>
                    <a:pt x="15" y="10"/>
                    <a:pt x="15" y="9"/>
                    <a:pt x="15" y="9"/>
                  </a:cubicBezTo>
                  <a:cubicBezTo>
                    <a:pt x="15" y="8"/>
                    <a:pt x="14" y="8"/>
                    <a:pt x="13" y="7"/>
                  </a:cubicBezTo>
                  <a:cubicBezTo>
                    <a:pt x="12" y="7"/>
                    <a:pt x="11" y="6"/>
                    <a:pt x="9" y="7"/>
                  </a:cubicBezTo>
                  <a:cubicBezTo>
                    <a:pt x="9" y="6"/>
                    <a:pt x="9" y="6"/>
                    <a:pt x="9" y="6"/>
                  </a:cubicBezTo>
                  <a:cubicBezTo>
                    <a:pt x="10" y="5"/>
                    <a:pt x="11" y="5"/>
                    <a:pt x="12" y="4"/>
                  </a:cubicBezTo>
                  <a:cubicBezTo>
                    <a:pt x="12" y="4"/>
                    <a:pt x="13" y="4"/>
                    <a:pt x="13" y="3"/>
                  </a:cubicBezTo>
                  <a:cubicBezTo>
                    <a:pt x="13" y="2"/>
                    <a:pt x="12" y="1"/>
                    <a:pt x="12" y="0"/>
                  </a:cubicBezTo>
                  <a:cubicBezTo>
                    <a:pt x="11" y="0"/>
                    <a:pt x="10" y="1"/>
                    <a:pt x="9" y="1"/>
                  </a:cubicBezTo>
                  <a:cubicBezTo>
                    <a:pt x="8" y="1"/>
                    <a:pt x="7" y="2"/>
                    <a:pt x="5" y="3"/>
                  </a:cubicBezTo>
                  <a:cubicBezTo>
                    <a:pt x="3" y="4"/>
                    <a:pt x="2" y="6"/>
                    <a:pt x="1" y="9"/>
                  </a:cubicBezTo>
                  <a:cubicBezTo>
                    <a:pt x="1" y="10"/>
                    <a:pt x="0" y="11"/>
                    <a:pt x="0" y="12"/>
                  </a:cubicBezTo>
                  <a:cubicBezTo>
                    <a:pt x="0" y="13"/>
                    <a:pt x="1" y="14"/>
                    <a:pt x="1" y="15"/>
                  </a:cubicBezTo>
                  <a:cubicBezTo>
                    <a:pt x="2" y="20"/>
                    <a:pt x="4" y="24"/>
                    <a:pt x="7" y="27"/>
                  </a:cubicBezTo>
                  <a:cubicBezTo>
                    <a:pt x="10" y="30"/>
                    <a:pt x="13" y="32"/>
                    <a:pt x="16" y="33"/>
                  </a:cubicBezTo>
                  <a:cubicBezTo>
                    <a:pt x="21" y="37"/>
                    <a:pt x="27" y="38"/>
                    <a:pt x="32" y="39"/>
                  </a:cubicBezTo>
                  <a:cubicBezTo>
                    <a:pt x="33" y="39"/>
                    <a:pt x="34" y="39"/>
                    <a:pt x="35" y="39"/>
                  </a:cubicBezTo>
                  <a:cubicBezTo>
                    <a:pt x="36" y="39"/>
                    <a:pt x="37" y="39"/>
                    <a:pt x="38" y="39"/>
                  </a:cubicBezTo>
                  <a:cubicBezTo>
                    <a:pt x="39" y="39"/>
                    <a:pt x="40" y="38"/>
                    <a:pt x="40" y="37"/>
                  </a:cubicBezTo>
                  <a:cubicBezTo>
                    <a:pt x="40" y="37"/>
                    <a:pt x="40" y="37"/>
                    <a:pt x="40" y="37"/>
                  </a:cubicBezTo>
                  <a:cubicBezTo>
                    <a:pt x="41" y="37"/>
                    <a:pt x="41" y="37"/>
                    <a:pt x="41" y="37"/>
                  </a:cubicBezTo>
                  <a:cubicBezTo>
                    <a:pt x="42" y="36"/>
                    <a:pt x="42" y="36"/>
                    <a:pt x="42" y="36"/>
                  </a:cubicBezTo>
                  <a:cubicBezTo>
                    <a:pt x="43" y="36"/>
                    <a:pt x="43" y="36"/>
                    <a:pt x="43" y="36"/>
                  </a:cubicBezTo>
                  <a:cubicBezTo>
                    <a:pt x="43" y="35"/>
                    <a:pt x="43" y="35"/>
                    <a:pt x="43" y="35"/>
                  </a:cubicBezTo>
                  <a:cubicBezTo>
                    <a:pt x="43" y="34"/>
                    <a:pt x="43" y="34"/>
                    <a:pt x="43" y="34"/>
                  </a:cubicBezTo>
                  <a:cubicBezTo>
                    <a:pt x="43" y="34"/>
                    <a:pt x="43" y="34"/>
                    <a:pt x="43" y="34"/>
                  </a:cubicBezTo>
                  <a:lnTo>
                    <a:pt x="43" y="33"/>
                  </a:lnTo>
                  <a:close/>
                  <a:moveTo>
                    <a:pt x="12" y="11"/>
                  </a:moveTo>
                  <a:cubicBezTo>
                    <a:pt x="12" y="11"/>
                    <a:pt x="12" y="11"/>
                    <a:pt x="12" y="11"/>
                  </a:cubicBezTo>
                  <a:cubicBezTo>
                    <a:pt x="12" y="11"/>
                    <a:pt x="12" y="11"/>
                    <a:pt x="12" y="11"/>
                  </a:cubicBezTo>
                  <a:cubicBezTo>
                    <a:pt x="11" y="11"/>
                    <a:pt x="11" y="11"/>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8" name="Freeform 40"/>
            <p:cNvSpPr/>
            <p:nvPr/>
          </p:nvSpPr>
          <p:spPr bwMode="auto">
            <a:xfrm>
              <a:off x="6613526" y="2957513"/>
              <a:ext cx="0" cy="3175"/>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9" name="Freeform 41"/>
            <p:cNvSpPr/>
            <p:nvPr/>
          </p:nvSpPr>
          <p:spPr bwMode="auto">
            <a:xfrm>
              <a:off x="6613526" y="29606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0" name="Freeform 42"/>
            <p:cNvSpPr/>
            <p:nvPr/>
          </p:nvSpPr>
          <p:spPr bwMode="auto">
            <a:xfrm>
              <a:off x="6616701" y="2960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1" name="Freeform 43"/>
            <p:cNvSpPr>
              <a:spLocks noEditPoints="1"/>
            </p:cNvSpPr>
            <p:nvPr/>
          </p:nvSpPr>
          <p:spPr bwMode="auto">
            <a:xfrm>
              <a:off x="6503988" y="2938463"/>
              <a:ext cx="150813" cy="153988"/>
            </a:xfrm>
            <a:custGeom>
              <a:avLst/>
              <a:gdLst>
                <a:gd name="T0" fmla="*/ 32 w 40"/>
                <a:gd name="T1" fmla="*/ 31 h 41"/>
                <a:gd name="T2" fmla="*/ 32 w 40"/>
                <a:gd name="T3" fmla="*/ 31 h 41"/>
                <a:gd name="T4" fmla="*/ 12 w 40"/>
                <a:gd name="T5" fmla="*/ 39 h 41"/>
                <a:gd name="T6" fmla="*/ 6 w 40"/>
                <a:gd name="T7" fmla="*/ 30 h 41"/>
                <a:gd name="T8" fmla="*/ 9 w 40"/>
                <a:gd name="T9" fmla="*/ 26 h 41"/>
                <a:gd name="T10" fmla="*/ 3 w 40"/>
                <a:gd name="T11" fmla="*/ 39 h 41"/>
                <a:gd name="T12" fmla="*/ 26 w 40"/>
                <a:gd name="T13" fmla="*/ 35 h 41"/>
                <a:gd name="T14" fmla="*/ 36 w 40"/>
                <a:gd name="T15" fmla="*/ 23 h 41"/>
                <a:gd name="T16" fmla="*/ 39 w 40"/>
                <a:gd name="T17" fmla="*/ 10 h 41"/>
                <a:gd name="T18" fmla="*/ 38 w 40"/>
                <a:gd name="T19" fmla="*/ 10 h 41"/>
                <a:gd name="T20" fmla="*/ 37 w 40"/>
                <a:gd name="T21" fmla="*/ 15 h 41"/>
                <a:gd name="T22" fmla="*/ 27 w 40"/>
                <a:gd name="T23" fmla="*/ 32 h 41"/>
                <a:gd name="T24" fmla="*/ 19 w 40"/>
                <a:gd name="T25" fmla="*/ 35 h 41"/>
                <a:gd name="T26" fmla="*/ 37 w 40"/>
                <a:gd name="T27" fmla="*/ 16 h 41"/>
                <a:gd name="T28" fmla="*/ 36 w 40"/>
                <a:gd name="T29" fmla="*/ 5 h 41"/>
                <a:gd name="T30" fmla="*/ 34 w 40"/>
                <a:gd name="T31" fmla="*/ 3 h 41"/>
                <a:gd name="T32" fmla="*/ 30 w 40"/>
                <a:gd name="T33" fmla="*/ 3 h 41"/>
                <a:gd name="T34" fmla="*/ 30 w 40"/>
                <a:gd name="T35" fmla="*/ 6 h 41"/>
                <a:gd name="T36" fmla="*/ 30 w 40"/>
                <a:gd name="T37" fmla="*/ 8 h 41"/>
                <a:gd name="T38" fmla="*/ 30 w 40"/>
                <a:gd name="T39" fmla="*/ 6 h 41"/>
                <a:gd name="T40" fmla="*/ 25 w 40"/>
                <a:gd name="T41" fmla="*/ 7 h 41"/>
                <a:gd name="T42" fmla="*/ 26 w 40"/>
                <a:gd name="T43" fmla="*/ 3 h 41"/>
                <a:gd name="T44" fmla="*/ 20 w 40"/>
                <a:gd name="T45" fmla="*/ 4 h 41"/>
                <a:gd name="T46" fmla="*/ 15 w 40"/>
                <a:gd name="T47" fmla="*/ 10 h 41"/>
                <a:gd name="T48" fmla="*/ 15 w 40"/>
                <a:gd name="T49" fmla="*/ 11 h 41"/>
                <a:gd name="T50" fmla="*/ 14 w 40"/>
                <a:gd name="T51" fmla="*/ 13 h 41"/>
                <a:gd name="T52" fmla="*/ 10 w 40"/>
                <a:gd name="T53" fmla="*/ 20 h 41"/>
                <a:gd name="T54" fmla="*/ 0 w 40"/>
                <a:gd name="T55" fmla="*/ 41 h 41"/>
                <a:gd name="T56" fmla="*/ 26 w 40"/>
                <a:gd name="T57" fmla="*/ 36 h 41"/>
                <a:gd name="T58" fmla="*/ 18 w 40"/>
                <a:gd name="T59" fmla="*/ 36 h 41"/>
                <a:gd name="T60" fmla="*/ 25 w 40"/>
                <a:gd name="T61" fmla="*/ 24 h 41"/>
                <a:gd name="T62" fmla="*/ 24 w 40"/>
                <a:gd name="T63" fmla="*/ 24 h 41"/>
                <a:gd name="T64" fmla="*/ 28 w 40"/>
                <a:gd name="T65" fmla="*/ 19 h 41"/>
                <a:gd name="T66" fmla="*/ 29 w 40"/>
                <a:gd name="T67" fmla="*/ 15 h 41"/>
                <a:gd name="T68" fmla="*/ 25 w 40"/>
                <a:gd name="T69"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41">
                  <a:moveTo>
                    <a:pt x="26" y="36"/>
                  </a:moveTo>
                  <a:cubicBezTo>
                    <a:pt x="28" y="35"/>
                    <a:pt x="30" y="33"/>
                    <a:pt x="32" y="31"/>
                  </a:cubicBezTo>
                  <a:cubicBezTo>
                    <a:pt x="34" y="29"/>
                    <a:pt x="36" y="27"/>
                    <a:pt x="37" y="24"/>
                  </a:cubicBezTo>
                  <a:cubicBezTo>
                    <a:pt x="36" y="27"/>
                    <a:pt x="34" y="29"/>
                    <a:pt x="32" y="31"/>
                  </a:cubicBezTo>
                  <a:cubicBezTo>
                    <a:pt x="30" y="33"/>
                    <a:pt x="28" y="34"/>
                    <a:pt x="26" y="35"/>
                  </a:cubicBezTo>
                  <a:cubicBezTo>
                    <a:pt x="21" y="38"/>
                    <a:pt x="17" y="39"/>
                    <a:pt x="12" y="39"/>
                  </a:cubicBezTo>
                  <a:cubicBezTo>
                    <a:pt x="1" y="40"/>
                    <a:pt x="1" y="40"/>
                    <a:pt x="1" y="40"/>
                  </a:cubicBezTo>
                  <a:cubicBezTo>
                    <a:pt x="6" y="30"/>
                    <a:pt x="6" y="30"/>
                    <a:pt x="6" y="30"/>
                  </a:cubicBezTo>
                  <a:cubicBezTo>
                    <a:pt x="8" y="25"/>
                    <a:pt x="8" y="25"/>
                    <a:pt x="8" y="25"/>
                  </a:cubicBezTo>
                  <a:cubicBezTo>
                    <a:pt x="8" y="25"/>
                    <a:pt x="9" y="26"/>
                    <a:pt x="9" y="26"/>
                  </a:cubicBezTo>
                  <a:cubicBezTo>
                    <a:pt x="8" y="27"/>
                    <a:pt x="8" y="29"/>
                    <a:pt x="7" y="31"/>
                  </a:cubicBezTo>
                  <a:cubicBezTo>
                    <a:pt x="3" y="39"/>
                    <a:pt x="3" y="39"/>
                    <a:pt x="3" y="39"/>
                  </a:cubicBezTo>
                  <a:cubicBezTo>
                    <a:pt x="12" y="38"/>
                    <a:pt x="12" y="38"/>
                    <a:pt x="12" y="38"/>
                  </a:cubicBezTo>
                  <a:cubicBezTo>
                    <a:pt x="17" y="37"/>
                    <a:pt x="21" y="37"/>
                    <a:pt x="26" y="35"/>
                  </a:cubicBezTo>
                  <a:cubicBezTo>
                    <a:pt x="28" y="34"/>
                    <a:pt x="30" y="32"/>
                    <a:pt x="32" y="30"/>
                  </a:cubicBezTo>
                  <a:cubicBezTo>
                    <a:pt x="34" y="28"/>
                    <a:pt x="36" y="26"/>
                    <a:pt x="36" y="23"/>
                  </a:cubicBezTo>
                  <a:cubicBezTo>
                    <a:pt x="38" y="24"/>
                    <a:pt x="38" y="24"/>
                    <a:pt x="38" y="24"/>
                  </a:cubicBezTo>
                  <a:cubicBezTo>
                    <a:pt x="40" y="19"/>
                    <a:pt x="40" y="14"/>
                    <a:pt x="39" y="10"/>
                  </a:cubicBezTo>
                  <a:cubicBezTo>
                    <a:pt x="39" y="8"/>
                    <a:pt x="38" y="6"/>
                    <a:pt x="37" y="5"/>
                  </a:cubicBezTo>
                  <a:cubicBezTo>
                    <a:pt x="37" y="7"/>
                    <a:pt x="37" y="9"/>
                    <a:pt x="38" y="10"/>
                  </a:cubicBezTo>
                  <a:cubicBezTo>
                    <a:pt x="38" y="11"/>
                    <a:pt x="37" y="12"/>
                    <a:pt x="37" y="13"/>
                  </a:cubicBezTo>
                  <a:cubicBezTo>
                    <a:pt x="37" y="13"/>
                    <a:pt x="37" y="14"/>
                    <a:pt x="37" y="15"/>
                  </a:cubicBezTo>
                  <a:cubicBezTo>
                    <a:pt x="37" y="18"/>
                    <a:pt x="36" y="22"/>
                    <a:pt x="34" y="25"/>
                  </a:cubicBezTo>
                  <a:cubicBezTo>
                    <a:pt x="32" y="28"/>
                    <a:pt x="30" y="31"/>
                    <a:pt x="27" y="32"/>
                  </a:cubicBezTo>
                  <a:cubicBezTo>
                    <a:pt x="24" y="34"/>
                    <a:pt x="22" y="35"/>
                    <a:pt x="19" y="35"/>
                  </a:cubicBezTo>
                  <a:cubicBezTo>
                    <a:pt x="19" y="35"/>
                    <a:pt x="19" y="35"/>
                    <a:pt x="19" y="35"/>
                  </a:cubicBezTo>
                  <a:cubicBezTo>
                    <a:pt x="24" y="34"/>
                    <a:pt x="29" y="31"/>
                    <a:pt x="32" y="27"/>
                  </a:cubicBezTo>
                  <a:cubicBezTo>
                    <a:pt x="35" y="24"/>
                    <a:pt x="36" y="20"/>
                    <a:pt x="37" y="16"/>
                  </a:cubicBezTo>
                  <a:cubicBezTo>
                    <a:pt x="37" y="14"/>
                    <a:pt x="37" y="12"/>
                    <a:pt x="37" y="11"/>
                  </a:cubicBezTo>
                  <a:cubicBezTo>
                    <a:pt x="37" y="9"/>
                    <a:pt x="37" y="7"/>
                    <a:pt x="36" y="5"/>
                  </a:cubicBezTo>
                  <a:cubicBezTo>
                    <a:pt x="36" y="5"/>
                    <a:pt x="36" y="4"/>
                    <a:pt x="36" y="4"/>
                  </a:cubicBezTo>
                  <a:cubicBezTo>
                    <a:pt x="35" y="3"/>
                    <a:pt x="35" y="3"/>
                    <a:pt x="34" y="3"/>
                  </a:cubicBezTo>
                  <a:cubicBezTo>
                    <a:pt x="33" y="2"/>
                    <a:pt x="32" y="2"/>
                    <a:pt x="32" y="2"/>
                  </a:cubicBezTo>
                  <a:cubicBezTo>
                    <a:pt x="31" y="2"/>
                    <a:pt x="30" y="2"/>
                    <a:pt x="30" y="3"/>
                  </a:cubicBezTo>
                  <a:cubicBezTo>
                    <a:pt x="30" y="3"/>
                    <a:pt x="30" y="4"/>
                    <a:pt x="30" y="4"/>
                  </a:cubicBezTo>
                  <a:cubicBezTo>
                    <a:pt x="30" y="5"/>
                    <a:pt x="30" y="5"/>
                    <a:pt x="30" y="6"/>
                  </a:cubicBezTo>
                  <a:cubicBezTo>
                    <a:pt x="30" y="7"/>
                    <a:pt x="31" y="8"/>
                    <a:pt x="31" y="8"/>
                  </a:cubicBezTo>
                  <a:cubicBezTo>
                    <a:pt x="30" y="8"/>
                    <a:pt x="30" y="8"/>
                    <a:pt x="30" y="8"/>
                  </a:cubicBezTo>
                  <a:cubicBezTo>
                    <a:pt x="30" y="7"/>
                    <a:pt x="30" y="7"/>
                    <a:pt x="30" y="6"/>
                  </a:cubicBezTo>
                  <a:cubicBezTo>
                    <a:pt x="30" y="6"/>
                    <a:pt x="30" y="6"/>
                    <a:pt x="30" y="6"/>
                  </a:cubicBezTo>
                  <a:cubicBezTo>
                    <a:pt x="29" y="6"/>
                    <a:pt x="29" y="6"/>
                    <a:pt x="29" y="6"/>
                  </a:cubicBezTo>
                  <a:cubicBezTo>
                    <a:pt x="28" y="6"/>
                    <a:pt x="26" y="6"/>
                    <a:pt x="25" y="7"/>
                  </a:cubicBezTo>
                  <a:cubicBezTo>
                    <a:pt x="24" y="6"/>
                    <a:pt x="24" y="6"/>
                    <a:pt x="24" y="6"/>
                  </a:cubicBezTo>
                  <a:cubicBezTo>
                    <a:pt x="26" y="4"/>
                    <a:pt x="27" y="3"/>
                    <a:pt x="26" y="3"/>
                  </a:cubicBezTo>
                  <a:cubicBezTo>
                    <a:pt x="26" y="2"/>
                    <a:pt x="24" y="1"/>
                    <a:pt x="24" y="0"/>
                  </a:cubicBezTo>
                  <a:cubicBezTo>
                    <a:pt x="23" y="2"/>
                    <a:pt x="22" y="3"/>
                    <a:pt x="20" y="4"/>
                  </a:cubicBezTo>
                  <a:cubicBezTo>
                    <a:pt x="19" y="5"/>
                    <a:pt x="18" y="6"/>
                    <a:pt x="17" y="7"/>
                  </a:cubicBezTo>
                  <a:cubicBezTo>
                    <a:pt x="17" y="8"/>
                    <a:pt x="16" y="9"/>
                    <a:pt x="15" y="10"/>
                  </a:cubicBezTo>
                  <a:cubicBezTo>
                    <a:pt x="15" y="10"/>
                    <a:pt x="15" y="10"/>
                    <a:pt x="15" y="10"/>
                  </a:cubicBezTo>
                  <a:cubicBezTo>
                    <a:pt x="15" y="10"/>
                    <a:pt x="15" y="10"/>
                    <a:pt x="15" y="11"/>
                  </a:cubicBezTo>
                  <a:cubicBezTo>
                    <a:pt x="15" y="11"/>
                    <a:pt x="15" y="11"/>
                    <a:pt x="15" y="11"/>
                  </a:cubicBezTo>
                  <a:cubicBezTo>
                    <a:pt x="14" y="13"/>
                    <a:pt x="14" y="13"/>
                    <a:pt x="14" y="13"/>
                  </a:cubicBezTo>
                  <a:cubicBezTo>
                    <a:pt x="13" y="15"/>
                    <a:pt x="13" y="15"/>
                    <a:pt x="13" y="15"/>
                  </a:cubicBezTo>
                  <a:cubicBezTo>
                    <a:pt x="10" y="20"/>
                    <a:pt x="10" y="20"/>
                    <a:pt x="10" y="20"/>
                  </a:cubicBezTo>
                  <a:cubicBezTo>
                    <a:pt x="6" y="30"/>
                    <a:pt x="6" y="30"/>
                    <a:pt x="6" y="30"/>
                  </a:cubicBezTo>
                  <a:cubicBezTo>
                    <a:pt x="0" y="41"/>
                    <a:pt x="0" y="41"/>
                    <a:pt x="0" y="41"/>
                  </a:cubicBezTo>
                  <a:cubicBezTo>
                    <a:pt x="12" y="40"/>
                    <a:pt x="12" y="40"/>
                    <a:pt x="12" y="40"/>
                  </a:cubicBezTo>
                  <a:cubicBezTo>
                    <a:pt x="17" y="39"/>
                    <a:pt x="22" y="38"/>
                    <a:pt x="26" y="36"/>
                  </a:cubicBezTo>
                  <a:close/>
                  <a:moveTo>
                    <a:pt x="18" y="36"/>
                  </a:moveTo>
                  <a:cubicBezTo>
                    <a:pt x="18" y="36"/>
                    <a:pt x="18" y="36"/>
                    <a:pt x="18" y="36"/>
                  </a:cubicBezTo>
                  <a:cubicBezTo>
                    <a:pt x="18" y="36"/>
                    <a:pt x="18" y="36"/>
                    <a:pt x="18" y="36"/>
                  </a:cubicBezTo>
                  <a:close/>
                  <a:moveTo>
                    <a:pt x="25" y="24"/>
                  </a:moveTo>
                  <a:cubicBezTo>
                    <a:pt x="24" y="24"/>
                    <a:pt x="24" y="24"/>
                    <a:pt x="24" y="24"/>
                  </a:cubicBezTo>
                  <a:cubicBezTo>
                    <a:pt x="24" y="24"/>
                    <a:pt x="24" y="24"/>
                    <a:pt x="24" y="24"/>
                  </a:cubicBezTo>
                  <a:cubicBezTo>
                    <a:pt x="24" y="24"/>
                    <a:pt x="24" y="24"/>
                    <a:pt x="24" y="24"/>
                  </a:cubicBezTo>
                  <a:cubicBezTo>
                    <a:pt x="26" y="22"/>
                    <a:pt x="27" y="21"/>
                    <a:pt x="28" y="19"/>
                  </a:cubicBezTo>
                  <a:cubicBezTo>
                    <a:pt x="28" y="18"/>
                    <a:pt x="29" y="17"/>
                    <a:pt x="29" y="15"/>
                  </a:cubicBezTo>
                  <a:cubicBezTo>
                    <a:pt x="29" y="15"/>
                    <a:pt x="29" y="15"/>
                    <a:pt x="29" y="15"/>
                  </a:cubicBezTo>
                  <a:cubicBezTo>
                    <a:pt x="29" y="16"/>
                    <a:pt x="29" y="18"/>
                    <a:pt x="28" y="19"/>
                  </a:cubicBezTo>
                  <a:cubicBezTo>
                    <a:pt x="27" y="21"/>
                    <a:pt x="26" y="23"/>
                    <a:pt x="2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2" name="Freeform 44"/>
            <p:cNvSpPr/>
            <p:nvPr/>
          </p:nvSpPr>
          <p:spPr bwMode="auto">
            <a:xfrm>
              <a:off x="6613526" y="29575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3" name="Freeform 45"/>
            <p:cNvSpPr/>
            <p:nvPr/>
          </p:nvSpPr>
          <p:spPr bwMode="auto">
            <a:xfrm>
              <a:off x="6613526" y="2960688"/>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4" name="Freeform 46"/>
            <p:cNvSpPr>
              <a:spLocks noEditPoints="1"/>
            </p:cNvSpPr>
            <p:nvPr/>
          </p:nvSpPr>
          <p:spPr bwMode="auto">
            <a:xfrm>
              <a:off x="4999038" y="1544638"/>
              <a:ext cx="2201863" cy="3138488"/>
            </a:xfrm>
            <a:custGeom>
              <a:avLst/>
              <a:gdLst>
                <a:gd name="T0" fmla="*/ 329 w 585"/>
                <a:gd name="T1" fmla="*/ 617 h 835"/>
                <a:gd name="T2" fmla="*/ 393 w 585"/>
                <a:gd name="T3" fmla="*/ 406 h 835"/>
                <a:gd name="T4" fmla="*/ 334 w 585"/>
                <a:gd name="T5" fmla="*/ 317 h 835"/>
                <a:gd name="T6" fmla="*/ 383 w 585"/>
                <a:gd name="T7" fmla="*/ 401 h 835"/>
                <a:gd name="T8" fmla="*/ 359 w 585"/>
                <a:gd name="T9" fmla="*/ 523 h 835"/>
                <a:gd name="T10" fmla="*/ 535 w 585"/>
                <a:gd name="T11" fmla="*/ 440 h 835"/>
                <a:gd name="T12" fmla="*/ 406 w 585"/>
                <a:gd name="T13" fmla="*/ 544 h 835"/>
                <a:gd name="T14" fmla="*/ 404 w 585"/>
                <a:gd name="T15" fmla="*/ 430 h 835"/>
                <a:gd name="T16" fmla="*/ 385 w 585"/>
                <a:gd name="T17" fmla="*/ 393 h 835"/>
                <a:gd name="T18" fmla="*/ 408 w 585"/>
                <a:gd name="T19" fmla="*/ 429 h 835"/>
                <a:gd name="T20" fmla="*/ 406 w 585"/>
                <a:gd name="T21" fmla="*/ 570 h 835"/>
                <a:gd name="T22" fmla="*/ 413 w 585"/>
                <a:gd name="T23" fmla="*/ 536 h 835"/>
                <a:gd name="T24" fmla="*/ 407 w 585"/>
                <a:gd name="T25" fmla="*/ 431 h 835"/>
                <a:gd name="T26" fmla="*/ 363 w 585"/>
                <a:gd name="T27" fmla="*/ 361 h 835"/>
                <a:gd name="T28" fmla="*/ 289 w 585"/>
                <a:gd name="T29" fmla="*/ 345 h 835"/>
                <a:gd name="T30" fmla="*/ 217 w 585"/>
                <a:gd name="T31" fmla="*/ 366 h 835"/>
                <a:gd name="T32" fmla="*/ 206 w 585"/>
                <a:gd name="T33" fmla="*/ 480 h 835"/>
                <a:gd name="T34" fmla="*/ 40 w 585"/>
                <a:gd name="T35" fmla="*/ 170 h 835"/>
                <a:gd name="T36" fmla="*/ 157 w 585"/>
                <a:gd name="T37" fmla="*/ 545 h 835"/>
                <a:gd name="T38" fmla="*/ 185 w 585"/>
                <a:gd name="T39" fmla="*/ 719 h 835"/>
                <a:gd name="T40" fmla="*/ 249 w 585"/>
                <a:gd name="T41" fmla="*/ 831 h 835"/>
                <a:gd name="T42" fmla="*/ 245 w 585"/>
                <a:gd name="T43" fmla="*/ 829 h 835"/>
                <a:gd name="T44" fmla="*/ 224 w 585"/>
                <a:gd name="T45" fmla="*/ 805 h 835"/>
                <a:gd name="T46" fmla="*/ 360 w 585"/>
                <a:gd name="T47" fmla="*/ 812 h 835"/>
                <a:gd name="T48" fmla="*/ 382 w 585"/>
                <a:gd name="T49" fmla="*/ 767 h 835"/>
                <a:gd name="T50" fmla="*/ 375 w 585"/>
                <a:gd name="T51" fmla="*/ 779 h 835"/>
                <a:gd name="T52" fmla="*/ 354 w 585"/>
                <a:gd name="T53" fmla="*/ 801 h 835"/>
                <a:gd name="T54" fmla="*/ 358 w 585"/>
                <a:gd name="T55" fmla="*/ 789 h 835"/>
                <a:gd name="T56" fmla="*/ 180 w 585"/>
                <a:gd name="T57" fmla="*/ 750 h 835"/>
                <a:gd name="T58" fmla="*/ 296 w 585"/>
                <a:gd name="T59" fmla="*/ 716 h 835"/>
                <a:gd name="T60" fmla="*/ 397 w 585"/>
                <a:gd name="T61" fmla="*/ 709 h 835"/>
                <a:gd name="T62" fmla="*/ 362 w 585"/>
                <a:gd name="T63" fmla="*/ 675 h 835"/>
                <a:gd name="T64" fmla="*/ 414 w 585"/>
                <a:gd name="T65" fmla="*/ 634 h 835"/>
                <a:gd name="T66" fmla="*/ 397 w 585"/>
                <a:gd name="T67" fmla="*/ 658 h 835"/>
                <a:gd name="T68" fmla="*/ 405 w 585"/>
                <a:gd name="T69" fmla="*/ 620 h 835"/>
                <a:gd name="T70" fmla="*/ 416 w 585"/>
                <a:gd name="T71" fmla="*/ 599 h 835"/>
                <a:gd name="T72" fmla="*/ 256 w 585"/>
                <a:gd name="T73" fmla="*/ 820 h 835"/>
                <a:gd name="T74" fmla="*/ 228 w 585"/>
                <a:gd name="T75" fmla="*/ 811 h 835"/>
                <a:gd name="T76" fmla="*/ 185 w 585"/>
                <a:gd name="T77" fmla="*/ 718 h 835"/>
                <a:gd name="T78" fmla="*/ 225 w 585"/>
                <a:gd name="T79" fmla="*/ 376 h 835"/>
                <a:gd name="T80" fmla="*/ 270 w 585"/>
                <a:gd name="T81" fmla="*/ 353 h 835"/>
                <a:gd name="T82" fmla="*/ 358 w 585"/>
                <a:gd name="T83" fmla="*/ 348 h 835"/>
                <a:gd name="T84" fmla="*/ 446 w 585"/>
                <a:gd name="T85" fmla="*/ 390 h 835"/>
                <a:gd name="T86" fmla="*/ 407 w 585"/>
                <a:gd name="T87" fmla="*/ 418 h 835"/>
                <a:gd name="T88" fmla="*/ 355 w 585"/>
                <a:gd name="T89" fmla="*/ 374 h 835"/>
                <a:gd name="T90" fmla="*/ 332 w 585"/>
                <a:gd name="T91" fmla="*/ 354 h 835"/>
                <a:gd name="T92" fmla="*/ 242 w 585"/>
                <a:gd name="T93" fmla="*/ 333 h 835"/>
                <a:gd name="T94" fmla="*/ 139 w 585"/>
                <a:gd name="T95" fmla="*/ 387 h 835"/>
                <a:gd name="T96" fmla="*/ 182 w 585"/>
                <a:gd name="T97" fmla="*/ 623 h 835"/>
                <a:gd name="T98" fmla="*/ 372 w 585"/>
                <a:gd name="T99" fmla="*/ 434 h 835"/>
                <a:gd name="T100" fmla="*/ 255 w 585"/>
                <a:gd name="T101" fmla="*/ 373 h 835"/>
                <a:gd name="T102" fmla="*/ 374 w 585"/>
                <a:gd name="T103" fmla="*/ 423 h 835"/>
                <a:gd name="T104" fmla="*/ 235 w 585"/>
                <a:gd name="T105" fmla="*/ 391 h 835"/>
                <a:gd name="T106" fmla="*/ 368 w 585"/>
                <a:gd name="T107" fmla="*/ 468 h 835"/>
                <a:gd name="T108" fmla="*/ 263 w 585"/>
                <a:gd name="T109" fmla="*/ 358 h 835"/>
                <a:gd name="T110" fmla="*/ 343 w 585"/>
                <a:gd name="T111" fmla="*/ 372 h 835"/>
                <a:gd name="T112" fmla="*/ 339 w 585"/>
                <a:gd name="T113" fmla="*/ 361 h 835"/>
                <a:gd name="T114" fmla="*/ 240 w 585"/>
                <a:gd name="T115" fmla="*/ 513 h 835"/>
                <a:gd name="T116" fmla="*/ 185 w 585"/>
                <a:gd name="T117" fmla="*/ 382 h 835"/>
                <a:gd name="T118" fmla="*/ 287 w 585"/>
                <a:gd name="T119" fmla="*/ 300 h 835"/>
                <a:gd name="T120" fmla="*/ 336 w 585"/>
                <a:gd name="T121" fmla="*/ 336 h 835"/>
                <a:gd name="T122" fmla="*/ 382 w 585"/>
                <a:gd name="T123" fmla="*/ 404 h 835"/>
                <a:gd name="T124" fmla="*/ 333 w 585"/>
                <a:gd name="T125" fmla="*/ 593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5" h="835">
                  <a:moveTo>
                    <a:pt x="542" y="139"/>
                  </a:moveTo>
                  <a:cubicBezTo>
                    <a:pt x="526" y="111"/>
                    <a:pt x="507" y="89"/>
                    <a:pt x="486" y="71"/>
                  </a:cubicBezTo>
                  <a:cubicBezTo>
                    <a:pt x="466" y="53"/>
                    <a:pt x="445" y="39"/>
                    <a:pt x="425" y="29"/>
                  </a:cubicBezTo>
                  <a:cubicBezTo>
                    <a:pt x="460" y="48"/>
                    <a:pt x="492" y="74"/>
                    <a:pt x="517" y="106"/>
                  </a:cubicBezTo>
                  <a:cubicBezTo>
                    <a:pt x="542" y="138"/>
                    <a:pt x="561" y="175"/>
                    <a:pt x="571" y="215"/>
                  </a:cubicBezTo>
                  <a:cubicBezTo>
                    <a:pt x="581" y="255"/>
                    <a:pt x="583" y="297"/>
                    <a:pt x="575" y="338"/>
                  </a:cubicBezTo>
                  <a:cubicBezTo>
                    <a:pt x="568" y="378"/>
                    <a:pt x="552" y="418"/>
                    <a:pt x="528" y="452"/>
                  </a:cubicBezTo>
                  <a:cubicBezTo>
                    <a:pt x="504" y="486"/>
                    <a:pt x="472" y="515"/>
                    <a:pt x="436" y="536"/>
                  </a:cubicBezTo>
                  <a:cubicBezTo>
                    <a:pt x="432" y="539"/>
                    <a:pt x="427" y="541"/>
                    <a:pt x="422" y="544"/>
                  </a:cubicBezTo>
                  <a:cubicBezTo>
                    <a:pt x="419" y="545"/>
                    <a:pt x="419" y="545"/>
                    <a:pt x="419" y="545"/>
                  </a:cubicBezTo>
                  <a:cubicBezTo>
                    <a:pt x="416" y="547"/>
                    <a:pt x="416" y="547"/>
                    <a:pt x="416" y="547"/>
                  </a:cubicBezTo>
                  <a:cubicBezTo>
                    <a:pt x="414" y="548"/>
                    <a:pt x="414" y="548"/>
                    <a:pt x="414" y="548"/>
                  </a:cubicBezTo>
                  <a:cubicBezTo>
                    <a:pt x="414" y="549"/>
                    <a:pt x="414" y="549"/>
                    <a:pt x="414" y="549"/>
                  </a:cubicBezTo>
                  <a:cubicBezTo>
                    <a:pt x="414" y="580"/>
                    <a:pt x="414" y="580"/>
                    <a:pt x="414" y="580"/>
                  </a:cubicBezTo>
                  <a:cubicBezTo>
                    <a:pt x="414" y="595"/>
                    <a:pt x="414" y="595"/>
                    <a:pt x="414" y="595"/>
                  </a:cubicBezTo>
                  <a:cubicBezTo>
                    <a:pt x="414" y="599"/>
                    <a:pt x="414" y="599"/>
                    <a:pt x="414" y="599"/>
                  </a:cubicBezTo>
                  <a:cubicBezTo>
                    <a:pt x="414" y="600"/>
                    <a:pt x="414" y="600"/>
                    <a:pt x="414" y="600"/>
                  </a:cubicBezTo>
                  <a:cubicBezTo>
                    <a:pt x="414" y="600"/>
                    <a:pt x="414" y="601"/>
                    <a:pt x="414" y="601"/>
                  </a:cubicBezTo>
                  <a:cubicBezTo>
                    <a:pt x="414" y="602"/>
                    <a:pt x="414" y="603"/>
                    <a:pt x="414" y="604"/>
                  </a:cubicBezTo>
                  <a:cubicBezTo>
                    <a:pt x="413" y="607"/>
                    <a:pt x="412" y="610"/>
                    <a:pt x="410" y="613"/>
                  </a:cubicBezTo>
                  <a:cubicBezTo>
                    <a:pt x="406" y="618"/>
                    <a:pt x="400" y="621"/>
                    <a:pt x="393" y="621"/>
                  </a:cubicBezTo>
                  <a:cubicBezTo>
                    <a:pt x="377" y="621"/>
                    <a:pt x="377" y="621"/>
                    <a:pt x="377" y="621"/>
                  </a:cubicBezTo>
                  <a:cubicBezTo>
                    <a:pt x="346" y="621"/>
                    <a:pt x="346" y="621"/>
                    <a:pt x="346" y="621"/>
                  </a:cubicBezTo>
                  <a:cubicBezTo>
                    <a:pt x="336" y="621"/>
                    <a:pt x="336" y="621"/>
                    <a:pt x="336" y="621"/>
                  </a:cubicBezTo>
                  <a:cubicBezTo>
                    <a:pt x="330" y="621"/>
                    <a:pt x="330" y="621"/>
                    <a:pt x="330" y="621"/>
                  </a:cubicBezTo>
                  <a:cubicBezTo>
                    <a:pt x="328" y="621"/>
                    <a:pt x="328" y="621"/>
                    <a:pt x="328" y="621"/>
                  </a:cubicBezTo>
                  <a:cubicBezTo>
                    <a:pt x="328" y="621"/>
                    <a:pt x="328" y="621"/>
                    <a:pt x="328" y="621"/>
                  </a:cubicBezTo>
                  <a:cubicBezTo>
                    <a:pt x="328" y="621"/>
                    <a:pt x="328" y="621"/>
                    <a:pt x="328" y="621"/>
                  </a:cubicBezTo>
                  <a:cubicBezTo>
                    <a:pt x="328" y="620"/>
                    <a:pt x="328" y="620"/>
                    <a:pt x="328" y="620"/>
                  </a:cubicBezTo>
                  <a:cubicBezTo>
                    <a:pt x="329" y="617"/>
                    <a:pt x="329" y="617"/>
                    <a:pt x="329" y="617"/>
                  </a:cubicBezTo>
                  <a:cubicBezTo>
                    <a:pt x="332" y="606"/>
                    <a:pt x="332" y="606"/>
                    <a:pt x="332" y="606"/>
                  </a:cubicBezTo>
                  <a:cubicBezTo>
                    <a:pt x="334" y="598"/>
                    <a:pt x="334" y="598"/>
                    <a:pt x="334" y="598"/>
                  </a:cubicBezTo>
                  <a:cubicBezTo>
                    <a:pt x="340" y="578"/>
                    <a:pt x="346" y="558"/>
                    <a:pt x="353" y="539"/>
                  </a:cubicBezTo>
                  <a:cubicBezTo>
                    <a:pt x="360" y="519"/>
                    <a:pt x="367" y="499"/>
                    <a:pt x="374" y="480"/>
                  </a:cubicBezTo>
                  <a:cubicBezTo>
                    <a:pt x="378" y="470"/>
                    <a:pt x="382" y="460"/>
                    <a:pt x="386" y="451"/>
                  </a:cubicBezTo>
                  <a:cubicBezTo>
                    <a:pt x="388" y="446"/>
                    <a:pt x="390" y="441"/>
                    <a:pt x="392" y="437"/>
                  </a:cubicBezTo>
                  <a:cubicBezTo>
                    <a:pt x="395" y="429"/>
                    <a:pt x="395" y="429"/>
                    <a:pt x="395" y="429"/>
                  </a:cubicBezTo>
                  <a:cubicBezTo>
                    <a:pt x="397" y="425"/>
                    <a:pt x="397" y="425"/>
                    <a:pt x="397" y="425"/>
                  </a:cubicBezTo>
                  <a:cubicBezTo>
                    <a:pt x="398" y="423"/>
                    <a:pt x="399" y="421"/>
                    <a:pt x="400" y="420"/>
                  </a:cubicBezTo>
                  <a:cubicBezTo>
                    <a:pt x="404" y="420"/>
                    <a:pt x="404" y="420"/>
                    <a:pt x="404" y="420"/>
                  </a:cubicBezTo>
                  <a:cubicBezTo>
                    <a:pt x="405" y="420"/>
                    <a:pt x="405" y="420"/>
                    <a:pt x="406" y="420"/>
                  </a:cubicBezTo>
                  <a:cubicBezTo>
                    <a:pt x="407" y="420"/>
                    <a:pt x="407" y="420"/>
                    <a:pt x="407" y="420"/>
                  </a:cubicBezTo>
                  <a:cubicBezTo>
                    <a:pt x="408" y="420"/>
                    <a:pt x="408" y="420"/>
                    <a:pt x="408" y="420"/>
                  </a:cubicBezTo>
                  <a:cubicBezTo>
                    <a:pt x="410" y="420"/>
                    <a:pt x="411" y="420"/>
                    <a:pt x="413" y="420"/>
                  </a:cubicBezTo>
                  <a:cubicBezTo>
                    <a:pt x="417" y="420"/>
                    <a:pt x="420" y="419"/>
                    <a:pt x="423" y="418"/>
                  </a:cubicBezTo>
                  <a:cubicBezTo>
                    <a:pt x="430" y="416"/>
                    <a:pt x="435" y="413"/>
                    <a:pt x="440" y="408"/>
                  </a:cubicBezTo>
                  <a:cubicBezTo>
                    <a:pt x="442" y="406"/>
                    <a:pt x="444" y="403"/>
                    <a:pt x="445" y="400"/>
                  </a:cubicBezTo>
                  <a:cubicBezTo>
                    <a:pt x="446" y="397"/>
                    <a:pt x="447" y="394"/>
                    <a:pt x="448" y="390"/>
                  </a:cubicBezTo>
                  <a:cubicBezTo>
                    <a:pt x="449" y="384"/>
                    <a:pt x="448" y="377"/>
                    <a:pt x="445" y="371"/>
                  </a:cubicBezTo>
                  <a:cubicBezTo>
                    <a:pt x="443" y="365"/>
                    <a:pt x="438" y="360"/>
                    <a:pt x="432" y="359"/>
                  </a:cubicBezTo>
                  <a:cubicBezTo>
                    <a:pt x="431" y="359"/>
                    <a:pt x="430" y="359"/>
                    <a:pt x="428" y="359"/>
                  </a:cubicBezTo>
                  <a:cubicBezTo>
                    <a:pt x="427" y="359"/>
                    <a:pt x="425" y="360"/>
                    <a:pt x="424" y="361"/>
                  </a:cubicBezTo>
                  <a:cubicBezTo>
                    <a:pt x="421" y="362"/>
                    <a:pt x="419" y="364"/>
                    <a:pt x="416" y="366"/>
                  </a:cubicBezTo>
                  <a:cubicBezTo>
                    <a:pt x="414" y="368"/>
                    <a:pt x="411" y="371"/>
                    <a:pt x="409" y="374"/>
                  </a:cubicBezTo>
                  <a:cubicBezTo>
                    <a:pt x="409" y="375"/>
                    <a:pt x="408" y="375"/>
                    <a:pt x="408" y="376"/>
                  </a:cubicBezTo>
                  <a:cubicBezTo>
                    <a:pt x="407" y="377"/>
                    <a:pt x="407" y="377"/>
                    <a:pt x="407" y="377"/>
                  </a:cubicBezTo>
                  <a:cubicBezTo>
                    <a:pt x="407" y="378"/>
                    <a:pt x="407" y="378"/>
                    <a:pt x="407" y="378"/>
                  </a:cubicBezTo>
                  <a:cubicBezTo>
                    <a:pt x="404" y="383"/>
                    <a:pt x="404" y="383"/>
                    <a:pt x="404" y="383"/>
                  </a:cubicBezTo>
                  <a:cubicBezTo>
                    <a:pt x="399" y="393"/>
                    <a:pt x="399" y="393"/>
                    <a:pt x="399" y="393"/>
                  </a:cubicBezTo>
                  <a:cubicBezTo>
                    <a:pt x="393" y="406"/>
                    <a:pt x="393" y="406"/>
                    <a:pt x="393" y="406"/>
                  </a:cubicBezTo>
                  <a:cubicBezTo>
                    <a:pt x="393" y="406"/>
                    <a:pt x="392" y="406"/>
                    <a:pt x="392" y="406"/>
                  </a:cubicBezTo>
                  <a:cubicBezTo>
                    <a:pt x="391" y="405"/>
                    <a:pt x="391" y="405"/>
                    <a:pt x="391" y="405"/>
                  </a:cubicBezTo>
                  <a:cubicBezTo>
                    <a:pt x="388" y="404"/>
                    <a:pt x="388" y="404"/>
                    <a:pt x="388" y="404"/>
                  </a:cubicBezTo>
                  <a:cubicBezTo>
                    <a:pt x="386" y="403"/>
                    <a:pt x="385" y="403"/>
                    <a:pt x="383" y="402"/>
                  </a:cubicBezTo>
                  <a:cubicBezTo>
                    <a:pt x="382" y="401"/>
                    <a:pt x="382" y="401"/>
                    <a:pt x="382" y="401"/>
                  </a:cubicBezTo>
                  <a:cubicBezTo>
                    <a:pt x="381" y="400"/>
                    <a:pt x="381" y="400"/>
                    <a:pt x="381" y="400"/>
                  </a:cubicBezTo>
                  <a:cubicBezTo>
                    <a:pt x="380" y="400"/>
                    <a:pt x="380" y="400"/>
                    <a:pt x="379" y="399"/>
                  </a:cubicBezTo>
                  <a:cubicBezTo>
                    <a:pt x="378" y="398"/>
                    <a:pt x="377" y="398"/>
                    <a:pt x="376" y="397"/>
                  </a:cubicBezTo>
                  <a:cubicBezTo>
                    <a:pt x="372" y="394"/>
                    <a:pt x="368" y="390"/>
                    <a:pt x="365" y="386"/>
                  </a:cubicBezTo>
                  <a:cubicBezTo>
                    <a:pt x="362" y="381"/>
                    <a:pt x="359" y="377"/>
                    <a:pt x="357" y="373"/>
                  </a:cubicBezTo>
                  <a:cubicBezTo>
                    <a:pt x="356" y="370"/>
                    <a:pt x="355" y="368"/>
                    <a:pt x="354" y="366"/>
                  </a:cubicBezTo>
                  <a:cubicBezTo>
                    <a:pt x="353" y="363"/>
                    <a:pt x="353" y="363"/>
                    <a:pt x="353" y="363"/>
                  </a:cubicBezTo>
                  <a:cubicBezTo>
                    <a:pt x="352" y="361"/>
                    <a:pt x="352" y="361"/>
                    <a:pt x="352" y="361"/>
                  </a:cubicBezTo>
                  <a:cubicBezTo>
                    <a:pt x="351" y="359"/>
                    <a:pt x="350" y="357"/>
                    <a:pt x="350" y="356"/>
                  </a:cubicBezTo>
                  <a:cubicBezTo>
                    <a:pt x="352" y="354"/>
                    <a:pt x="354" y="353"/>
                    <a:pt x="356" y="352"/>
                  </a:cubicBezTo>
                  <a:cubicBezTo>
                    <a:pt x="358" y="351"/>
                    <a:pt x="358" y="351"/>
                    <a:pt x="358" y="351"/>
                  </a:cubicBezTo>
                  <a:cubicBezTo>
                    <a:pt x="359" y="350"/>
                    <a:pt x="359" y="350"/>
                    <a:pt x="359" y="350"/>
                  </a:cubicBezTo>
                  <a:cubicBezTo>
                    <a:pt x="359" y="349"/>
                    <a:pt x="360" y="349"/>
                    <a:pt x="360" y="349"/>
                  </a:cubicBezTo>
                  <a:cubicBezTo>
                    <a:pt x="363" y="347"/>
                    <a:pt x="365" y="345"/>
                    <a:pt x="367" y="342"/>
                  </a:cubicBezTo>
                  <a:cubicBezTo>
                    <a:pt x="372" y="338"/>
                    <a:pt x="376" y="333"/>
                    <a:pt x="378" y="328"/>
                  </a:cubicBezTo>
                  <a:cubicBezTo>
                    <a:pt x="380" y="322"/>
                    <a:pt x="382" y="317"/>
                    <a:pt x="380" y="311"/>
                  </a:cubicBezTo>
                  <a:cubicBezTo>
                    <a:pt x="380" y="308"/>
                    <a:pt x="379" y="306"/>
                    <a:pt x="377" y="303"/>
                  </a:cubicBezTo>
                  <a:cubicBezTo>
                    <a:pt x="377" y="302"/>
                    <a:pt x="376" y="301"/>
                    <a:pt x="375" y="300"/>
                  </a:cubicBezTo>
                  <a:cubicBezTo>
                    <a:pt x="374" y="299"/>
                    <a:pt x="373" y="297"/>
                    <a:pt x="372" y="297"/>
                  </a:cubicBezTo>
                  <a:cubicBezTo>
                    <a:pt x="368" y="293"/>
                    <a:pt x="362" y="292"/>
                    <a:pt x="357" y="293"/>
                  </a:cubicBezTo>
                  <a:cubicBezTo>
                    <a:pt x="354" y="294"/>
                    <a:pt x="352" y="295"/>
                    <a:pt x="349" y="296"/>
                  </a:cubicBezTo>
                  <a:cubicBezTo>
                    <a:pt x="347" y="298"/>
                    <a:pt x="345" y="300"/>
                    <a:pt x="343" y="302"/>
                  </a:cubicBezTo>
                  <a:cubicBezTo>
                    <a:pt x="338" y="306"/>
                    <a:pt x="336" y="311"/>
                    <a:pt x="334" y="317"/>
                  </a:cubicBezTo>
                  <a:cubicBezTo>
                    <a:pt x="332" y="323"/>
                    <a:pt x="332" y="329"/>
                    <a:pt x="333" y="335"/>
                  </a:cubicBezTo>
                  <a:cubicBezTo>
                    <a:pt x="332" y="329"/>
                    <a:pt x="332" y="323"/>
                    <a:pt x="334" y="317"/>
                  </a:cubicBezTo>
                  <a:cubicBezTo>
                    <a:pt x="335" y="312"/>
                    <a:pt x="338" y="307"/>
                    <a:pt x="342" y="302"/>
                  </a:cubicBezTo>
                  <a:cubicBezTo>
                    <a:pt x="343" y="301"/>
                    <a:pt x="344" y="300"/>
                    <a:pt x="345" y="299"/>
                  </a:cubicBezTo>
                  <a:cubicBezTo>
                    <a:pt x="346" y="299"/>
                    <a:pt x="346" y="298"/>
                    <a:pt x="347" y="298"/>
                  </a:cubicBezTo>
                  <a:cubicBezTo>
                    <a:pt x="348" y="297"/>
                    <a:pt x="348" y="297"/>
                    <a:pt x="349" y="297"/>
                  </a:cubicBezTo>
                  <a:cubicBezTo>
                    <a:pt x="351" y="295"/>
                    <a:pt x="354" y="294"/>
                    <a:pt x="356" y="293"/>
                  </a:cubicBezTo>
                  <a:cubicBezTo>
                    <a:pt x="362" y="292"/>
                    <a:pt x="368" y="293"/>
                    <a:pt x="372" y="296"/>
                  </a:cubicBezTo>
                  <a:cubicBezTo>
                    <a:pt x="372" y="297"/>
                    <a:pt x="373" y="297"/>
                    <a:pt x="373" y="297"/>
                  </a:cubicBezTo>
                  <a:cubicBezTo>
                    <a:pt x="374" y="298"/>
                    <a:pt x="374" y="299"/>
                    <a:pt x="375" y="299"/>
                  </a:cubicBezTo>
                  <a:cubicBezTo>
                    <a:pt x="375" y="300"/>
                    <a:pt x="376" y="301"/>
                    <a:pt x="377" y="303"/>
                  </a:cubicBezTo>
                  <a:cubicBezTo>
                    <a:pt x="379" y="305"/>
                    <a:pt x="380" y="308"/>
                    <a:pt x="380" y="310"/>
                  </a:cubicBezTo>
                  <a:cubicBezTo>
                    <a:pt x="382" y="316"/>
                    <a:pt x="381" y="322"/>
                    <a:pt x="378" y="327"/>
                  </a:cubicBezTo>
                  <a:cubicBezTo>
                    <a:pt x="376" y="333"/>
                    <a:pt x="372" y="338"/>
                    <a:pt x="368" y="342"/>
                  </a:cubicBezTo>
                  <a:cubicBezTo>
                    <a:pt x="366" y="345"/>
                    <a:pt x="363" y="347"/>
                    <a:pt x="361" y="349"/>
                  </a:cubicBezTo>
                  <a:cubicBezTo>
                    <a:pt x="360" y="349"/>
                    <a:pt x="359" y="350"/>
                    <a:pt x="359" y="350"/>
                  </a:cubicBezTo>
                  <a:cubicBezTo>
                    <a:pt x="358" y="351"/>
                    <a:pt x="358" y="351"/>
                    <a:pt x="358" y="351"/>
                  </a:cubicBezTo>
                  <a:cubicBezTo>
                    <a:pt x="356" y="352"/>
                    <a:pt x="356" y="352"/>
                    <a:pt x="356" y="352"/>
                  </a:cubicBezTo>
                  <a:cubicBezTo>
                    <a:pt x="354" y="353"/>
                    <a:pt x="352" y="354"/>
                    <a:pt x="350" y="356"/>
                  </a:cubicBezTo>
                  <a:cubicBezTo>
                    <a:pt x="350" y="356"/>
                    <a:pt x="350" y="356"/>
                    <a:pt x="350" y="356"/>
                  </a:cubicBezTo>
                  <a:cubicBezTo>
                    <a:pt x="351" y="357"/>
                    <a:pt x="351" y="357"/>
                    <a:pt x="351" y="357"/>
                  </a:cubicBezTo>
                  <a:cubicBezTo>
                    <a:pt x="351" y="358"/>
                    <a:pt x="351" y="358"/>
                    <a:pt x="351" y="358"/>
                  </a:cubicBezTo>
                  <a:cubicBezTo>
                    <a:pt x="352" y="361"/>
                    <a:pt x="352" y="361"/>
                    <a:pt x="352" y="361"/>
                  </a:cubicBezTo>
                  <a:cubicBezTo>
                    <a:pt x="353" y="363"/>
                    <a:pt x="353" y="363"/>
                    <a:pt x="353" y="363"/>
                  </a:cubicBezTo>
                  <a:cubicBezTo>
                    <a:pt x="354" y="366"/>
                    <a:pt x="354" y="366"/>
                    <a:pt x="354" y="366"/>
                  </a:cubicBezTo>
                  <a:cubicBezTo>
                    <a:pt x="355" y="368"/>
                    <a:pt x="356" y="370"/>
                    <a:pt x="357" y="372"/>
                  </a:cubicBezTo>
                  <a:cubicBezTo>
                    <a:pt x="359" y="377"/>
                    <a:pt x="362" y="381"/>
                    <a:pt x="365" y="385"/>
                  </a:cubicBezTo>
                  <a:cubicBezTo>
                    <a:pt x="368" y="389"/>
                    <a:pt x="372" y="393"/>
                    <a:pt x="376" y="397"/>
                  </a:cubicBezTo>
                  <a:cubicBezTo>
                    <a:pt x="377" y="397"/>
                    <a:pt x="378" y="398"/>
                    <a:pt x="379" y="399"/>
                  </a:cubicBezTo>
                  <a:cubicBezTo>
                    <a:pt x="380" y="399"/>
                    <a:pt x="380" y="400"/>
                    <a:pt x="381" y="400"/>
                  </a:cubicBezTo>
                  <a:cubicBezTo>
                    <a:pt x="382" y="401"/>
                    <a:pt x="382" y="401"/>
                    <a:pt x="382" y="401"/>
                  </a:cubicBezTo>
                  <a:cubicBezTo>
                    <a:pt x="383" y="401"/>
                    <a:pt x="383" y="401"/>
                    <a:pt x="383" y="401"/>
                  </a:cubicBezTo>
                  <a:cubicBezTo>
                    <a:pt x="385" y="402"/>
                    <a:pt x="386" y="403"/>
                    <a:pt x="388" y="404"/>
                  </a:cubicBezTo>
                  <a:cubicBezTo>
                    <a:pt x="390" y="405"/>
                    <a:pt x="390" y="405"/>
                    <a:pt x="390" y="405"/>
                  </a:cubicBezTo>
                  <a:cubicBezTo>
                    <a:pt x="392" y="405"/>
                    <a:pt x="392" y="405"/>
                    <a:pt x="392" y="405"/>
                  </a:cubicBezTo>
                  <a:cubicBezTo>
                    <a:pt x="392" y="405"/>
                    <a:pt x="393" y="406"/>
                    <a:pt x="393" y="406"/>
                  </a:cubicBezTo>
                  <a:cubicBezTo>
                    <a:pt x="399" y="392"/>
                    <a:pt x="399" y="392"/>
                    <a:pt x="399" y="392"/>
                  </a:cubicBezTo>
                  <a:cubicBezTo>
                    <a:pt x="404" y="383"/>
                    <a:pt x="404" y="383"/>
                    <a:pt x="404" y="383"/>
                  </a:cubicBezTo>
                  <a:cubicBezTo>
                    <a:pt x="406" y="378"/>
                    <a:pt x="406" y="378"/>
                    <a:pt x="406" y="378"/>
                  </a:cubicBezTo>
                  <a:cubicBezTo>
                    <a:pt x="407" y="377"/>
                    <a:pt x="407" y="377"/>
                    <a:pt x="407" y="377"/>
                  </a:cubicBezTo>
                  <a:cubicBezTo>
                    <a:pt x="408" y="376"/>
                    <a:pt x="408" y="376"/>
                    <a:pt x="408" y="376"/>
                  </a:cubicBezTo>
                  <a:cubicBezTo>
                    <a:pt x="408" y="375"/>
                    <a:pt x="409" y="374"/>
                    <a:pt x="409" y="374"/>
                  </a:cubicBezTo>
                  <a:cubicBezTo>
                    <a:pt x="411" y="371"/>
                    <a:pt x="414" y="368"/>
                    <a:pt x="416" y="366"/>
                  </a:cubicBezTo>
                  <a:cubicBezTo>
                    <a:pt x="421" y="361"/>
                    <a:pt x="427" y="358"/>
                    <a:pt x="432" y="359"/>
                  </a:cubicBezTo>
                  <a:cubicBezTo>
                    <a:pt x="435" y="360"/>
                    <a:pt x="438" y="361"/>
                    <a:pt x="440" y="363"/>
                  </a:cubicBezTo>
                  <a:cubicBezTo>
                    <a:pt x="443" y="365"/>
                    <a:pt x="444" y="368"/>
                    <a:pt x="446" y="371"/>
                  </a:cubicBezTo>
                  <a:cubicBezTo>
                    <a:pt x="448" y="377"/>
                    <a:pt x="449" y="384"/>
                    <a:pt x="448" y="390"/>
                  </a:cubicBezTo>
                  <a:cubicBezTo>
                    <a:pt x="447" y="394"/>
                    <a:pt x="447" y="397"/>
                    <a:pt x="445" y="400"/>
                  </a:cubicBezTo>
                  <a:cubicBezTo>
                    <a:pt x="444" y="403"/>
                    <a:pt x="442" y="406"/>
                    <a:pt x="440" y="408"/>
                  </a:cubicBezTo>
                  <a:cubicBezTo>
                    <a:pt x="436" y="413"/>
                    <a:pt x="430" y="417"/>
                    <a:pt x="423" y="419"/>
                  </a:cubicBezTo>
                  <a:cubicBezTo>
                    <a:pt x="420" y="420"/>
                    <a:pt x="416" y="420"/>
                    <a:pt x="413" y="420"/>
                  </a:cubicBezTo>
                  <a:cubicBezTo>
                    <a:pt x="411" y="421"/>
                    <a:pt x="410" y="421"/>
                    <a:pt x="408" y="421"/>
                  </a:cubicBezTo>
                  <a:cubicBezTo>
                    <a:pt x="407" y="421"/>
                    <a:pt x="407" y="421"/>
                    <a:pt x="407" y="421"/>
                  </a:cubicBezTo>
                  <a:cubicBezTo>
                    <a:pt x="407" y="421"/>
                    <a:pt x="407" y="421"/>
                    <a:pt x="406" y="421"/>
                  </a:cubicBezTo>
                  <a:cubicBezTo>
                    <a:pt x="405" y="421"/>
                    <a:pt x="405" y="421"/>
                    <a:pt x="404" y="420"/>
                  </a:cubicBezTo>
                  <a:cubicBezTo>
                    <a:pt x="400" y="420"/>
                    <a:pt x="400" y="420"/>
                    <a:pt x="400" y="420"/>
                  </a:cubicBezTo>
                  <a:cubicBezTo>
                    <a:pt x="399" y="422"/>
                    <a:pt x="399" y="423"/>
                    <a:pt x="398" y="425"/>
                  </a:cubicBezTo>
                  <a:cubicBezTo>
                    <a:pt x="396" y="429"/>
                    <a:pt x="396" y="429"/>
                    <a:pt x="396" y="429"/>
                  </a:cubicBezTo>
                  <a:cubicBezTo>
                    <a:pt x="393" y="435"/>
                    <a:pt x="393" y="435"/>
                    <a:pt x="393" y="435"/>
                  </a:cubicBezTo>
                  <a:cubicBezTo>
                    <a:pt x="388" y="447"/>
                    <a:pt x="388" y="447"/>
                    <a:pt x="388" y="447"/>
                  </a:cubicBezTo>
                  <a:cubicBezTo>
                    <a:pt x="384" y="456"/>
                    <a:pt x="381" y="464"/>
                    <a:pt x="378" y="472"/>
                  </a:cubicBezTo>
                  <a:cubicBezTo>
                    <a:pt x="371" y="489"/>
                    <a:pt x="365" y="506"/>
                    <a:pt x="359" y="523"/>
                  </a:cubicBezTo>
                  <a:cubicBezTo>
                    <a:pt x="353" y="539"/>
                    <a:pt x="347" y="556"/>
                    <a:pt x="342" y="573"/>
                  </a:cubicBezTo>
                  <a:cubicBezTo>
                    <a:pt x="340" y="581"/>
                    <a:pt x="337" y="590"/>
                    <a:pt x="335" y="598"/>
                  </a:cubicBezTo>
                  <a:cubicBezTo>
                    <a:pt x="330" y="612"/>
                    <a:pt x="330" y="612"/>
                    <a:pt x="330" y="612"/>
                  </a:cubicBezTo>
                  <a:cubicBezTo>
                    <a:pt x="329" y="617"/>
                    <a:pt x="329" y="617"/>
                    <a:pt x="329" y="617"/>
                  </a:cubicBezTo>
                  <a:cubicBezTo>
                    <a:pt x="328" y="620"/>
                    <a:pt x="328" y="620"/>
                    <a:pt x="328" y="620"/>
                  </a:cubicBezTo>
                  <a:cubicBezTo>
                    <a:pt x="328" y="621"/>
                    <a:pt x="328" y="621"/>
                    <a:pt x="328" y="621"/>
                  </a:cubicBezTo>
                  <a:cubicBezTo>
                    <a:pt x="328" y="621"/>
                    <a:pt x="328" y="621"/>
                    <a:pt x="328" y="621"/>
                  </a:cubicBezTo>
                  <a:cubicBezTo>
                    <a:pt x="329" y="621"/>
                    <a:pt x="329" y="621"/>
                    <a:pt x="329" y="621"/>
                  </a:cubicBezTo>
                  <a:cubicBezTo>
                    <a:pt x="329" y="621"/>
                    <a:pt x="329" y="621"/>
                    <a:pt x="329" y="621"/>
                  </a:cubicBezTo>
                  <a:cubicBezTo>
                    <a:pt x="339" y="621"/>
                    <a:pt x="339" y="621"/>
                    <a:pt x="339" y="621"/>
                  </a:cubicBezTo>
                  <a:cubicBezTo>
                    <a:pt x="392" y="621"/>
                    <a:pt x="392" y="621"/>
                    <a:pt x="392" y="621"/>
                  </a:cubicBezTo>
                  <a:cubicBezTo>
                    <a:pt x="393" y="621"/>
                    <a:pt x="393" y="621"/>
                    <a:pt x="393" y="621"/>
                  </a:cubicBezTo>
                  <a:cubicBezTo>
                    <a:pt x="393" y="621"/>
                    <a:pt x="393" y="621"/>
                    <a:pt x="393" y="621"/>
                  </a:cubicBezTo>
                  <a:cubicBezTo>
                    <a:pt x="394" y="621"/>
                    <a:pt x="395" y="621"/>
                    <a:pt x="395" y="621"/>
                  </a:cubicBezTo>
                  <a:cubicBezTo>
                    <a:pt x="397" y="621"/>
                    <a:pt x="398" y="620"/>
                    <a:pt x="399" y="620"/>
                  </a:cubicBezTo>
                  <a:cubicBezTo>
                    <a:pt x="402" y="619"/>
                    <a:pt x="404" y="618"/>
                    <a:pt x="406" y="616"/>
                  </a:cubicBezTo>
                  <a:cubicBezTo>
                    <a:pt x="410" y="613"/>
                    <a:pt x="413" y="608"/>
                    <a:pt x="414" y="603"/>
                  </a:cubicBezTo>
                  <a:cubicBezTo>
                    <a:pt x="414" y="602"/>
                    <a:pt x="414" y="601"/>
                    <a:pt x="414" y="601"/>
                  </a:cubicBezTo>
                  <a:cubicBezTo>
                    <a:pt x="414" y="600"/>
                    <a:pt x="414" y="600"/>
                    <a:pt x="414" y="600"/>
                  </a:cubicBezTo>
                  <a:cubicBezTo>
                    <a:pt x="414" y="599"/>
                    <a:pt x="414" y="599"/>
                    <a:pt x="414" y="599"/>
                  </a:cubicBezTo>
                  <a:cubicBezTo>
                    <a:pt x="414" y="596"/>
                    <a:pt x="414" y="596"/>
                    <a:pt x="414" y="596"/>
                  </a:cubicBezTo>
                  <a:cubicBezTo>
                    <a:pt x="414" y="590"/>
                    <a:pt x="414" y="590"/>
                    <a:pt x="414" y="590"/>
                  </a:cubicBezTo>
                  <a:cubicBezTo>
                    <a:pt x="414" y="577"/>
                    <a:pt x="414" y="577"/>
                    <a:pt x="414" y="577"/>
                  </a:cubicBezTo>
                  <a:cubicBezTo>
                    <a:pt x="414" y="552"/>
                    <a:pt x="414" y="552"/>
                    <a:pt x="414" y="552"/>
                  </a:cubicBezTo>
                  <a:cubicBezTo>
                    <a:pt x="414" y="548"/>
                    <a:pt x="414" y="548"/>
                    <a:pt x="414" y="548"/>
                  </a:cubicBezTo>
                  <a:cubicBezTo>
                    <a:pt x="414" y="547"/>
                    <a:pt x="415" y="547"/>
                    <a:pt x="415" y="547"/>
                  </a:cubicBezTo>
                  <a:cubicBezTo>
                    <a:pt x="416" y="546"/>
                    <a:pt x="416" y="546"/>
                    <a:pt x="416" y="546"/>
                  </a:cubicBezTo>
                  <a:cubicBezTo>
                    <a:pt x="420" y="545"/>
                    <a:pt x="424" y="543"/>
                    <a:pt x="428" y="541"/>
                  </a:cubicBezTo>
                  <a:cubicBezTo>
                    <a:pt x="442" y="533"/>
                    <a:pt x="456" y="523"/>
                    <a:pt x="470" y="513"/>
                  </a:cubicBezTo>
                  <a:cubicBezTo>
                    <a:pt x="496" y="493"/>
                    <a:pt x="518" y="468"/>
                    <a:pt x="535" y="440"/>
                  </a:cubicBezTo>
                  <a:cubicBezTo>
                    <a:pt x="553" y="412"/>
                    <a:pt x="565" y="382"/>
                    <a:pt x="572" y="350"/>
                  </a:cubicBezTo>
                  <a:cubicBezTo>
                    <a:pt x="580" y="319"/>
                    <a:pt x="581" y="286"/>
                    <a:pt x="578" y="255"/>
                  </a:cubicBezTo>
                  <a:cubicBezTo>
                    <a:pt x="574" y="223"/>
                    <a:pt x="566" y="192"/>
                    <a:pt x="552" y="164"/>
                  </a:cubicBezTo>
                  <a:cubicBezTo>
                    <a:pt x="539" y="135"/>
                    <a:pt x="521" y="109"/>
                    <a:pt x="499" y="86"/>
                  </a:cubicBezTo>
                  <a:cubicBezTo>
                    <a:pt x="477" y="63"/>
                    <a:pt x="451" y="44"/>
                    <a:pt x="424" y="30"/>
                  </a:cubicBezTo>
                  <a:cubicBezTo>
                    <a:pt x="412" y="23"/>
                    <a:pt x="399" y="18"/>
                    <a:pt x="386" y="13"/>
                  </a:cubicBezTo>
                  <a:cubicBezTo>
                    <a:pt x="369" y="8"/>
                    <a:pt x="353" y="4"/>
                    <a:pt x="339" y="2"/>
                  </a:cubicBezTo>
                  <a:cubicBezTo>
                    <a:pt x="325" y="0"/>
                    <a:pt x="313" y="0"/>
                    <a:pt x="305" y="0"/>
                  </a:cubicBezTo>
                  <a:cubicBezTo>
                    <a:pt x="296" y="0"/>
                    <a:pt x="291" y="0"/>
                    <a:pt x="291" y="1"/>
                  </a:cubicBezTo>
                  <a:cubicBezTo>
                    <a:pt x="291" y="1"/>
                    <a:pt x="296" y="2"/>
                    <a:pt x="308" y="3"/>
                  </a:cubicBezTo>
                  <a:cubicBezTo>
                    <a:pt x="314" y="3"/>
                    <a:pt x="322" y="4"/>
                    <a:pt x="331" y="6"/>
                  </a:cubicBezTo>
                  <a:cubicBezTo>
                    <a:pt x="341" y="7"/>
                    <a:pt x="352" y="10"/>
                    <a:pt x="365" y="13"/>
                  </a:cubicBezTo>
                  <a:cubicBezTo>
                    <a:pt x="372" y="15"/>
                    <a:pt x="380" y="18"/>
                    <a:pt x="388" y="21"/>
                  </a:cubicBezTo>
                  <a:cubicBezTo>
                    <a:pt x="397" y="24"/>
                    <a:pt x="405" y="28"/>
                    <a:pt x="413" y="31"/>
                  </a:cubicBezTo>
                  <a:cubicBezTo>
                    <a:pt x="429" y="39"/>
                    <a:pt x="440" y="46"/>
                    <a:pt x="440" y="46"/>
                  </a:cubicBezTo>
                  <a:cubicBezTo>
                    <a:pt x="445" y="49"/>
                    <a:pt x="445" y="50"/>
                    <a:pt x="444" y="50"/>
                  </a:cubicBezTo>
                  <a:cubicBezTo>
                    <a:pt x="443" y="50"/>
                    <a:pt x="440" y="48"/>
                    <a:pt x="437" y="47"/>
                  </a:cubicBezTo>
                  <a:cubicBezTo>
                    <a:pt x="475" y="70"/>
                    <a:pt x="507" y="102"/>
                    <a:pt x="530" y="139"/>
                  </a:cubicBezTo>
                  <a:cubicBezTo>
                    <a:pt x="553" y="176"/>
                    <a:pt x="567" y="219"/>
                    <a:pt x="571" y="263"/>
                  </a:cubicBezTo>
                  <a:cubicBezTo>
                    <a:pt x="572" y="285"/>
                    <a:pt x="572" y="307"/>
                    <a:pt x="568" y="329"/>
                  </a:cubicBezTo>
                  <a:cubicBezTo>
                    <a:pt x="565" y="350"/>
                    <a:pt x="559" y="371"/>
                    <a:pt x="551" y="392"/>
                  </a:cubicBezTo>
                  <a:cubicBezTo>
                    <a:pt x="535" y="432"/>
                    <a:pt x="509" y="469"/>
                    <a:pt x="475" y="498"/>
                  </a:cubicBezTo>
                  <a:cubicBezTo>
                    <a:pt x="462" y="510"/>
                    <a:pt x="448" y="520"/>
                    <a:pt x="432" y="529"/>
                  </a:cubicBezTo>
                  <a:cubicBezTo>
                    <a:pt x="428" y="531"/>
                    <a:pt x="425" y="533"/>
                    <a:pt x="421" y="535"/>
                  </a:cubicBezTo>
                  <a:cubicBezTo>
                    <a:pt x="419" y="536"/>
                    <a:pt x="417" y="537"/>
                    <a:pt x="415" y="538"/>
                  </a:cubicBezTo>
                  <a:cubicBezTo>
                    <a:pt x="413" y="539"/>
                    <a:pt x="410" y="541"/>
                    <a:pt x="407" y="542"/>
                  </a:cubicBezTo>
                  <a:cubicBezTo>
                    <a:pt x="406" y="542"/>
                    <a:pt x="406" y="542"/>
                    <a:pt x="406" y="542"/>
                  </a:cubicBezTo>
                  <a:cubicBezTo>
                    <a:pt x="406" y="542"/>
                    <a:pt x="406" y="542"/>
                    <a:pt x="406" y="542"/>
                  </a:cubicBezTo>
                  <a:cubicBezTo>
                    <a:pt x="406" y="543"/>
                    <a:pt x="406" y="543"/>
                    <a:pt x="406" y="543"/>
                  </a:cubicBezTo>
                  <a:cubicBezTo>
                    <a:pt x="406" y="544"/>
                    <a:pt x="406" y="544"/>
                    <a:pt x="406" y="544"/>
                  </a:cubicBezTo>
                  <a:cubicBezTo>
                    <a:pt x="406" y="547"/>
                    <a:pt x="406" y="547"/>
                    <a:pt x="406" y="547"/>
                  </a:cubicBezTo>
                  <a:cubicBezTo>
                    <a:pt x="406" y="551"/>
                    <a:pt x="406" y="551"/>
                    <a:pt x="406" y="551"/>
                  </a:cubicBezTo>
                  <a:cubicBezTo>
                    <a:pt x="406" y="558"/>
                    <a:pt x="406" y="558"/>
                    <a:pt x="406" y="558"/>
                  </a:cubicBezTo>
                  <a:cubicBezTo>
                    <a:pt x="406" y="571"/>
                    <a:pt x="406" y="571"/>
                    <a:pt x="406" y="571"/>
                  </a:cubicBezTo>
                  <a:cubicBezTo>
                    <a:pt x="406" y="598"/>
                    <a:pt x="406" y="598"/>
                    <a:pt x="406" y="598"/>
                  </a:cubicBezTo>
                  <a:cubicBezTo>
                    <a:pt x="406" y="600"/>
                    <a:pt x="406" y="600"/>
                    <a:pt x="406" y="600"/>
                  </a:cubicBezTo>
                  <a:cubicBezTo>
                    <a:pt x="406" y="600"/>
                    <a:pt x="406" y="600"/>
                    <a:pt x="406" y="600"/>
                  </a:cubicBezTo>
                  <a:cubicBezTo>
                    <a:pt x="406" y="601"/>
                    <a:pt x="406" y="601"/>
                    <a:pt x="406" y="601"/>
                  </a:cubicBezTo>
                  <a:cubicBezTo>
                    <a:pt x="406" y="602"/>
                    <a:pt x="406" y="603"/>
                    <a:pt x="406" y="604"/>
                  </a:cubicBezTo>
                  <a:cubicBezTo>
                    <a:pt x="405" y="605"/>
                    <a:pt x="404" y="607"/>
                    <a:pt x="403" y="608"/>
                  </a:cubicBezTo>
                  <a:cubicBezTo>
                    <a:pt x="401" y="611"/>
                    <a:pt x="398" y="613"/>
                    <a:pt x="394" y="613"/>
                  </a:cubicBezTo>
                  <a:cubicBezTo>
                    <a:pt x="394" y="613"/>
                    <a:pt x="393" y="613"/>
                    <a:pt x="393" y="613"/>
                  </a:cubicBezTo>
                  <a:cubicBezTo>
                    <a:pt x="391" y="613"/>
                    <a:pt x="391" y="613"/>
                    <a:pt x="391" y="613"/>
                  </a:cubicBezTo>
                  <a:cubicBezTo>
                    <a:pt x="388" y="613"/>
                    <a:pt x="388" y="613"/>
                    <a:pt x="388" y="613"/>
                  </a:cubicBezTo>
                  <a:cubicBezTo>
                    <a:pt x="381" y="613"/>
                    <a:pt x="381" y="613"/>
                    <a:pt x="381" y="613"/>
                  </a:cubicBezTo>
                  <a:cubicBezTo>
                    <a:pt x="368" y="613"/>
                    <a:pt x="368" y="613"/>
                    <a:pt x="368" y="613"/>
                  </a:cubicBezTo>
                  <a:cubicBezTo>
                    <a:pt x="342" y="613"/>
                    <a:pt x="342" y="613"/>
                    <a:pt x="342" y="613"/>
                  </a:cubicBezTo>
                  <a:cubicBezTo>
                    <a:pt x="339" y="613"/>
                    <a:pt x="339" y="613"/>
                    <a:pt x="339" y="613"/>
                  </a:cubicBezTo>
                  <a:cubicBezTo>
                    <a:pt x="339" y="613"/>
                    <a:pt x="339" y="613"/>
                    <a:pt x="339" y="613"/>
                  </a:cubicBezTo>
                  <a:cubicBezTo>
                    <a:pt x="338" y="613"/>
                    <a:pt x="339" y="613"/>
                    <a:pt x="339" y="613"/>
                  </a:cubicBezTo>
                  <a:cubicBezTo>
                    <a:pt x="339" y="612"/>
                    <a:pt x="339" y="612"/>
                    <a:pt x="339" y="612"/>
                  </a:cubicBezTo>
                  <a:cubicBezTo>
                    <a:pt x="339" y="610"/>
                    <a:pt x="339" y="610"/>
                    <a:pt x="339" y="610"/>
                  </a:cubicBezTo>
                  <a:cubicBezTo>
                    <a:pt x="342" y="599"/>
                    <a:pt x="342" y="599"/>
                    <a:pt x="342" y="599"/>
                  </a:cubicBezTo>
                  <a:cubicBezTo>
                    <a:pt x="345" y="591"/>
                    <a:pt x="348" y="582"/>
                    <a:pt x="350" y="574"/>
                  </a:cubicBezTo>
                  <a:cubicBezTo>
                    <a:pt x="355" y="557"/>
                    <a:pt x="361" y="540"/>
                    <a:pt x="367" y="524"/>
                  </a:cubicBezTo>
                  <a:cubicBezTo>
                    <a:pt x="373" y="507"/>
                    <a:pt x="379" y="490"/>
                    <a:pt x="385" y="474"/>
                  </a:cubicBezTo>
                  <a:cubicBezTo>
                    <a:pt x="389" y="466"/>
                    <a:pt x="392" y="458"/>
                    <a:pt x="396" y="450"/>
                  </a:cubicBezTo>
                  <a:cubicBezTo>
                    <a:pt x="401" y="438"/>
                    <a:pt x="401" y="438"/>
                    <a:pt x="401" y="438"/>
                  </a:cubicBezTo>
                  <a:cubicBezTo>
                    <a:pt x="403" y="432"/>
                    <a:pt x="403" y="432"/>
                    <a:pt x="403" y="432"/>
                  </a:cubicBezTo>
                  <a:cubicBezTo>
                    <a:pt x="404" y="430"/>
                    <a:pt x="404" y="430"/>
                    <a:pt x="404" y="430"/>
                  </a:cubicBezTo>
                  <a:cubicBezTo>
                    <a:pt x="405" y="429"/>
                    <a:pt x="405" y="429"/>
                    <a:pt x="405" y="428"/>
                  </a:cubicBezTo>
                  <a:cubicBezTo>
                    <a:pt x="405" y="428"/>
                    <a:pt x="406" y="428"/>
                    <a:pt x="406" y="429"/>
                  </a:cubicBezTo>
                  <a:cubicBezTo>
                    <a:pt x="407" y="429"/>
                    <a:pt x="407" y="429"/>
                    <a:pt x="407" y="429"/>
                  </a:cubicBezTo>
                  <a:cubicBezTo>
                    <a:pt x="408" y="429"/>
                    <a:pt x="408" y="429"/>
                    <a:pt x="408" y="429"/>
                  </a:cubicBezTo>
                  <a:cubicBezTo>
                    <a:pt x="410" y="429"/>
                    <a:pt x="412" y="429"/>
                    <a:pt x="414" y="428"/>
                  </a:cubicBezTo>
                  <a:cubicBezTo>
                    <a:pt x="418" y="428"/>
                    <a:pt x="422" y="427"/>
                    <a:pt x="426" y="426"/>
                  </a:cubicBezTo>
                  <a:cubicBezTo>
                    <a:pt x="433" y="424"/>
                    <a:pt x="441" y="420"/>
                    <a:pt x="446" y="413"/>
                  </a:cubicBezTo>
                  <a:cubicBezTo>
                    <a:pt x="449" y="410"/>
                    <a:pt x="451" y="407"/>
                    <a:pt x="453" y="403"/>
                  </a:cubicBezTo>
                  <a:cubicBezTo>
                    <a:pt x="454" y="399"/>
                    <a:pt x="455" y="395"/>
                    <a:pt x="456" y="391"/>
                  </a:cubicBezTo>
                  <a:cubicBezTo>
                    <a:pt x="457" y="383"/>
                    <a:pt x="457" y="375"/>
                    <a:pt x="453" y="367"/>
                  </a:cubicBezTo>
                  <a:cubicBezTo>
                    <a:pt x="451" y="363"/>
                    <a:pt x="449" y="360"/>
                    <a:pt x="446" y="357"/>
                  </a:cubicBezTo>
                  <a:cubicBezTo>
                    <a:pt x="442" y="354"/>
                    <a:pt x="438" y="352"/>
                    <a:pt x="434" y="351"/>
                  </a:cubicBezTo>
                  <a:cubicBezTo>
                    <a:pt x="433" y="351"/>
                    <a:pt x="431" y="351"/>
                    <a:pt x="430" y="351"/>
                  </a:cubicBezTo>
                  <a:cubicBezTo>
                    <a:pt x="429" y="351"/>
                    <a:pt x="428" y="351"/>
                    <a:pt x="427" y="351"/>
                  </a:cubicBezTo>
                  <a:cubicBezTo>
                    <a:pt x="424" y="351"/>
                    <a:pt x="422" y="352"/>
                    <a:pt x="420" y="353"/>
                  </a:cubicBezTo>
                  <a:cubicBezTo>
                    <a:pt x="416" y="355"/>
                    <a:pt x="413" y="357"/>
                    <a:pt x="410" y="360"/>
                  </a:cubicBezTo>
                  <a:cubicBezTo>
                    <a:pt x="407" y="363"/>
                    <a:pt x="405" y="366"/>
                    <a:pt x="402" y="369"/>
                  </a:cubicBezTo>
                  <a:cubicBezTo>
                    <a:pt x="402" y="369"/>
                    <a:pt x="401" y="370"/>
                    <a:pt x="401" y="371"/>
                  </a:cubicBezTo>
                  <a:cubicBezTo>
                    <a:pt x="400" y="372"/>
                    <a:pt x="400" y="372"/>
                    <a:pt x="400" y="372"/>
                  </a:cubicBezTo>
                  <a:cubicBezTo>
                    <a:pt x="400" y="373"/>
                    <a:pt x="400" y="373"/>
                    <a:pt x="400" y="373"/>
                  </a:cubicBezTo>
                  <a:cubicBezTo>
                    <a:pt x="399" y="374"/>
                    <a:pt x="399" y="374"/>
                    <a:pt x="399" y="374"/>
                  </a:cubicBezTo>
                  <a:cubicBezTo>
                    <a:pt x="396" y="379"/>
                    <a:pt x="396" y="379"/>
                    <a:pt x="396" y="379"/>
                  </a:cubicBezTo>
                  <a:cubicBezTo>
                    <a:pt x="392" y="389"/>
                    <a:pt x="392" y="389"/>
                    <a:pt x="392" y="389"/>
                  </a:cubicBezTo>
                  <a:cubicBezTo>
                    <a:pt x="389" y="394"/>
                    <a:pt x="389" y="394"/>
                    <a:pt x="389" y="394"/>
                  </a:cubicBezTo>
                  <a:cubicBezTo>
                    <a:pt x="389" y="395"/>
                    <a:pt x="389" y="395"/>
                    <a:pt x="389" y="394"/>
                  </a:cubicBezTo>
                  <a:cubicBezTo>
                    <a:pt x="388" y="394"/>
                    <a:pt x="388" y="394"/>
                    <a:pt x="388" y="394"/>
                  </a:cubicBezTo>
                  <a:cubicBezTo>
                    <a:pt x="388" y="394"/>
                    <a:pt x="388" y="394"/>
                    <a:pt x="388" y="394"/>
                  </a:cubicBezTo>
                  <a:cubicBezTo>
                    <a:pt x="387" y="394"/>
                    <a:pt x="387" y="394"/>
                    <a:pt x="387" y="394"/>
                  </a:cubicBezTo>
                  <a:cubicBezTo>
                    <a:pt x="386" y="393"/>
                    <a:pt x="386" y="393"/>
                    <a:pt x="386" y="393"/>
                  </a:cubicBezTo>
                  <a:cubicBezTo>
                    <a:pt x="385" y="393"/>
                    <a:pt x="385" y="393"/>
                    <a:pt x="385" y="393"/>
                  </a:cubicBezTo>
                  <a:cubicBezTo>
                    <a:pt x="385" y="392"/>
                    <a:pt x="384" y="392"/>
                    <a:pt x="383" y="391"/>
                  </a:cubicBezTo>
                  <a:cubicBezTo>
                    <a:pt x="380" y="389"/>
                    <a:pt x="377" y="386"/>
                    <a:pt x="375" y="383"/>
                  </a:cubicBezTo>
                  <a:cubicBezTo>
                    <a:pt x="369" y="377"/>
                    <a:pt x="365" y="370"/>
                    <a:pt x="362" y="363"/>
                  </a:cubicBezTo>
                  <a:cubicBezTo>
                    <a:pt x="365" y="370"/>
                    <a:pt x="369" y="377"/>
                    <a:pt x="375" y="383"/>
                  </a:cubicBezTo>
                  <a:cubicBezTo>
                    <a:pt x="377" y="386"/>
                    <a:pt x="380" y="389"/>
                    <a:pt x="383" y="391"/>
                  </a:cubicBezTo>
                  <a:cubicBezTo>
                    <a:pt x="384" y="392"/>
                    <a:pt x="385" y="392"/>
                    <a:pt x="385" y="393"/>
                  </a:cubicBezTo>
                  <a:cubicBezTo>
                    <a:pt x="386" y="393"/>
                    <a:pt x="386" y="393"/>
                    <a:pt x="386" y="393"/>
                  </a:cubicBezTo>
                  <a:cubicBezTo>
                    <a:pt x="387" y="393"/>
                    <a:pt x="387" y="393"/>
                    <a:pt x="387" y="393"/>
                  </a:cubicBezTo>
                  <a:cubicBezTo>
                    <a:pt x="387" y="394"/>
                    <a:pt x="387" y="394"/>
                    <a:pt x="388" y="394"/>
                  </a:cubicBezTo>
                  <a:cubicBezTo>
                    <a:pt x="388" y="394"/>
                    <a:pt x="388" y="394"/>
                    <a:pt x="388" y="394"/>
                  </a:cubicBezTo>
                  <a:cubicBezTo>
                    <a:pt x="389" y="394"/>
                    <a:pt x="389" y="394"/>
                    <a:pt x="389" y="394"/>
                  </a:cubicBezTo>
                  <a:cubicBezTo>
                    <a:pt x="389" y="394"/>
                    <a:pt x="389" y="395"/>
                    <a:pt x="389" y="394"/>
                  </a:cubicBezTo>
                  <a:cubicBezTo>
                    <a:pt x="392" y="389"/>
                    <a:pt x="392" y="389"/>
                    <a:pt x="392" y="389"/>
                  </a:cubicBezTo>
                  <a:cubicBezTo>
                    <a:pt x="396" y="379"/>
                    <a:pt x="396" y="379"/>
                    <a:pt x="396" y="379"/>
                  </a:cubicBezTo>
                  <a:cubicBezTo>
                    <a:pt x="399" y="374"/>
                    <a:pt x="399" y="374"/>
                    <a:pt x="399" y="374"/>
                  </a:cubicBezTo>
                  <a:cubicBezTo>
                    <a:pt x="399" y="373"/>
                    <a:pt x="399" y="373"/>
                    <a:pt x="400" y="372"/>
                  </a:cubicBezTo>
                  <a:cubicBezTo>
                    <a:pt x="401" y="371"/>
                    <a:pt x="401" y="371"/>
                    <a:pt x="401" y="371"/>
                  </a:cubicBezTo>
                  <a:cubicBezTo>
                    <a:pt x="401" y="370"/>
                    <a:pt x="402" y="369"/>
                    <a:pt x="402" y="369"/>
                  </a:cubicBezTo>
                  <a:cubicBezTo>
                    <a:pt x="405" y="365"/>
                    <a:pt x="407" y="362"/>
                    <a:pt x="410" y="360"/>
                  </a:cubicBezTo>
                  <a:cubicBezTo>
                    <a:pt x="413" y="357"/>
                    <a:pt x="417" y="354"/>
                    <a:pt x="421" y="353"/>
                  </a:cubicBezTo>
                  <a:cubicBezTo>
                    <a:pt x="423" y="352"/>
                    <a:pt x="425" y="351"/>
                    <a:pt x="427" y="351"/>
                  </a:cubicBezTo>
                  <a:cubicBezTo>
                    <a:pt x="429" y="350"/>
                    <a:pt x="432" y="350"/>
                    <a:pt x="434" y="351"/>
                  </a:cubicBezTo>
                  <a:cubicBezTo>
                    <a:pt x="439" y="352"/>
                    <a:pt x="443" y="354"/>
                    <a:pt x="446" y="357"/>
                  </a:cubicBezTo>
                  <a:cubicBezTo>
                    <a:pt x="449" y="360"/>
                    <a:pt x="452" y="364"/>
                    <a:pt x="453" y="368"/>
                  </a:cubicBezTo>
                  <a:cubicBezTo>
                    <a:pt x="457" y="375"/>
                    <a:pt x="457" y="384"/>
                    <a:pt x="456" y="392"/>
                  </a:cubicBezTo>
                  <a:cubicBezTo>
                    <a:pt x="455" y="396"/>
                    <a:pt x="454" y="400"/>
                    <a:pt x="453" y="403"/>
                  </a:cubicBezTo>
                  <a:cubicBezTo>
                    <a:pt x="451" y="407"/>
                    <a:pt x="449" y="411"/>
                    <a:pt x="446" y="414"/>
                  </a:cubicBezTo>
                  <a:cubicBezTo>
                    <a:pt x="441" y="420"/>
                    <a:pt x="433" y="424"/>
                    <a:pt x="425" y="426"/>
                  </a:cubicBezTo>
                  <a:cubicBezTo>
                    <a:pt x="422" y="428"/>
                    <a:pt x="418" y="428"/>
                    <a:pt x="414" y="429"/>
                  </a:cubicBezTo>
                  <a:cubicBezTo>
                    <a:pt x="412" y="429"/>
                    <a:pt x="410" y="429"/>
                    <a:pt x="408" y="429"/>
                  </a:cubicBezTo>
                  <a:cubicBezTo>
                    <a:pt x="407" y="429"/>
                    <a:pt x="407" y="429"/>
                    <a:pt x="407" y="429"/>
                  </a:cubicBezTo>
                  <a:cubicBezTo>
                    <a:pt x="407" y="429"/>
                    <a:pt x="407" y="429"/>
                    <a:pt x="407" y="429"/>
                  </a:cubicBezTo>
                  <a:cubicBezTo>
                    <a:pt x="406" y="429"/>
                    <a:pt x="406" y="429"/>
                    <a:pt x="406" y="429"/>
                  </a:cubicBezTo>
                  <a:cubicBezTo>
                    <a:pt x="406" y="429"/>
                    <a:pt x="405" y="429"/>
                    <a:pt x="405" y="429"/>
                  </a:cubicBezTo>
                  <a:cubicBezTo>
                    <a:pt x="405" y="429"/>
                    <a:pt x="405" y="429"/>
                    <a:pt x="404" y="430"/>
                  </a:cubicBezTo>
                  <a:cubicBezTo>
                    <a:pt x="404" y="432"/>
                    <a:pt x="404" y="432"/>
                    <a:pt x="404" y="432"/>
                  </a:cubicBezTo>
                  <a:cubicBezTo>
                    <a:pt x="401" y="438"/>
                    <a:pt x="401" y="438"/>
                    <a:pt x="401" y="438"/>
                  </a:cubicBezTo>
                  <a:cubicBezTo>
                    <a:pt x="396" y="450"/>
                    <a:pt x="396" y="450"/>
                    <a:pt x="396" y="450"/>
                  </a:cubicBezTo>
                  <a:cubicBezTo>
                    <a:pt x="392" y="458"/>
                    <a:pt x="389" y="466"/>
                    <a:pt x="385" y="475"/>
                  </a:cubicBezTo>
                  <a:cubicBezTo>
                    <a:pt x="379" y="491"/>
                    <a:pt x="373" y="508"/>
                    <a:pt x="367" y="525"/>
                  </a:cubicBezTo>
                  <a:cubicBezTo>
                    <a:pt x="361" y="541"/>
                    <a:pt x="355" y="558"/>
                    <a:pt x="350" y="575"/>
                  </a:cubicBezTo>
                  <a:cubicBezTo>
                    <a:pt x="347" y="584"/>
                    <a:pt x="345" y="592"/>
                    <a:pt x="342" y="601"/>
                  </a:cubicBezTo>
                  <a:cubicBezTo>
                    <a:pt x="339" y="611"/>
                    <a:pt x="339" y="611"/>
                    <a:pt x="339" y="611"/>
                  </a:cubicBezTo>
                  <a:cubicBezTo>
                    <a:pt x="339" y="612"/>
                    <a:pt x="339" y="612"/>
                    <a:pt x="339" y="612"/>
                  </a:cubicBezTo>
                  <a:cubicBezTo>
                    <a:pt x="339" y="613"/>
                    <a:pt x="339" y="613"/>
                    <a:pt x="339" y="613"/>
                  </a:cubicBezTo>
                  <a:cubicBezTo>
                    <a:pt x="339" y="613"/>
                    <a:pt x="339" y="613"/>
                    <a:pt x="339" y="613"/>
                  </a:cubicBezTo>
                  <a:cubicBezTo>
                    <a:pt x="339" y="613"/>
                    <a:pt x="339" y="613"/>
                    <a:pt x="339" y="613"/>
                  </a:cubicBezTo>
                  <a:cubicBezTo>
                    <a:pt x="340" y="613"/>
                    <a:pt x="340" y="613"/>
                    <a:pt x="340" y="613"/>
                  </a:cubicBezTo>
                  <a:cubicBezTo>
                    <a:pt x="343" y="613"/>
                    <a:pt x="343" y="613"/>
                    <a:pt x="343" y="613"/>
                  </a:cubicBezTo>
                  <a:cubicBezTo>
                    <a:pt x="369" y="613"/>
                    <a:pt x="369" y="613"/>
                    <a:pt x="369" y="613"/>
                  </a:cubicBezTo>
                  <a:cubicBezTo>
                    <a:pt x="382" y="613"/>
                    <a:pt x="382" y="613"/>
                    <a:pt x="382" y="613"/>
                  </a:cubicBezTo>
                  <a:cubicBezTo>
                    <a:pt x="389" y="613"/>
                    <a:pt x="389" y="613"/>
                    <a:pt x="389" y="613"/>
                  </a:cubicBezTo>
                  <a:cubicBezTo>
                    <a:pt x="392" y="613"/>
                    <a:pt x="392" y="613"/>
                    <a:pt x="392" y="613"/>
                  </a:cubicBezTo>
                  <a:cubicBezTo>
                    <a:pt x="393" y="613"/>
                    <a:pt x="393" y="613"/>
                    <a:pt x="394" y="613"/>
                  </a:cubicBezTo>
                  <a:cubicBezTo>
                    <a:pt x="394" y="613"/>
                    <a:pt x="395" y="613"/>
                    <a:pt x="395" y="613"/>
                  </a:cubicBezTo>
                  <a:cubicBezTo>
                    <a:pt x="398" y="612"/>
                    <a:pt x="402" y="610"/>
                    <a:pt x="404" y="607"/>
                  </a:cubicBezTo>
                  <a:cubicBezTo>
                    <a:pt x="405" y="606"/>
                    <a:pt x="405" y="604"/>
                    <a:pt x="406" y="603"/>
                  </a:cubicBezTo>
                  <a:cubicBezTo>
                    <a:pt x="406" y="602"/>
                    <a:pt x="406" y="601"/>
                    <a:pt x="406" y="600"/>
                  </a:cubicBezTo>
                  <a:cubicBezTo>
                    <a:pt x="406" y="597"/>
                    <a:pt x="406" y="597"/>
                    <a:pt x="406" y="597"/>
                  </a:cubicBezTo>
                  <a:cubicBezTo>
                    <a:pt x="406" y="570"/>
                    <a:pt x="406" y="570"/>
                    <a:pt x="406" y="570"/>
                  </a:cubicBezTo>
                  <a:cubicBezTo>
                    <a:pt x="406" y="557"/>
                    <a:pt x="406" y="557"/>
                    <a:pt x="406" y="557"/>
                  </a:cubicBezTo>
                  <a:cubicBezTo>
                    <a:pt x="406" y="550"/>
                    <a:pt x="406" y="550"/>
                    <a:pt x="406" y="550"/>
                  </a:cubicBezTo>
                  <a:cubicBezTo>
                    <a:pt x="406" y="545"/>
                    <a:pt x="406" y="545"/>
                    <a:pt x="406" y="545"/>
                  </a:cubicBezTo>
                  <a:cubicBezTo>
                    <a:pt x="406" y="543"/>
                    <a:pt x="406" y="543"/>
                    <a:pt x="406" y="543"/>
                  </a:cubicBezTo>
                  <a:cubicBezTo>
                    <a:pt x="406" y="543"/>
                    <a:pt x="406" y="543"/>
                    <a:pt x="406" y="543"/>
                  </a:cubicBezTo>
                  <a:cubicBezTo>
                    <a:pt x="406" y="542"/>
                    <a:pt x="406" y="542"/>
                    <a:pt x="406" y="542"/>
                  </a:cubicBezTo>
                  <a:cubicBezTo>
                    <a:pt x="407" y="542"/>
                    <a:pt x="407" y="542"/>
                    <a:pt x="407" y="542"/>
                  </a:cubicBezTo>
                  <a:cubicBezTo>
                    <a:pt x="408" y="542"/>
                    <a:pt x="408" y="542"/>
                    <a:pt x="408" y="542"/>
                  </a:cubicBezTo>
                  <a:cubicBezTo>
                    <a:pt x="412" y="540"/>
                    <a:pt x="412" y="540"/>
                    <a:pt x="412" y="540"/>
                  </a:cubicBezTo>
                  <a:cubicBezTo>
                    <a:pt x="415" y="538"/>
                    <a:pt x="415" y="538"/>
                    <a:pt x="415" y="538"/>
                  </a:cubicBezTo>
                  <a:cubicBezTo>
                    <a:pt x="417" y="537"/>
                    <a:pt x="419" y="536"/>
                    <a:pt x="421" y="535"/>
                  </a:cubicBezTo>
                  <a:cubicBezTo>
                    <a:pt x="425" y="533"/>
                    <a:pt x="429" y="531"/>
                    <a:pt x="433" y="529"/>
                  </a:cubicBezTo>
                  <a:cubicBezTo>
                    <a:pt x="448" y="520"/>
                    <a:pt x="462" y="509"/>
                    <a:pt x="475" y="498"/>
                  </a:cubicBezTo>
                  <a:cubicBezTo>
                    <a:pt x="509" y="469"/>
                    <a:pt x="535" y="432"/>
                    <a:pt x="551" y="391"/>
                  </a:cubicBezTo>
                  <a:cubicBezTo>
                    <a:pt x="568" y="350"/>
                    <a:pt x="574" y="305"/>
                    <a:pt x="570" y="261"/>
                  </a:cubicBezTo>
                  <a:cubicBezTo>
                    <a:pt x="566" y="217"/>
                    <a:pt x="552" y="174"/>
                    <a:pt x="528" y="136"/>
                  </a:cubicBezTo>
                  <a:cubicBezTo>
                    <a:pt x="504" y="99"/>
                    <a:pt x="471" y="67"/>
                    <a:pt x="432" y="44"/>
                  </a:cubicBezTo>
                  <a:cubicBezTo>
                    <a:pt x="430" y="43"/>
                    <a:pt x="429" y="43"/>
                    <a:pt x="432" y="45"/>
                  </a:cubicBezTo>
                  <a:cubicBezTo>
                    <a:pt x="442" y="52"/>
                    <a:pt x="442" y="52"/>
                    <a:pt x="442" y="52"/>
                  </a:cubicBezTo>
                  <a:cubicBezTo>
                    <a:pt x="446" y="55"/>
                    <a:pt x="452" y="59"/>
                    <a:pt x="460" y="65"/>
                  </a:cubicBezTo>
                  <a:cubicBezTo>
                    <a:pt x="470" y="73"/>
                    <a:pt x="487" y="88"/>
                    <a:pt x="505" y="108"/>
                  </a:cubicBezTo>
                  <a:cubicBezTo>
                    <a:pt x="513" y="119"/>
                    <a:pt x="522" y="131"/>
                    <a:pt x="530" y="144"/>
                  </a:cubicBezTo>
                  <a:cubicBezTo>
                    <a:pt x="538" y="157"/>
                    <a:pt x="545" y="172"/>
                    <a:pt x="551" y="188"/>
                  </a:cubicBezTo>
                  <a:cubicBezTo>
                    <a:pt x="557" y="203"/>
                    <a:pt x="562" y="220"/>
                    <a:pt x="565" y="237"/>
                  </a:cubicBezTo>
                  <a:cubicBezTo>
                    <a:pt x="568" y="254"/>
                    <a:pt x="569" y="271"/>
                    <a:pt x="569" y="288"/>
                  </a:cubicBezTo>
                  <a:cubicBezTo>
                    <a:pt x="569" y="305"/>
                    <a:pt x="568" y="321"/>
                    <a:pt x="565" y="337"/>
                  </a:cubicBezTo>
                  <a:cubicBezTo>
                    <a:pt x="562" y="352"/>
                    <a:pt x="558" y="366"/>
                    <a:pt x="554" y="379"/>
                  </a:cubicBezTo>
                  <a:cubicBezTo>
                    <a:pt x="539" y="422"/>
                    <a:pt x="513" y="461"/>
                    <a:pt x="478" y="492"/>
                  </a:cubicBezTo>
                  <a:cubicBezTo>
                    <a:pt x="461" y="508"/>
                    <a:pt x="442" y="521"/>
                    <a:pt x="421" y="532"/>
                  </a:cubicBezTo>
                  <a:cubicBezTo>
                    <a:pt x="419" y="534"/>
                    <a:pt x="416" y="535"/>
                    <a:pt x="413" y="536"/>
                  </a:cubicBezTo>
                  <a:cubicBezTo>
                    <a:pt x="408" y="539"/>
                    <a:pt x="408" y="539"/>
                    <a:pt x="408" y="539"/>
                  </a:cubicBezTo>
                  <a:cubicBezTo>
                    <a:pt x="404" y="541"/>
                    <a:pt x="404" y="541"/>
                    <a:pt x="404" y="541"/>
                  </a:cubicBezTo>
                  <a:cubicBezTo>
                    <a:pt x="404" y="541"/>
                    <a:pt x="404" y="541"/>
                    <a:pt x="404" y="541"/>
                  </a:cubicBezTo>
                  <a:cubicBezTo>
                    <a:pt x="404" y="541"/>
                    <a:pt x="404" y="541"/>
                    <a:pt x="404" y="541"/>
                  </a:cubicBezTo>
                  <a:cubicBezTo>
                    <a:pt x="404" y="542"/>
                    <a:pt x="404" y="542"/>
                    <a:pt x="404" y="542"/>
                  </a:cubicBezTo>
                  <a:cubicBezTo>
                    <a:pt x="404" y="543"/>
                    <a:pt x="404" y="543"/>
                    <a:pt x="404" y="543"/>
                  </a:cubicBezTo>
                  <a:cubicBezTo>
                    <a:pt x="404" y="545"/>
                    <a:pt x="404" y="545"/>
                    <a:pt x="404" y="545"/>
                  </a:cubicBezTo>
                  <a:cubicBezTo>
                    <a:pt x="404" y="565"/>
                    <a:pt x="404" y="565"/>
                    <a:pt x="404" y="565"/>
                  </a:cubicBezTo>
                  <a:cubicBezTo>
                    <a:pt x="404" y="600"/>
                    <a:pt x="404" y="600"/>
                    <a:pt x="404" y="600"/>
                  </a:cubicBezTo>
                  <a:cubicBezTo>
                    <a:pt x="403" y="602"/>
                    <a:pt x="403" y="604"/>
                    <a:pt x="402" y="606"/>
                  </a:cubicBezTo>
                  <a:cubicBezTo>
                    <a:pt x="401" y="607"/>
                    <a:pt x="399" y="609"/>
                    <a:pt x="397" y="609"/>
                  </a:cubicBezTo>
                  <a:cubicBezTo>
                    <a:pt x="397" y="610"/>
                    <a:pt x="396" y="610"/>
                    <a:pt x="395" y="610"/>
                  </a:cubicBezTo>
                  <a:cubicBezTo>
                    <a:pt x="394" y="610"/>
                    <a:pt x="393" y="610"/>
                    <a:pt x="391" y="610"/>
                  </a:cubicBezTo>
                  <a:cubicBezTo>
                    <a:pt x="382" y="610"/>
                    <a:pt x="382" y="610"/>
                    <a:pt x="382" y="610"/>
                  </a:cubicBezTo>
                  <a:cubicBezTo>
                    <a:pt x="346" y="610"/>
                    <a:pt x="346" y="610"/>
                    <a:pt x="346" y="610"/>
                  </a:cubicBezTo>
                  <a:cubicBezTo>
                    <a:pt x="343" y="610"/>
                    <a:pt x="343" y="610"/>
                    <a:pt x="343" y="610"/>
                  </a:cubicBezTo>
                  <a:cubicBezTo>
                    <a:pt x="342" y="610"/>
                    <a:pt x="342" y="610"/>
                    <a:pt x="342" y="610"/>
                  </a:cubicBezTo>
                  <a:cubicBezTo>
                    <a:pt x="342" y="610"/>
                    <a:pt x="342" y="610"/>
                    <a:pt x="342" y="610"/>
                  </a:cubicBezTo>
                  <a:cubicBezTo>
                    <a:pt x="342" y="610"/>
                    <a:pt x="342" y="610"/>
                    <a:pt x="342" y="610"/>
                  </a:cubicBezTo>
                  <a:cubicBezTo>
                    <a:pt x="342" y="609"/>
                    <a:pt x="342" y="609"/>
                    <a:pt x="342" y="609"/>
                  </a:cubicBezTo>
                  <a:cubicBezTo>
                    <a:pt x="346" y="596"/>
                    <a:pt x="346" y="596"/>
                    <a:pt x="346" y="596"/>
                  </a:cubicBezTo>
                  <a:cubicBezTo>
                    <a:pt x="350" y="584"/>
                    <a:pt x="353" y="573"/>
                    <a:pt x="357" y="561"/>
                  </a:cubicBezTo>
                  <a:cubicBezTo>
                    <a:pt x="364" y="539"/>
                    <a:pt x="372" y="516"/>
                    <a:pt x="381" y="493"/>
                  </a:cubicBezTo>
                  <a:cubicBezTo>
                    <a:pt x="385" y="482"/>
                    <a:pt x="389" y="471"/>
                    <a:pt x="394" y="460"/>
                  </a:cubicBezTo>
                  <a:cubicBezTo>
                    <a:pt x="396" y="454"/>
                    <a:pt x="399" y="449"/>
                    <a:pt x="401" y="443"/>
                  </a:cubicBezTo>
                  <a:cubicBezTo>
                    <a:pt x="405" y="435"/>
                    <a:pt x="405" y="435"/>
                    <a:pt x="405" y="435"/>
                  </a:cubicBezTo>
                  <a:cubicBezTo>
                    <a:pt x="406" y="432"/>
                    <a:pt x="406" y="432"/>
                    <a:pt x="406" y="432"/>
                  </a:cubicBezTo>
                  <a:cubicBezTo>
                    <a:pt x="406" y="431"/>
                    <a:pt x="406" y="431"/>
                    <a:pt x="406" y="431"/>
                  </a:cubicBezTo>
                  <a:cubicBezTo>
                    <a:pt x="407" y="431"/>
                    <a:pt x="407" y="431"/>
                    <a:pt x="407" y="431"/>
                  </a:cubicBezTo>
                  <a:cubicBezTo>
                    <a:pt x="407" y="431"/>
                    <a:pt x="407" y="431"/>
                    <a:pt x="407" y="431"/>
                  </a:cubicBezTo>
                  <a:cubicBezTo>
                    <a:pt x="407" y="431"/>
                    <a:pt x="407" y="431"/>
                    <a:pt x="407" y="431"/>
                  </a:cubicBezTo>
                  <a:cubicBezTo>
                    <a:pt x="408" y="431"/>
                    <a:pt x="408" y="431"/>
                    <a:pt x="408" y="431"/>
                  </a:cubicBezTo>
                  <a:cubicBezTo>
                    <a:pt x="410" y="431"/>
                    <a:pt x="412" y="431"/>
                    <a:pt x="414" y="431"/>
                  </a:cubicBezTo>
                  <a:cubicBezTo>
                    <a:pt x="418" y="430"/>
                    <a:pt x="422" y="430"/>
                    <a:pt x="426" y="429"/>
                  </a:cubicBezTo>
                  <a:cubicBezTo>
                    <a:pt x="434" y="426"/>
                    <a:pt x="442" y="422"/>
                    <a:pt x="448" y="415"/>
                  </a:cubicBezTo>
                  <a:cubicBezTo>
                    <a:pt x="451" y="412"/>
                    <a:pt x="453" y="408"/>
                    <a:pt x="455" y="404"/>
                  </a:cubicBezTo>
                  <a:cubicBezTo>
                    <a:pt x="457" y="400"/>
                    <a:pt x="458" y="396"/>
                    <a:pt x="458" y="392"/>
                  </a:cubicBezTo>
                  <a:cubicBezTo>
                    <a:pt x="460" y="383"/>
                    <a:pt x="459" y="374"/>
                    <a:pt x="455" y="366"/>
                  </a:cubicBezTo>
                  <a:cubicBezTo>
                    <a:pt x="453" y="362"/>
                    <a:pt x="450" y="358"/>
                    <a:pt x="447" y="355"/>
                  </a:cubicBezTo>
                  <a:cubicBezTo>
                    <a:pt x="444" y="352"/>
                    <a:pt x="439" y="350"/>
                    <a:pt x="434" y="349"/>
                  </a:cubicBezTo>
                  <a:cubicBezTo>
                    <a:pt x="433" y="348"/>
                    <a:pt x="432" y="348"/>
                    <a:pt x="430" y="348"/>
                  </a:cubicBezTo>
                  <a:cubicBezTo>
                    <a:pt x="429" y="348"/>
                    <a:pt x="428" y="348"/>
                    <a:pt x="426" y="349"/>
                  </a:cubicBezTo>
                  <a:cubicBezTo>
                    <a:pt x="424" y="349"/>
                    <a:pt x="421" y="350"/>
                    <a:pt x="419" y="351"/>
                  </a:cubicBezTo>
                  <a:cubicBezTo>
                    <a:pt x="415" y="353"/>
                    <a:pt x="412" y="355"/>
                    <a:pt x="409" y="358"/>
                  </a:cubicBezTo>
                  <a:cubicBezTo>
                    <a:pt x="406" y="361"/>
                    <a:pt x="403" y="364"/>
                    <a:pt x="401" y="367"/>
                  </a:cubicBezTo>
                  <a:cubicBezTo>
                    <a:pt x="400" y="368"/>
                    <a:pt x="399" y="369"/>
                    <a:pt x="399" y="370"/>
                  </a:cubicBezTo>
                  <a:cubicBezTo>
                    <a:pt x="398" y="370"/>
                    <a:pt x="398" y="370"/>
                    <a:pt x="398" y="370"/>
                  </a:cubicBezTo>
                  <a:cubicBezTo>
                    <a:pt x="398" y="371"/>
                    <a:pt x="398" y="371"/>
                    <a:pt x="398" y="371"/>
                  </a:cubicBezTo>
                  <a:cubicBezTo>
                    <a:pt x="398" y="371"/>
                    <a:pt x="398" y="371"/>
                    <a:pt x="398" y="371"/>
                  </a:cubicBezTo>
                  <a:cubicBezTo>
                    <a:pt x="397" y="373"/>
                    <a:pt x="397" y="373"/>
                    <a:pt x="397" y="373"/>
                  </a:cubicBezTo>
                  <a:cubicBezTo>
                    <a:pt x="395" y="378"/>
                    <a:pt x="395" y="378"/>
                    <a:pt x="395" y="378"/>
                  </a:cubicBezTo>
                  <a:cubicBezTo>
                    <a:pt x="388" y="392"/>
                    <a:pt x="388" y="392"/>
                    <a:pt x="388" y="392"/>
                  </a:cubicBezTo>
                  <a:cubicBezTo>
                    <a:pt x="388" y="392"/>
                    <a:pt x="387" y="391"/>
                    <a:pt x="387" y="391"/>
                  </a:cubicBezTo>
                  <a:cubicBezTo>
                    <a:pt x="387" y="391"/>
                    <a:pt x="387" y="391"/>
                    <a:pt x="387" y="391"/>
                  </a:cubicBezTo>
                  <a:cubicBezTo>
                    <a:pt x="385" y="390"/>
                    <a:pt x="385" y="390"/>
                    <a:pt x="385" y="390"/>
                  </a:cubicBezTo>
                  <a:cubicBezTo>
                    <a:pt x="384" y="390"/>
                    <a:pt x="384" y="389"/>
                    <a:pt x="383" y="388"/>
                  </a:cubicBezTo>
                  <a:cubicBezTo>
                    <a:pt x="379" y="386"/>
                    <a:pt x="376" y="382"/>
                    <a:pt x="374" y="379"/>
                  </a:cubicBezTo>
                  <a:cubicBezTo>
                    <a:pt x="371" y="375"/>
                    <a:pt x="369" y="372"/>
                    <a:pt x="367" y="367"/>
                  </a:cubicBezTo>
                  <a:cubicBezTo>
                    <a:pt x="366" y="365"/>
                    <a:pt x="365" y="363"/>
                    <a:pt x="364" y="361"/>
                  </a:cubicBezTo>
                  <a:cubicBezTo>
                    <a:pt x="363" y="361"/>
                    <a:pt x="363" y="361"/>
                    <a:pt x="363" y="361"/>
                  </a:cubicBezTo>
                  <a:cubicBezTo>
                    <a:pt x="363" y="360"/>
                    <a:pt x="363" y="360"/>
                    <a:pt x="363" y="360"/>
                  </a:cubicBezTo>
                  <a:cubicBezTo>
                    <a:pt x="363" y="360"/>
                    <a:pt x="363" y="360"/>
                    <a:pt x="363" y="360"/>
                  </a:cubicBezTo>
                  <a:cubicBezTo>
                    <a:pt x="364" y="360"/>
                    <a:pt x="364" y="360"/>
                    <a:pt x="364" y="360"/>
                  </a:cubicBezTo>
                  <a:cubicBezTo>
                    <a:pt x="364" y="360"/>
                    <a:pt x="364" y="360"/>
                    <a:pt x="364" y="360"/>
                  </a:cubicBezTo>
                  <a:cubicBezTo>
                    <a:pt x="365" y="359"/>
                    <a:pt x="365" y="359"/>
                    <a:pt x="365" y="359"/>
                  </a:cubicBezTo>
                  <a:cubicBezTo>
                    <a:pt x="368" y="357"/>
                    <a:pt x="370" y="355"/>
                    <a:pt x="372" y="353"/>
                  </a:cubicBezTo>
                  <a:cubicBezTo>
                    <a:pt x="376" y="349"/>
                    <a:pt x="380" y="345"/>
                    <a:pt x="383" y="340"/>
                  </a:cubicBezTo>
                  <a:cubicBezTo>
                    <a:pt x="387" y="336"/>
                    <a:pt x="390" y="330"/>
                    <a:pt x="391" y="324"/>
                  </a:cubicBezTo>
                  <a:cubicBezTo>
                    <a:pt x="392" y="318"/>
                    <a:pt x="392" y="311"/>
                    <a:pt x="390" y="305"/>
                  </a:cubicBezTo>
                  <a:cubicBezTo>
                    <a:pt x="389" y="302"/>
                    <a:pt x="388" y="299"/>
                    <a:pt x="386" y="296"/>
                  </a:cubicBezTo>
                  <a:cubicBezTo>
                    <a:pt x="385" y="295"/>
                    <a:pt x="384" y="294"/>
                    <a:pt x="383" y="292"/>
                  </a:cubicBezTo>
                  <a:cubicBezTo>
                    <a:pt x="383" y="292"/>
                    <a:pt x="382" y="291"/>
                    <a:pt x="382" y="291"/>
                  </a:cubicBezTo>
                  <a:cubicBezTo>
                    <a:pt x="381" y="290"/>
                    <a:pt x="381" y="290"/>
                    <a:pt x="381" y="290"/>
                  </a:cubicBezTo>
                  <a:cubicBezTo>
                    <a:pt x="380" y="289"/>
                    <a:pt x="380" y="289"/>
                    <a:pt x="380" y="289"/>
                  </a:cubicBezTo>
                  <a:cubicBezTo>
                    <a:pt x="377" y="287"/>
                    <a:pt x="374" y="285"/>
                    <a:pt x="371" y="283"/>
                  </a:cubicBezTo>
                  <a:cubicBezTo>
                    <a:pt x="368" y="282"/>
                    <a:pt x="364" y="282"/>
                    <a:pt x="361" y="282"/>
                  </a:cubicBezTo>
                  <a:cubicBezTo>
                    <a:pt x="354" y="282"/>
                    <a:pt x="348" y="284"/>
                    <a:pt x="343" y="287"/>
                  </a:cubicBezTo>
                  <a:cubicBezTo>
                    <a:pt x="340" y="289"/>
                    <a:pt x="338" y="291"/>
                    <a:pt x="336" y="293"/>
                  </a:cubicBezTo>
                  <a:cubicBezTo>
                    <a:pt x="333" y="295"/>
                    <a:pt x="331" y="298"/>
                    <a:pt x="330" y="300"/>
                  </a:cubicBezTo>
                  <a:cubicBezTo>
                    <a:pt x="327" y="304"/>
                    <a:pt x="325" y="308"/>
                    <a:pt x="324" y="312"/>
                  </a:cubicBezTo>
                  <a:cubicBezTo>
                    <a:pt x="322" y="316"/>
                    <a:pt x="322" y="321"/>
                    <a:pt x="321" y="325"/>
                  </a:cubicBezTo>
                  <a:cubicBezTo>
                    <a:pt x="321" y="329"/>
                    <a:pt x="321" y="333"/>
                    <a:pt x="322" y="337"/>
                  </a:cubicBezTo>
                  <a:cubicBezTo>
                    <a:pt x="322" y="340"/>
                    <a:pt x="322" y="340"/>
                    <a:pt x="322" y="340"/>
                  </a:cubicBezTo>
                  <a:cubicBezTo>
                    <a:pt x="322" y="343"/>
                    <a:pt x="322" y="343"/>
                    <a:pt x="322" y="343"/>
                  </a:cubicBezTo>
                  <a:cubicBezTo>
                    <a:pt x="323" y="343"/>
                    <a:pt x="323" y="343"/>
                    <a:pt x="323" y="343"/>
                  </a:cubicBezTo>
                  <a:cubicBezTo>
                    <a:pt x="322" y="343"/>
                    <a:pt x="322" y="343"/>
                    <a:pt x="322" y="343"/>
                  </a:cubicBezTo>
                  <a:cubicBezTo>
                    <a:pt x="322" y="344"/>
                    <a:pt x="322" y="344"/>
                    <a:pt x="322" y="344"/>
                  </a:cubicBezTo>
                  <a:cubicBezTo>
                    <a:pt x="320" y="344"/>
                    <a:pt x="318" y="345"/>
                    <a:pt x="315" y="345"/>
                  </a:cubicBezTo>
                  <a:cubicBezTo>
                    <a:pt x="311" y="346"/>
                    <a:pt x="307" y="347"/>
                    <a:pt x="302" y="347"/>
                  </a:cubicBezTo>
                  <a:cubicBezTo>
                    <a:pt x="298" y="346"/>
                    <a:pt x="293" y="346"/>
                    <a:pt x="289" y="345"/>
                  </a:cubicBezTo>
                  <a:cubicBezTo>
                    <a:pt x="287" y="345"/>
                    <a:pt x="287" y="345"/>
                    <a:pt x="287" y="345"/>
                  </a:cubicBezTo>
                  <a:cubicBezTo>
                    <a:pt x="286" y="345"/>
                    <a:pt x="286" y="345"/>
                    <a:pt x="286" y="345"/>
                  </a:cubicBezTo>
                  <a:cubicBezTo>
                    <a:pt x="285" y="345"/>
                    <a:pt x="285" y="345"/>
                    <a:pt x="285" y="345"/>
                  </a:cubicBezTo>
                  <a:cubicBezTo>
                    <a:pt x="285" y="345"/>
                    <a:pt x="285" y="345"/>
                    <a:pt x="285" y="345"/>
                  </a:cubicBezTo>
                  <a:cubicBezTo>
                    <a:pt x="285" y="345"/>
                    <a:pt x="285" y="345"/>
                    <a:pt x="285" y="345"/>
                  </a:cubicBezTo>
                  <a:cubicBezTo>
                    <a:pt x="285" y="344"/>
                    <a:pt x="285" y="344"/>
                    <a:pt x="285" y="344"/>
                  </a:cubicBezTo>
                  <a:cubicBezTo>
                    <a:pt x="286" y="343"/>
                    <a:pt x="286" y="343"/>
                    <a:pt x="286" y="343"/>
                  </a:cubicBezTo>
                  <a:cubicBezTo>
                    <a:pt x="290" y="339"/>
                    <a:pt x="293" y="334"/>
                    <a:pt x="295" y="330"/>
                  </a:cubicBezTo>
                  <a:cubicBezTo>
                    <a:pt x="298" y="325"/>
                    <a:pt x="300" y="320"/>
                    <a:pt x="302" y="314"/>
                  </a:cubicBezTo>
                  <a:cubicBezTo>
                    <a:pt x="302" y="311"/>
                    <a:pt x="303" y="308"/>
                    <a:pt x="302" y="305"/>
                  </a:cubicBezTo>
                  <a:cubicBezTo>
                    <a:pt x="302" y="301"/>
                    <a:pt x="302" y="298"/>
                    <a:pt x="300" y="295"/>
                  </a:cubicBezTo>
                  <a:cubicBezTo>
                    <a:pt x="298" y="289"/>
                    <a:pt x="293" y="284"/>
                    <a:pt x="289" y="280"/>
                  </a:cubicBezTo>
                  <a:cubicBezTo>
                    <a:pt x="284" y="277"/>
                    <a:pt x="278" y="274"/>
                    <a:pt x="271" y="274"/>
                  </a:cubicBezTo>
                  <a:cubicBezTo>
                    <a:pt x="268" y="273"/>
                    <a:pt x="264" y="274"/>
                    <a:pt x="261" y="275"/>
                  </a:cubicBezTo>
                  <a:cubicBezTo>
                    <a:pt x="258" y="276"/>
                    <a:pt x="255" y="277"/>
                    <a:pt x="252" y="279"/>
                  </a:cubicBezTo>
                  <a:cubicBezTo>
                    <a:pt x="247" y="282"/>
                    <a:pt x="243" y="287"/>
                    <a:pt x="240" y="291"/>
                  </a:cubicBezTo>
                  <a:cubicBezTo>
                    <a:pt x="237" y="296"/>
                    <a:pt x="234" y="301"/>
                    <a:pt x="232" y="306"/>
                  </a:cubicBezTo>
                  <a:cubicBezTo>
                    <a:pt x="230" y="311"/>
                    <a:pt x="229" y="316"/>
                    <a:pt x="228" y="322"/>
                  </a:cubicBezTo>
                  <a:cubicBezTo>
                    <a:pt x="228" y="325"/>
                    <a:pt x="228" y="328"/>
                    <a:pt x="228" y="331"/>
                  </a:cubicBezTo>
                  <a:cubicBezTo>
                    <a:pt x="228" y="331"/>
                    <a:pt x="228" y="332"/>
                    <a:pt x="228" y="333"/>
                  </a:cubicBezTo>
                  <a:cubicBezTo>
                    <a:pt x="228" y="334"/>
                    <a:pt x="228" y="334"/>
                    <a:pt x="228" y="335"/>
                  </a:cubicBezTo>
                  <a:cubicBezTo>
                    <a:pt x="229" y="337"/>
                    <a:pt x="229" y="338"/>
                    <a:pt x="229" y="339"/>
                  </a:cubicBezTo>
                  <a:cubicBezTo>
                    <a:pt x="230" y="342"/>
                    <a:pt x="231" y="345"/>
                    <a:pt x="232" y="348"/>
                  </a:cubicBezTo>
                  <a:cubicBezTo>
                    <a:pt x="233" y="348"/>
                    <a:pt x="233" y="349"/>
                    <a:pt x="233" y="350"/>
                  </a:cubicBezTo>
                  <a:cubicBezTo>
                    <a:pt x="234" y="350"/>
                    <a:pt x="234" y="350"/>
                    <a:pt x="234" y="350"/>
                  </a:cubicBezTo>
                  <a:cubicBezTo>
                    <a:pt x="234" y="350"/>
                    <a:pt x="234" y="350"/>
                    <a:pt x="234" y="350"/>
                  </a:cubicBezTo>
                  <a:cubicBezTo>
                    <a:pt x="234" y="350"/>
                    <a:pt x="234" y="350"/>
                    <a:pt x="234" y="350"/>
                  </a:cubicBezTo>
                  <a:cubicBezTo>
                    <a:pt x="233" y="351"/>
                    <a:pt x="233" y="351"/>
                    <a:pt x="233" y="351"/>
                  </a:cubicBezTo>
                  <a:cubicBezTo>
                    <a:pt x="231" y="353"/>
                    <a:pt x="229" y="355"/>
                    <a:pt x="228" y="357"/>
                  </a:cubicBezTo>
                  <a:cubicBezTo>
                    <a:pt x="224" y="360"/>
                    <a:pt x="221" y="363"/>
                    <a:pt x="217" y="366"/>
                  </a:cubicBezTo>
                  <a:cubicBezTo>
                    <a:pt x="213" y="369"/>
                    <a:pt x="209" y="372"/>
                    <a:pt x="205" y="375"/>
                  </a:cubicBezTo>
                  <a:cubicBezTo>
                    <a:pt x="204" y="376"/>
                    <a:pt x="203" y="376"/>
                    <a:pt x="202" y="377"/>
                  </a:cubicBezTo>
                  <a:cubicBezTo>
                    <a:pt x="200" y="378"/>
                    <a:pt x="200" y="378"/>
                    <a:pt x="200" y="378"/>
                  </a:cubicBezTo>
                  <a:cubicBezTo>
                    <a:pt x="200" y="378"/>
                    <a:pt x="200" y="378"/>
                    <a:pt x="200" y="378"/>
                  </a:cubicBezTo>
                  <a:cubicBezTo>
                    <a:pt x="200" y="378"/>
                    <a:pt x="200" y="378"/>
                    <a:pt x="200" y="378"/>
                  </a:cubicBezTo>
                  <a:cubicBezTo>
                    <a:pt x="198" y="375"/>
                    <a:pt x="198" y="375"/>
                    <a:pt x="198" y="375"/>
                  </a:cubicBezTo>
                  <a:cubicBezTo>
                    <a:pt x="196" y="370"/>
                    <a:pt x="196" y="370"/>
                    <a:pt x="196" y="370"/>
                  </a:cubicBezTo>
                  <a:cubicBezTo>
                    <a:pt x="195" y="368"/>
                    <a:pt x="194" y="366"/>
                    <a:pt x="192" y="365"/>
                  </a:cubicBezTo>
                  <a:cubicBezTo>
                    <a:pt x="188" y="358"/>
                    <a:pt x="182" y="351"/>
                    <a:pt x="174" y="346"/>
                  </a:cubicBezTo>
                  <a:cubicBezTo>
                    <a:pt x="170" y="344"/>
                    <a:pt x="166" y="342"/>
                    <a:pt x="161" y="342"/>
                  </a:cubicBezTo>
                  <a:cubicBezTo>
                    <a:pt x="157" y="341"/>
                    <a:pt x="152" y="341"/>
                    <a:pt x="147" y="342"/>
                  </a:cubicBezTo>
                  <a:cubicBezTo>
                    <a:pt x="145" y="343"/>
                    <a:pt x="142" y="344"/>
                    <a:pt x="140" y="345"/>
                  </a:cubicBezTo>
                  <a:cubicBezTo>
                    <a:pt x="138" y="346"/>
                    <a:pt x="136" y="347"/>
                    <a:pt x="134" y="348"/>
                  </a:cubicBezTo>
                  <a:cubicBezTo>
                    <a:pt x="131" y="351"/>
                    <a:pt x="127" y="355"/>
                    <a:pt x="125" y="359"/>
                  </a:cubicBezTo>
                  <a:cubicBezTo>
                    <a:pt x="123" y="364"/>
                    <a:pt x="122" y="369"/>
                    <a:pt x="122" y="374"/>
                  </a:cubicBezTo>
                  <a:cubicBezTo>
                    <a:pt x="122" y="379"/>
                    <a:pt x="123" y="383"/>
                    <a:pt x="125" y="387"/>
                  </a:cubicBezTo>
                  <a:cubicBezTo>
                    <a:pt x="126" y="391"/>
                    <a:pt x="128" y="395"/>
                    <a:pt x="131" y="399"/>
                  </a:cubicBezTo>
                  <a:cubicBezTo>
                    <a:pt x="133" y="402"/>
                    <a:pt x="136" y="405"/>
                    <a:pt x="139" y="408"/>
                  </a:cubicBezTo>
                  <a:cubicBezTo>
                    <a:pt x="146" y="414"/>
                    <a:pt x="154" y="418"/>
                    <a:pt x="162" y="421"/>
                  </a:cubicBezTo>
                  <a:cubicBezTo>
                    <a:pt x="166" y="422"/>
                    <a:pt x="171" y="422"/>
                    <a:pt x="175" y="422"/>
                  </a:cubicBezTo>
                  <a:cubicBezTo>
                    <a:pt x="177" y="422"/>
                    <a:pt x="179" y="422"/>
                    <a:pt x="181"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3" y="425"/>
                    <a:pt x="183" y="425"/>
                    <a:pt x="183" y="425"/>
                  </a:cubicBezTo>
                  <a:cubicBezTo>
                    <a:pt x="186" y="432"/>
                    <a:pt x="186" y="432"/>
                    <a:pt x="186" y="432"/>
                  </a:cubicBezTo>
                  <a:cubicBezTo>
                    <a:pt x="189" y="438"/>
                    <a:pt x="191" y="443"/>
                    <a:pt x="193" y="448"/>
                  </a:cubicBezTo>
                  <a:cubicBezTo>
                    <a:pt x="198" y="458"/>
                    <a:pt x="202" y="469"/>
                    <a:pt x="206" y="480"/>
                  </a:cubicBezTo>
                  <a:cubicBezTo>
                    <a:pt x="215" y="501"/>
                    <a:pt x="222" y="522"/>
                    <a:pt x="230" y="544"/>
                  </a:cubicBezTo>
                  <a:cubicBezTo>
                    <a:pt x="236" y="562"/>
                    <a:pt x="241" y="580"/>
                    <a:pt x="247" y="598"/>
                  </a:cubicBezTo>
                  <a:cubicBezTo>
                    <a:pt x="250" y="609"/>
                    <a:pt x="250" y="609"/>
                    <a:pt x="250" y="609"/>
                  </a:cubicBezTo>
                  <a:cubicBezTo>
                    <a:pt x="250" y="610"/>
                    <a:pt x="250" y="610"/>
                    <a:pt x="250" y="610"/>
                  </a:cubicBezTo>
                  <a:cubicBezTo>
                    <a:pt x="250" y="610"/>
                    <a:pt x="250" y="610"/>
                    <a:pt x="250" y="610"/>
                  </a:cubicBezTo>
                  <a:cubicBezTo>
                    <a:pt x="224" y="610"/>
                    <a:pt x="224" y="610"/>
                    <a:pt x="224" y="610"/>
                  </a:cubicBezTo>
                  <a:cubicBezTo>
                    <a:pt x="196" y="610"/>
                    <a:pt x="196" y="610"/>
                    <a:pt x="196" y="610"/>
                  </a:cubicBezTo>
                  <a:cubicBezTo>
                    <a:pt x="188" y="610"/>
                    <a:pt x="188" y="610"/>
                    <a:pt x="188" y="610"/>
                  </a:cubicBezTo>
                  <a:cubicBezTo>
                    <a:pt x="187" y="610"/>
                    <a:pt x="186" y="609"/>
                    <a:pt x="184" y="609"/>
                  </a:cubicBezTo>
                  <a:cubicBezTo>
                    <a:pt x="182" y="608"/>
                    <a:pt x="180" y="605"/>
                    <a:pt x="179" y="603"/>
                  </a:cubicBezTo>
                  <a:cubicBezTo>
                    <a:pt x="179" y="602"/>
                    <a:pt x="179" y="601"/>
                    <a:pt x="179" y="600"/>
                  </a:cubicBezTo>
                  <a:cubicBezTo>
                    <a:pt x="179" y="600"/>
                    <a:pt x="179" y="600"/>
                    <a:pt x="179" y="600"/>
                  </a:cubicBezTo>
                  <a:cubicBezTo>
                    <a:pt x="179" y="599"/>
                    <a:pt x="179" y="599"/>
                    <a:pt x="179" y="599"/>
                  </a:cubicBezTo>
                  <a:cubicBezTo>
                    <a:pt x="179" y="597"/>
                    <a:pt x="179" y="597"/>
                    <a:pt x="179" y="597"/>
                  </a:cubicBezTo>
                  <a:cubicBezTo>
                    <a:pt x="179" y="590"/>
                    <a:pt x="179" y="590"/>
                    <a:pt x="179" y="590"/>
                  </a:cubicBezTo>
                  <a:cubicBezTo>
                    <a:pt x="179" y="576"/>
                    <a:pt x="179" y="576"/>
                    <a:pt x="179" y="576"/>
                  </a:cubicBezTo>
                  <a:cubicBezTo>
                    <a:pt x="179" y="544"/>
                    <a:pt x="179" y="544"/>
                    <a:pt x="179" y="544"/>
                  </a:cubicBezTo>
                  <a:cubicBezTo>
                    <a:pt x="179" y="540"/>
                    <a:pt x="179" y="540"/>
                    <a:pt x="179" y="540"/>
                  </a:cubicBezTo>
                  <a:cubicBezTo>
                    <a:pt x="179" y="540"/>
                    <a:pt x="179" y="540"/>
                    <a:pt x="179" y="540"/>
                  </a:cubicBezTo>
                  <a:cubicBezTo>
                    <a:pt x="178" y="540"/>
                    <a:pt x="178" y="540"/>
                    <a:pt x="178" y="540"/>
                  </a:cubicBezTo>
                  <a:cubicBezTo>
                    <a:pt x="177" y="540"/>
                    <a:pt x="177" y="540"/>
                    <a:pt x="177" y="540"/>
                  </a:cubicBezTo>
                  <a:cubicBezTo>
                    <a:pt x="176" y="539"/>
                    <a:pt x="176" y="539"/>
                    <a:pt x="176" y="539"/>
                  </a:cubicBezTo>
                  <a:cubicBezTo>
                    <a:pt x="170" y="536"/>
                    <a:pt x="170" y="536"/>
                    <a:pt x="170" y="536"/>
                  </a:cubicBezTo>
                  <a:cubicBezTo>
                    <a:pt x="168" y="535"/>
                    <a:pt x="166" y="534"/>
                    <a:pt x="164" y="533"/>
                  </a:cubicBezTo>
                  <a:cubicBezTo>
                    <a:pt x="160" y="531"/>
                    <a:pt x="155" y="528"/>
                    <a:pt x="151" y="526"/>
                  </a:cubicBezTo>
                  <a:cubicBezTo>
                    <a:pt x="143" y="521"/>
                    <a:pt x="135" y="516"/>
                    <a:pt x="128" y="511"/>
                  </a:cubicBezTo>
                  <a:cubicBezTo>
                    <a:pt x="113" y="500"/>
                    <a:pt x="99" y="487"/>
                    <a:pt x="86" y="473"/>
                  </a:cubicBezTo>
                  <a:cubicBezTo>
                    <a:pt x="61" y="446"/>
                    <a:pt x="41" y="413"/>
                    <a:pt x="29" y="378"/>
                  </a:cubicBezTo>
                  <a:cubicBezTo>
                    <a:pt x="17" y="344"/>
                    <a:pt x="12" y="307"/>
                    <a:pt x="14" y="271"/>
                  </a:cubicBezTo>
                  <a:cubicBezTo>
                    <a:pt x="16" y="235"/>
                    <a:pt x="25" y="201"/>
                    <a:pt x="40" y="170"/>
                  </a:cubicBezTo>
                  <a:cubicBezTo>
                    <a:pt x="54" y="139"/>
                    <a:pt x="74" y="111"/>
                    <a:pt x="97" y="89"/>
                  </a:cubicBezTo>
                  <a:cubicBezTo>
                    <a:pt x="120" y="66"/>
                    <a:pt x="147" y="48"/>
                    <a:pt x="174" y="35"/>
                  </a:cubicBezTo>
                  <a:cubicBezTo>
                    <a:pt x="198" y="24"/>
                    <a:pt x="220" y="18"/>
                    <a:pt x="237" y="14"/>
                  </a:cubicBezTo>
                  <a:cubicBezTo>
                    <a:pt x="255" y="10"/>
                    <a:pt x="268" y="9"/>
                    <a:pt x="278" y="8"/>
                  </a:cubicBezTo>
                  <a:cubicBezTo>
                    <a:pt x="283" y="8"/>
                    <a:pt x="287" y="8"/>
                    <a:pt x="290" y="8"/>
                  </a:cubicBezTo>
                  <a:cubicBezTo>
                    <a:pt x="293" y="7"/>
                    <a:pt x="295" y="7"/>
                    <a:pt x="296" y="7"/>
                  </a:cubicBezTo>
                  <a:cubicBezTo>
                    <a:pt x="298" y="7"/>
                    <a:pt x="296" y="6"/>
                    <a:pt x="291" y="6"/>
                  </a:cubicBezTo>
                  <a:cubicBezTo>
                    <a:pt x="286" y="6"/>
                    <a:pt x="277" y="5"/>
                    <a:pt x="266" y="6"/>
                  </a:cubicBezTo>
                  <a:cubicBezTo>
                    <a:pt x="254" y="7"/>
                    <a:pt x="239" y="8"/>
                    <a:pt x="222" y="12"/>
                  </a:cubicBezTo>
                  <a:cubicBezTo>
                    <a:pt x="205" y="16"/>
                    <a:pt x="186" y="22"/>
                    <a:pt x="165" y="32"/>
                  </a:cubicBezTo>
                  <a:cubicBezTo>
                    <a:pt x="145" y="42"/>
                    <a:pt x="123" y="56"/>
                    <a:pt x="102" y="74"/>
                  </a:cubicBezTo>
                  <a:cubicBezTo>
                    <a:pt x="101" y="73"/>
                    <a:pt x="101" y="73"/>
                    <a:pt x="101" y="73"/>
                  </a:cubicBezTo>
                  <a:cubicBezTo>
                    <a:pt x="122" y="55"/>
                    <a:pt x="141" y="43"/>
                    <a:pt x="157" y="34"/>
                  </a:cubicBezTo>
                  <a:cubicBezTo>
                    <a:pt x="173" y="26"/>
                    <a:pt x="186" y="20"/>
                    <a:pt x="196" y="17"/>
                  </a:cubicBezTo>
                  <a:cubicBezTo>
                    <a:pt x="206" y="13"/>
                    <a:pt x="213" y="11"/>
                    <a:pt x="218" y="10"/>
                  </a:cubicBezTo>
                  <a:cubicBezTo>
                    <a:pt x="222" y="8"/>
                    <a:pt x="225" y="8"/>
                    <a:pt x="225" y="7"/>
                  </a:cubicBezTo>
                  <a:cubicBezTo>
                    <a:pt x="227" y="6"/>
                    <a:pt x="223" y="7"/>
                    <a:pt x="220" y="7"/>
                  </a:cubicBezTo>
                  <a:cubicBezTo>
                    <a:pt x="217" y="8"/>
                    <a:pt x="215" y="7"/>
                    <a:pt x="221" y="5"/>
                  </a:cubicBezTo>
                  <a:cubicBezTo>
                    <a:pt x="194" y="12"/>
                    <a:pt x="168" y="23"/>
                    <a:pt x="144" y="37"/>
                  </a:cubicBezTo>
                  <a:cubicBezTo>
                    <a:pt x="120" y="51"/>
                    <a:pt x="98" y="69"/>
                    <a:pt x="78" y="89"/>
                  </a:cubicBezTo>
                  <a:cubicBezTo>
                    <a:pt x="59" y="110"/>
                    <a:pt x="43" y="133"/>
                    <a:pt x="30" y="158"/>
                  </a:cubicBezTo>
                  <a:cubicBezTo>
                    <a:pt x="18" y="183"/>
                    <a:pt x="9" y="210"/>
                    <a:pt x="4" y="237"/>
                  </a:cubicBezTo>
                  <a:cubicBezTo>
                    <a:pt x="3" y="244"/>
                    <a:pt x="1" y="253"/>
                    <a:pt x="1" y="263"/>
                  </a:cubicBezTo>
                  <a:cubicBezTo>
                    <a:pt x="0" y="272"/>
                    <a:pt x="0" y="283"/>
                    <a:pt x="0" y="293"/>
                  </a:cubicBezTo>
                  <a:cubicBezTo>
                    <a:pt x="0" y="304"/>
                    <a:pt x="1" y="314"/>
                    <a:pt x="2" y="324"/>
                  </a:cubicBezTo>
                  <a:cubicBezTo>
                    <a:pt x="3" y="334"/>
                    <a:pt x="5" y="342"/>
                    <a:pt x="6" y="349"/>
                  </a:cubicBezTo>
                  <a:cubicBezTo>
                    <a:pt x="12" y="376"/>
                    <a:pt x="22" y="402"/>
                    <a:pt x="35" y="426"/>
                  </a:cubicBezTo>
                  <a:cubicBezTo>
                    <a:pt x="48" y="450"/>
                    <a:pt x="64" y="472"/>
                    <a:pt x="83" y="491"/>
                  </a:cubicBezTo>
                  <a:cubicBezTo>
                    <a:pt x="102" y="510"/>
                    <a:pt x="124" y="527"/>
                    <a:pt x="148" y="540"/>
                  </a:cubicBezTo>
                  <a:cubicBezTo>
                    <a:pt x="151" y="542"/>
                    <a:pt x="154" y="544"/>
                    <a:pt x="157" y="545"/>
                  </a:cubicBezTo>
                  <a:cubicBezTo>
                    <a:pt x="161" y="547"/>
                    <a:pt x="161" y="547"/>
                    <a:pt x="161" y="547"/>
                  </a:cubicBezTo>
                  <a:cubicBezTo>
                    <a:pt x="164" y="549"/>
                    <a:pt x="164" y="549"/>
                    <a:pt x="164" y="549"/>
                  </a:cubicBezTo>
                  <a:cubicBezTo>
                    <a:pt x="165" y="549"/>
                    <a:pt x="165" y="549"/>
                    <a:pt x="165" y="549"/>
                  </a:cubicBezTo>
                  <a:cubicBezTo>
                    <a:pt x="165" y="549"/>
                    <a:pt x="165" y="549"/>
                    <a:pt x="165" y="549"/>
                  </a:cubicBezTo>
                  <a:cubicBezTo>
                    <a:pt x="165" y="551"/>
                    <a:pt x="165" y="551"/>
                    <a:pt x="165" y="551"/>
                  </a:cubicBezTo>
                  <a:cubicBezTo>
                    <a:pt x="165" y="561"/>
                    <a:pt x="165" y="561"/>
                    <a:pt x="165" y="561"/>
                  </a:cubicBezTo>
                  <a:cubicBezTo>
                    <a:pt x="165" y="601"/>
                    <a:pt x="165" y="601"/>
                    <a:pt x="165" y="601"/>
                  </a:cubicBezTo>
                  <a:cubicBezTo>
                    <a:pt x="165" y="605"/>
                    <a:pt x="167" y="610"/>
                    <a:pt x="169" y="614"/>
                  </a:cubicBezTo>
                  <a:cubicBezTo>
                    <a:pt x="172" y="618"/>
                    <a:pt x="176" y="621"/>
                    <a:pt x="180" y="622"/>
                  </a:cubicBezTo>
                  <a:cubicBezTo>
                    <a:pt x="180" y="622"/>
                    <a:pt x="180" y="622"/>
                    <a:pt x="181" y="622"/>
                  </a:cubicBezTo>
                  <a:cubicBezTo>
                    <a:pt x="176" y="623"/>
                    <a:pt x="172" y="626"/>
                    <a:pt x="169" y="629"/>
                  </a:cubicBezTo>
                  <a:cubicBezTo>
                    <a:pt x="166" y="633"/>
                    <a:pt x="164" y="637"/>
                    <a:pt x="164" y="641"/>
                  </a:cubicBezTo>
                  <a:cubicBezTo>
                    <a:pt x="163" y="646"/>
                    <a:pt x="163" y="650"/>
                    <a:pt x="165" y="654"/>
                  </a:cubicBezTo>
                  <a:cubicBezTo>
                    <a:pt x="166" y="658"/>
                    <a:pt x="169" y="662"/>
                    <a:pt x="172" y="665"/>
                  </a:cubicBezTo>
                  <a:cubicBezTo>
                    <a:pt x="174" y="667"/>
                    <a:pt x="176" y="668"/>
                    <a:pt x="178" y="669"/>
                  </a:cubicBezTo>
                  <a:cubicBezTo>
                    <a:pt x="181" y="670"/>
                    <a:pt x="183" y="670"/>
                    <a:pt x="185" y="670"/>
                  </a:cubicBezTo>
                  <a:cubicBezTo>
                    <a:pt x="205" y="670"/>
                    <a:pt x="205" y="670"/>
                    <a:pt x="205" y="670"/>
                  </a:cubicBezTo>
                  <a:cubicBezTo>
                    <a:pt x="244" y="670"/>
                    <a:pt x="244" y="670"/>
                    <a:pt x="244" y="670"/>
                  </a:cubicBezTo>
                  <a:cubicBezTo>
                    <a:pt x="268" y="670"/>
                    <a:pt x="268" y="670"/>
                    <a:pt x="268" y="670"/>
                  </a:cubicBezTo>
                  <a:cubicBezTo>
                    <a:pt x="232" y="670"/>
                    <a:pt x="232" y="670"/>
                    <a:pt x="232" y="670"/>
                  </a:cubicBezTo>
                  <a:cubicBezTo>
                    <a:pt x="192" y="670"/>
                    <a:pt x="192" y="670"/>
                    <a:pt x="192" y="670"/>
                  </a:cubicBezTo>
                  <a:cubicBezTo>
                    <a:pt x="188" y="670"/>
                    <a:pt x="188" y="670"/>
                    <a:pt x="188" y="670"/>
                  </a:cubicBezTo>
                  <a:cubicBezTo>
                    <a:pt x="185" y="670"/>
                    <a:pt x="185" y="670"/>
                    <a:pt x="185" y="670"/>
                  </a:cubicBezTo>
                  <a:cubicBezTo>
                    <a:pt x="184" y="670"/>
                    <a:pt x="183" y="671"/>
                    <a:pt x="181" y="671"/>
                  </a:cubicBezTo>
                  <a:cubicBezTo>
                    <a:pt x="177" y="672"/>
                    <a:pt x="172" y="674"/>
                    <a:pt x="169" y="678"/>
                  </a:cubicBezTo>
                  <a:cubicBezTo>
                    <a:pt x="166" y="681"/>
                    <a:pt x="164" y="686"/>
                    <a:pt x="164" y="690"/>
                  </a:cubicBezTo>
                  <a:cubicBezTo>
                    <a:pt x="163" y="694"/>
                    <a:pt x="163" y="699"/>
                    <a:pt x="165" y="703"/>
                  </a:cubicBezTo>
                  <a:cubicBezTo>
                    <a:pt x="166" y="707"/>
                    <a:pt x="169" y="711"/>
                    <a:pt x="172" y="714"/>
                  </a:cubicBezTo>
                  <a:cubicBezTo>
                    <a:pt x="174" y="715"/>
                    <a:pt x="176" y="717"/>
                    <a:pt x="178" y="717"/>
                  </a:cubicBezTo>
                  <a:cubicBezTo>
                    <a:pt x="181" y="718"/>
                    <a:pt x="183" y="719"/>
                    <a:pt x="185" y="719"/>
                  </a:cubicBezTo>
                  <a:cubicBezTo>
                    <a:pt x="205" y="719"/>
                    <a:pt x="205" y="719"/>
                    <a:pt x="205" y="719"/>
                  </a:cubicBezTo>
                  <a:cubicBezTo>
                    <a:pt x="244" y="719"/>
                    <a:pt x="244" y="719"/>
                    <a:pt x="244" y="719"/>
                  </a:cubicBezTo>
                  <a:cubicBezTo>
                    <a:pt x="265" y="719"/>
                    <a:pt x="265" y="719"/>
                    <a:pt x="265" y="719"/>
                  </a:cubicBezTo>
                  <a:cubicBezTo>
                    <a:pt x="205" y="719"/>
                    <a:pt x="205" y="719"/>
                    <a:pt x="205" y="719"/>
                  </a:cubicBezTo>
                  <a:cubicBezTo>
                    <a:pt x="193" y="719"/>
                    <a:pt x="193" y="719"/>
                    <a:pt x="193" y="719"/>
                  </a:cubicBezTo>
                  <a:cubicBezTo>
                    <a:pt x="187" y="719"/>
                    <a:pt x="187" y="719"/>
                    <a:pt x="187" y="719"/>
                  </a:cubicBezTo>
                  <a:cubicBezTo>
                    <a:pt x="186" y="719"/>
                    <a:pt x="186" y="719"/>
                    <a:pt x="186" y="719"/>
                  </a:cubicBezTo>
                  <a:cubicBezTo>
                    <a:pt x="185" y="719"/>
                    <a:pt x="185" y="719"/>
                    <a:pt x="185" y="719"/>
                  </a:cubicBezTo>
                  <a:cubicBezTo>
                    <a:pt x="184" y="719"/>
                    <a:pt x="184" y="719"/>
                    <a:pt x="184" y="719"/>
                  </a:cubicBezTo>
                  <a:cubicBezTo>
                    <a:pt x="182" y="719"/>
                    <a:pt x="181" y="719"/>
                    <a:pt x="179" y="720"/>
                  </a:cubicBezTo>
                  <a:cubicBezTo>
                    <a:pt x="174" y="722"/>
                    <a:pt x="169" y="726"/>
                    <a:pt x="167" y="730"/>
                  </a:cubicBezTo>
                  <a:cubicBezTo>
                    <a:pt x="164" y="735"/>
                    <a:pt x="163" y="740"/>
                    <a:pt x="163" y="746"/>
                  </a:cubicBezTo>
                  <a:cubicBezTo>
                    <a:pt x="164" y="751"/>
                    <a:pt x="166" y="756"/>
                    <a:pt x="169" y="760"/>
                  </a:cubicBezTo>
                  <a:cubicBezTo>
                    <a:pt x="171" y="762"/>
                    <a:pt x="173" y="764"/>
                    <a:pt x="176" y="765"/>
                  </a:cubicBezTo>
                  <a:cubicBezTo>
                    <a:pt x="179" y="766"/>
                    <a:pt x="181" y="767"/>
                    <a:pt x="184" y="767"/>
                  </a:cubicBezTo>
                  <a:cubicBezTo>
                    <a:pt x="204" y="767"/>
                    <a:pt x="204" y="767"/>
                    <a:pt x="204" y="767"/>
                  </a:cubicBezTo>
                  <a:cubicBezTo>
                    <a:pt x="220" y="801"/>
                    <a:pt x="220" y="801"/>
                    <a:pt x="220" y="801"/>
                  </a:cubicBezTo>
                  <a:cubicBezTo>
                    <a:pt x="222" y="805"/>
                    <a:pt x="222" y="805"/>
                    <a:pt x="222" y="805"/>
                  </a:cubicBezTo>
                  <a:cubicBezTo>
                    <a:pt x="224" y="808"/>
                    <a:pt x="224" y="808"/>
                    <a:pt x="224" y="808"/>
                  </a:cubicBezTo>
                  <a:cubicBezTo>
                    <a:pt x="224" y="809"/>
                    <a:pt x="224" y="809"/>
                    <a:pt x="224" y="809"/>
                  </a:cubicBezTo>
                  <a:cubicBezTo>
                    <a:pt x="225" y="810"/>
                    <a:pt x="225" y="810"/>
                    <a:pt x="225" y="810"/>
                  </a:cubicBezTo>
                  <a:cubicBezTo>
                    <a:pt x="225" y="810"/>
                    <a:pt x="225" y="811"/>
                    <a:pt x="225" y="811"/>
                  </a:cubicBezTo>
                  <a:cubicBezTo>
                    <a:pt x="227" y="813"/>
                    <a:pt x="227" y="813"/>
                    <a:pt x="227" y="813"/>
                  </a:cubicBezTo>
                  <a:cubicBezTo>
                    <a:pt x="229" y="815"/>
                    <a:pt x="229" y="815"/>
                    <a:pt x="229" y="815"/>
                  </a:cubicBezTo>
                  <a:cubicBezTo>
                    <a:pt x="230" y="817"/>
                    <a:pt x="231" y="818"/>
                    <a:pt x="232" y="820"/>
                  </a:cubicBezTo>
                  <a:cubicBezTo>
                    <a:pt x="234" y="821"/>
                    <a:pt x="235" y="822"/>
                    <a:pt x="236" y="824"/>
                  </a:cubicBezTo>
                  <a:cubicBezTo>
                    <a:pt x="238" y="825"/>
                    <a:pt x="239" y="826"/>
                    <a:pt x="241" y="828"/>
                  </a:cubicBezTo>
                  <a:cubicBezTo>
                    <a:pt x="242" y="828"/>
                    <a:pt x="243" y="829"/>
                    <a:pt x="245" y="830"/>
                  </a:cubicBezTo>
                  <a:cubicBezTo>
                    <a:pt x="246" y="830"/>
                    <a:pt x="247" y="830"/>
                    <a:pt x="247" y="830"/>
                  </a:cubicBezTo>
                  <a:cubicBezTo>
                    <a:pt x="249" y="831"/>
                    <a:pt x="249" y="831"/>
                    <a:pt x="249" y="831"/>
                  </a:cubicBezTo>
                  <a:cubicBezTo>
                    <a:pt x="250" y="831"/>
                    <a:pt x="252" y="831"/>
                    <a:pt x="254" y="831"/>
                  </a:cubicBezTo>
                  <a:cubicBezTo>
                    <a:pt x="268" y="833"/>
                    <a:pt x="282" y="834"/>
                    <a:pt x="296" y="834"/>
                  </a:cubicBezTo>
                  <a:cubicBezTo>
                    <a:pt x="303" y="835"/>
                    <a:pt x="310" y="835"/>
                    <a:pt x="318" y="834"/>
                  </a:cubicBezTo>
                  <a:cubicBezTo>
                    <a:pt x="321" y="834"/>
                    <a:pt x="325" y="834"/>
                    <a:pt x="329" y="833"/>
                  </a:cubicBezTo>
                  <a:cubicBezTo>
                    <a:pt x="331" y="833"/>
                    <a:pt x="332" y="832"/>
                    <a:pt x="334" y="832"/>
                  </a:cubicBezTo>
                  <a:cubicBezTo>
                    <a:pt x="335" y="832"/>
                    <a:pt x="336" y="831"/>
                    <a:pt x="337" y="831"/>
                  </a:cubicBezTo>
                  <a:cubicBezTo>
                    <a:pt x="338" y="831"/>
                    <a:pt x="338" y="831"/>
                    <a:pt x="339" y="830"/>
                  </a:cubicBezTo>
                  <a:cubicBezTo>
                    <a:pt x="340" y="830"/>
                    <a:pt x="340" y="830"/>
                    <a:pt x="340" y="830"/>
                  </a:cubicBezTo>
                  <a:cubicBezTo>
                    <a:pt x="340" y="830"/>
                    <a:pt x="340" y="830"/>
                    <a:pt x="340" y="830"/>
                  </a:cubicBezTo>
                  <a:cubicBezTo>
                    <a:pt x="340" y="830"/>
                    <a:pt x="340" y="830"/>
                    <a:pt x="340" y="830"/>
                  </a:cubicBezTo>
                  <a:cubicBezTo>
                    <a:pt x="341" y="830"/>
                    <a:pt x="341" y="830"/>
                    <a:pt x="341" y="830"/>
                  </a:cubicBezTo>
                  <a:cubicBezTo>
                    <a:pt x="341" y="829"/>
                    <a:pt x="341" y="829"/>
                    <a:pt x="341" y="829"/>
                  </a:cubicBezTo>
                  <a:cubicBezTo>
                    <a:pt x="342" y="829"/>
                    <a:pt x="342" y="829"/>
                    <a:pt x="343" y="829"/>
                  </a:cubicBezTo>
                  <a:cubicBezTo>
                    <a:pt x="342" y="829"/>
                    <a:pt x="342" y="829"/>
                    <a:pt x="341" y="829"/>
                  </a:cubicBezTo>
                  <a:cubicBezTo>
                    <a:pt x="341" y="830"/>
                    <a:pt x="341" y="830"/>
                    <a:pt x="341" y="830"/>
                  </a:cubicBezTo>
                  <a:cubicBezTo>
                    <a:pt x="340" y="830"/>
                    <a:pt x="340" y="830"/>
                    <a:pt x="340" y="830"/>
                  </a:cubicBezTo>
                  <a:cubicBezTo>
                    <a:pt x="340" y="830"/>
                    <a:pt x="340" y="830"/>
                    <a:pt x="340" y="830"/>
                  </a:cubicBezTo>
                  <a:cubicBezTo>
                    <a:pt x="340" y="830"/>
                    <a:pt x="340" y="830"/>
                    <a:pt x="340" y="830"/>
                  </a:cubicBezTo>
                  <a:cubicBezTo>
                    <a:pt x="339" y="830"/>
                    <a:pt x="339" y="830"/>
                    <a:pt x="339" y="830"/>
                  </a:cubicBezTo>
                  <a:cubicBezTo>
                    <a:pt x="338" y="831"/>
                    <a:pt x="338" y="831"/>
                    <a:pt x="337" y="831"/>
                  </a:cubicBezTo>
                  <a:cubicBezTo>
                    <a:pt x="336" y="831"/>
                    <a:pt x="335" y="832"/>
                    <a:pt x="334" y="832"/>
                  </a:cubicBezTo>
                  <a:cubicBezTo>
                    <a:pt x="332" y="832"/>
                    <a:pt x="330" y="833"/>
                    <a:pt x="329" y="833"/>
                  </a:cubicBezTo>
                  <a:cubicBezTo>
                    <a:pt x="325" y="834"/>
                    <a:pt x="321" y="834"/>
                    <a:pt x="317" y="834"/>
                  </a:cubicBezTo>
                  <a:cubicBezTo>
                    <a:pt x="310" y="834"/>
                    <a:pt x="303" y="834"/>
                    <a:pt x="296" y="834"/>
                  </a:cubicBezTo>
                  <a:cubicBezTo>
                    <a:pt x="282" y="834"/>
                    <a:pt x="268" y="833"/>
                    <a:pt x="254" y="831"/>
                  </a:cubicBezTo>
                  <a:cubicBezTo>
                    <a:pt x="252" y="831"/>
                    <a:pt x="250" y="830"/>
                    <a:pt x="248" y="830"/>
                  </a:cubicBezTo>
                  <a:cubicBezTo>
                    <a:pt x="247" y="830"/>
                    <a:pt x="247" y="830"/>
                    <a:pt x="247" y="830"/>
                  </a:cubicBezTo>
                  <a:cubicBezTo>
                    <a:pt x="246" y="830"/>
                    <a:pt x="246" y="830"/>
                    <a:pt x="246" y="830"/>
                  </a:cubicBezTo>
                  <a:cubicBezTo>
                    <a:pt x="246" y="830"/>
                    <a:pt x="246" y="830"/>
                    <a:pt x="246" y="830"/>
                  </a:cubicBezTo>
                  <a:cubicBezTo>
                    <a:pt x="245" y="829"/>
                    <a:pt x="245" y="829"/>
                    <a:pt x="245" y="829"/>
                  </a:cubicBezTo>
                  <a:cubicBezTo>
                    <a:pt x="243" y="829"/>
                    <a:pt x="242" y="828"/>
                    <a:pt x="241" y="827"/>
                  </a:cubicBezTo>
                  <a:cubicBezTo>
                    <a:pt x="239" y="826"/>
                    <a:pt x="238" y="825"/>
                    <a:pt x="236" y="823"/>
                  </a:cubicBezTo>
                  <a:cubicBezTo>
                    <a:pt x="235" y="822"/>
                    <a:pt x="234" y="821"/>
                    <a:pt x="232" y="819"/>
                  </a:cubicBezTo>
                  <a:cubicBezTo>
                    <a:pt x="231" y="818"/>
                    <a:pt x="230" y="817"/>
                    <a:pt x="229" y="815"/>
                  </a:cubicBezTo>
                  <a:cubicBezTo>
                    <a:pt x="227" y="813"/>
                    <a:pt x="227" y="813"/>
                    <a:pt x="227" y="813"/>
                  </a:cubicBezTo>
                  <a:cubicBezTo>
                    <a:pt x="225" y="811"/>
                    <a:pt x="225" y="811"/>
                    <a:pt x="225" y="811"/>
                  </a:cubicBezTo>
                  <a:cubicBezTo>
                    <a:pt x="225" y="810"/>
                    <a:pt x="225" y="810"/>
                    <a:pt x="225" y="809"/>
                  </a:cubicBezTo>
                  <a:cubicBezTo>
                    <a:pt x="224" y="809"/>
                    <a:pt x="224" y="809"/>
                    <a:pt x="224" y="809"/>
                  </a:cubicBezTo>
                  <a:cubicBezTo>
                    <a:pt x="224" y="808"/>
                    <a:pt x="224" y="808"/>
                    <a:pt x="224" y="808"/>
                  </a:cubicBezTo>
                  <a:cubicBezTo>
                    <a:pt x="223" y="805"/>
                    <a:pt x="223" y="805"/>
                    <a:pt x="223" y="805"/>
                  </a:cubicBezTo>
                  <a:cubicBezTo>
                    <a:pt x="220" y="801"/>
                    <a:pt x="220" y="801"/>
                    <a:pt x="220" y="801"/>
                  </a:cubicBezTo>
                  <a:cubicBezTo>
                    <a:pt x="204" y="767"/>
                    <a:pt x="204" y="767"/>
                    <a:pt x="204" y="767"/>
                  </a:cubicBezTo>
                  <a:cubicBezTo>
                    <a:pt x="194" y="767"/>
                    <a:pt x="194" y="767"/>
                    <a:pt x="194" y="767"/>
                  </a:cubicBezTo>
                  <a:cubicBezTo>
                    <a:pt x="187" y="767"/>
                    <a:pt x="187" y="767"/>
                    <a:pt x="187" y="767"/>
                  </a:cubicBezTo>
                  <a:cubicBezTo>
                    <a:pt x="186" y="767"/>
                    <a:pt x="184" y="767"/>
                    <a:pt x="182" y="767"/>
                  </a:cubicBezTo>
                  <a:cubicBezTo>
                    <a:pt x="180" y="766"/>
                    <a:pt x="178" y="766"/>
                    <a:pt x="177" y="765"/>
                  </a:cubicBezTo>
                  <a:cubicBezTo>
                    <a:pt x="171" y="762"/>
                    <a:pt x="166" y="756"/>
                    <a:pt x="165" y="750"/>
                  </a:cubicBezTo>
                  <a:cubicBezTo>
                    <a:pt x="163" y="744"/>
                    <a:pt x="164" y="737"/>
                    <a:pt x="167" y="731"/>
                  </a:cubicBezTo>
                  <a:cubicBezTo>
                    <a:pt x="166" y="732"/>
                    <a:pt x="166" y="733"/>
                    <a:pt x="166" y="733"/>
                  </a:cubicBezTo>
                  <a:cubicBezTo>
                    <a:pt x="166" y="733"/>
                    <a:pt x="167" y="733"/>
                    <a:pt x="167" y="731"/>
                  </a:cubicBezTo>
                  <a:cubicBezTo>
                    <a:pt x="164" y="737"/>
                    <a:pt x="164" y="743"/>
                    <a:pt x="165" y="749"/>
                  </a:cubicBezTo>
                  <a:cubicBezTo>
                    <a:pt x="167" y="755"/>
                    <a:pt x="171" y="761"/>
                    <a:pt x="177" y="764"/>
                  </a:cubicBezTo>
                  <a:cubicBezTo>
                    <a:pt x="178" y="765"/>
                    <a:pt x="180" y="765"/>
                    <a:pt x="182" y="766"/>
                  </a:cubicBezTo>
                  <a:cubicBezTo>
                    <a:pt x="183" y="766"/>
                    <a:pt x="183" y="766"/>
                    <a:pt x="184" y="766"/>
                  </a:cubicBezTo>
                  <a:cubicBezTo>
                    <a:pt x="185" y="766"/>
                    <a:pt x="185" y="766"/>
                    <a:pt x="185" y="766"/>
                  </a:cubicBezTo>
                  <a:cubicBezTo>
                    <a:pt x="186" y="766"/>
                    <a:pt x="186" y="766"/>
                    <a:pt x="186" y="766"/>
                  </a:cubicBezTo>
                  <a:cubicBezTo>
                    <a:pt x="194" y="766"/>
                    <a:pt x="194" y="766"/>
                    <a:pt x="194" y="766"/>
                  </a:cubicBezTo>
                  <a:cubicBezTo>
                    <a:pt x="205" y="766"/>
                    <a:pt x="205" y="766"/>
                    <a:pt x="205" y="766"/>
                  </a:cubicBezTo>
                  <a:cubicBezTo>
                    <a:pt x="221" y="800"/>
                    <a:pt x="221" y="800"/>
                    <a:pt x="221" y="800"/>
                  </a:cubicBezTo>
                  <a:cubicBezTo>
                    <a:pt x="224" y="805"/>
                    <a:pt x="224" y="805"/>
                    <a:pt x="224" y="805"/>
                  </a:cubicBezTo>
                  <a:cubicBezTo>
                    <a:pt x="225" y="807"/>
                    <a:pt x="225" y="807"/>
                    <a:pt x="225" y="807"/>
                  </a:cubicBezTo>
                  <a:cubicBezTo>
                    <a:pt x="225" y="808"/>
                    <a:pt x="225" y="808"/>
                    <a:pt x="225" y="808"/>
                  </a:cubicBezTo>
                  <a:cubicBezTo>
                    <a:pt x="226" y="809"/>
                    <a:pt x="226" y="809"/>
                    <a:pt x="226" y="809"/>
                  </a:cubicBezTo>
                  <a:cubicBezTo>
                    <a:pt x="226" y="809"/>
                    <a:pt x="226" y="810"/>
                    <a:pt x="226" y="810"/>
                  </a:cubicBezTo>
                  <a:cubicBezTo>
                    <a:pt x="228" y="812"/>
                    <a:pt x="228" y="812"/>
                    <a:pt x="228" y="812"/>
                  </a:cubicBezTo>
                  <a:cubicBezTo>
                    <a:pt x="230" y="815"/>
                    <a:pt x="230" y="815"/>
                    <a:pt x="230" y="815"/>
                  </a:cubicBezTo>
                  <a:cubicBezTo>
                    <a:pt x="231" y="816"/>
                    <a:pt x="232" y="817"/>
                    <a:pt x="233" y="819"/>
                  </a:cubicBezTo>
                  <a:cubicBezTo>
                    <a:pt x="234" y="820"/>
                    <a:pt x="236" y="821"/>
                    <a:pt x="237" y="823"/>
                  </a:cubicBezTo>
                  <a:cubicBezTo>
                    <a:pt x="238" y="824"/>
                    <a:pt x="240" y="825"/>
                    <a:pt x="242" y="827"/>
                  </a:cubicBezTo>
                  <a:cubicBezTo>
                    <a:pt x="243" y="827"/>
                    <a:pt x="244" y="828"/>
                    <a:pt x="245" y="829"/>
                  </a:cubicBezTo>
                  <a:cubicBezTo>
                    <a:pt x="246" y="829"/>
                    <a:pt x="246" y="829"/>
                    <a:pt x="246" y="829"/>
                  </a:cubicBezTo>
                  <a:cubicBezTo>
                    <a:pt x="246" y="829"/>
                    <a:pt x="246" y="829"/>
                    <a:pt x="246" y="829"/>
                  </a:cubicBezTo>
                  <a:cubicBezTo>
                    <a:pt x="247" y="829"/>
                    <a:pt x="247" y="829"/>
                    <a:pt x="247" y="829"/>
                  </a:cubicBezTo>
                  <a:cubicBezTo>
                    <a:pt x="249" y="829"/>
                    <a:pt x="249" y="829"/>
                    <a:pt x="249" y="829"/>
                  </a:cubicBezTo>
                  <a:cubicBezTo>
                    <a:pt x="250" y="830"/>
                    <a:pt x="252" y="830"/>
                    <a:pt x="254" y="830"/>
                  </a:cubicBezTo>
                  <a:cubicBezTo>
                    <a:pt x="268" y="832"/>
                    <a:pt x="282" y="833"/>
                    <a:pt x="296" y="834"/>
                  </a:cubicBezTo>
                  <a:cubicBezTo>
                    <a:pt x="303" y="834"/>
                    <a:pt x="310" y="834"/>
                    <a:pt x="317" y="833"/>
                  </a:cubicBezTo>
                  <a:cubicBezTo>
                    <a:pt x="321" y="833"/>
                    <a:pt x="325" y="833"/>
                    <a:pt x="328" y="832"/>
                  </a:cubicBezTo>
                  <a:cubicBezTo>
                    <a:pt x="330" y="832"/>
                    <a:pt x="332" y="831"/>
                    <a:pt x="334" y="831"/>
                  </a:cubicBezTo>
                  <a:cubicBezTo>
                    <a:pt x="335" y="831"/>
                    <a:pt x="336" y="830"/>
                    <a:pt x="337" y="830"/>
                  </a:cubicBezTo>
                  <a:cubicBezTo>
                    <a:pt x="337" y="830"/>
                    <a:pt x="338" y="830"/>
                    <a:pt x="338" y="829"/>
                  </a:cubicBezTo>
                  <a:cubicBezTo>
                    <a:pt x="339" y="829"/>
                    <a:pt x="339" y="829"/>
                    <a:pt x="339" y="829"/>
                  </a:cubicBezTo>
                  <a:cubicBezTo>
                    <a:pt x="340" y="829"/>
                    <a:pt x="340" y="829"/>
                    <a:pt x="340" y="829"/>
                  </a:cubicBezTo>
                  <a:cubicBezTo>
                    <a:pt x="340" y="829"/>
                    <a:pt x="340" y="829"/>
                    <a:pt x="340" y="829"/>
                  </a:cubicBezTo>
                  <a:cubicBezTo>
                    <a:pt x="341" y="829"/>
                    <a:pt x="341" y="829"/>
                    <a:pt x="341" y="829"/>
                  </a:cubicBezTo>
                  <a:cubicBezTo>
                    <a:pt x="341" y="828"/>
                    <a:pt x="341" y="828"/>
                    <a:pt x="341" y="828"/>
                  </a:cubicBezTo>
                  <a:cubicBezTo>
                    <a:pt x="342" y="828"/>
                    <a:pt x="342" y="828"/>
                    <a:pt x="343" y="827"/>
                  </a:cubicBezTo>
                  <a:cubicBezTo>
                    <a:pt x="344" y="827"/>
                    <a:pt x="345" y="826"/>
                    <a:pt x="346" y="826"/>
                  </a:cubicBezTo>
                  <a:cubicBezTo>
                    <a:pt x="346" y="827"/>
                    <a:pt x="346" y="827"/>
                    <a:pt x="346" y="827"/>
                  </a:cubicBezTo>
                  <a:cubicBezTo>
                    <a:pt x="352" y="823"/>
                    <a:pt x="357" y="817"/>
                    <a:pt x="360" y="812"/>
                  </a:cubicBezTo>
                  <a:cubicBezTo>
                    <a:pt x="369" y="796"/>
                    <a:pt x="369" y="796"/>
                    <a:pt x="369" y="796"/>
                  </a:cubicBezTo>
                  <a:cubicBezTo>
                    <a:pt x="377" y="780"/>
                    <a:pt x="377" y="780"/>
                    <a:pt x="377" y="780"/>
                  </a:cubicBezTo>
                  <a:cubicBezTo>
                    <a:pt x="382" y="772"/>
                    <a:pt x="382" y="772"/>
                    <a:pt x="382" y="772"/>
                  </a:cubicBezTo>
                  <a:cubicBezTo>
                    <a:pt x="384" y="768"/>
                    <a:pt x="384" y="768"/>
                    <a:pt x="384" y="768"/>
                  </a:cubicBezTo>
                  <a:cubicBezTo>
                    <a:pt x="384" y="768"/>
                    <a:pt x="384" y="768"/>
                    <a:pt x="384" y="768"/>
                  </a:cubicBezTo>
                  <a:cubicBezTo>
                    <a:pt x="384" y="768"/>
                    <a:pt x="384" y="768"/>
                    <a:pt x="384" y="768"/>
                  </a:cubicBezTo>
                  <a:cubicBezTo>
                    <a:pt x="384" y="768"/>
                    <a:pt x="384" y="768"/>
                    <a:pt x="384" y="768"/>
                  </a:cubicBezTo>
                  <a:cubicBezTo>
                    <a:pt x="385" y="768"/>
                    <a:pt x="385" y="768"/>
                    <a:pt x="385" y="768"/>
                  </a:cubicBezTo>
                  <a:cubicBezTo>
                    <a:pt x="391" y="768"/>
                    <a:pt x="391" y="768"/>
                    <a:pt x="391" y="768"/>
                  </a:cubicBezTo>
                  <a:cubicBezTo>
                    <a:pt x="396" y="768"/>
                    <a:pt x="396" y="768"/>
                    <a:pt x="396" y="768"/>
                  </a:cubicBezTo>
                  <a:cubicBezTo>
                    <a:pt x="396" y="768"/>
                    <a:pt x="396" y="768"/>
                    <a:pt x="396" y="768"/>
                  </a:cubicBezTo>
                  <a:cubicBezTo>
                    <a:pt x="397" y="768"/>
                    <a:pt x="397" y="768"/>
                    <a:pt x="397" y="768"/>
                  </a:cubicBezTo>
                  <a:cubicBezTo>
                    <a:pt x="398" y="768"/>
                    <a:pt x="398" y="768"/>
                    <a:pt x="399" y="768"/>
                  </a:cubicBezTo>
                  <a:cubicBezTo>
                    <a:pt x="400" y="768"/>
                    <a:pt x="401" y="768"/>
                    <a:pt x="402" y="767"/>
                  </a:cubicBezTo>
                  <a:cubicBezTo>
                    <a:pt x="406" y="766"/>
                    <a:pt x="409" y="764"/>
                    <a:pt x="412" y="761"/>
                  </a:cubicBezTo>
                  <a:cubicBezTo>
                    <a:pt x="416" y="756"/>
                    <a:pt x="418" y="749"/>
                    <a:pt x="418" y="744"/>
                  </a:cubicBezTo>
                  <a:cubicBezTo>
                    <a:pt x="417" y="748"/>
                    <a:pt x="416" y="753"/>
                    <a:pt x="414" y="757"/>
                  </a:cubicBezTo>
                  <a:cubicBezTo>
                    <a:pt x="411" y="761"/>
                    <a:pt x="407" y="764"/>
                    <a:pt x="402" y="765"/>
                  </a:cubicBezTo>
                  <a:cubicBezTo>
                    <a:pt x="401" y="766"/>
                    <a:pt x="400" y="766"/>
                    <a:pt x="399" y="766"/>
                  </a:cubicBezTo>
                  <a:cubicBezTo>
                    <a:pt x="398" y="766"/>
                    <a:pt x="397" y="766"/>
                    <a:pt x="397" y="766"/>
                  </a:cubicBezTo>
                  <a:cubicBezTo>
                    <a:pt x="396" y="766"/>
                    <a:pt x="396" y="766"/>
                    <a:pt x="396" y="766"/>
                  </a:cubicBezTo>
                  <a:cubicBezTo>
                    <a:pt x="396" y="766"/>
                    <a:pt x="396" y="766"/>
                    <a:pt x="396" y="766"/>
                  </a:cubicBezTo>
                  <a:cubicBezTo>
                    <a:pt x="395" y="766"/>
                    <a:pt x="395" y="766"/>
                    <a:pt x="395" y="766"/>
                  </a:cubicBezTo>
                  <a:cubicBezTo>
                    <a:pt x="390" y="766"/>
                    <a:pt x="390" y="766"/>
                    <a:pt x="390" y="766"/>
                  </a:cubicBezTo>
                  <a:cubicBezTo>
                    <a:pt x="385" y="766"/>
                    <a:pt x="385" y="766"/>
                    <a:pt x="385" y="766"/>
                  </a:cubicBezTo>
                  <a:cubicBezTo>
                    <a:pt x="384" y="766"/>
                    <a:pt x="384" y="766"/>
                    <a:pt x="384" y="766"/>
                  </a:cubicBezTo>
                  <a:cubicBezTo>
                    <a:pt x="384" y="766"/>
                    <a:pt x="384" y="766"/>
                    <a:pt x="384" y="766"/>
                  </a:cubicBezTo>
                  <a:cubicBezTo>
                    <a:pt x="383" y="766"/>
                    <a:pt x="383" y="766"/>
                    <a:pt x="383" y="766"/>
                  </a:cubicBezTo>
                  <a:cubicBezTo>
                    <a:pt x="383" y="766"/>
                    <a:pt x="383" y="766"/>
                    <a:pt x="383" y="766"/>
                  </a:cubicBezTo>
                  <a:cubicBezTo>
                    <a:pt x="382" y="767"/>
                    <a:pt x="382" y="767"/>
                    <a:pt x="382" y="767"/>
                  </a:cubicBezTo>
                  <a:cubicBezTo>
                    <a:pt x="379" y="771"/>
                    <a:pt x="379" y="771"/>
                    <a:pt x="379" y="771"/>
                  </a:cubicBezTo>
                  <a:cubicBezTo>
                    <a:pt x="375" y="780"/>
                    <a:pt x="375" y="780"/>
                    <a:pt x="375" y="780"/>
                  </a:cubicBezTo>
                  <a:cubicBezTo>
                    <a:pt x="366" y="796"/>
                    <a:pt x="366" y="796"/>
                    <a:pt x="366" y="796"/>
                  </a:cubicBezTo>
                  <a:cubicBezTo>
                    <a:pt x="361" y="805"/>
                    <a:pt x="361" y="805"/>
                    <a:pt x="361" y="805"/>
                  </a:cubicBezTo>
                  <a:cubicBezTo>
                    <a:pt x="359" y="809"/>
                    <a:pt x="359" y="809"/>
                    <a:pt x="359" y="809"/>
                  </a:cubicBezTo>
                  <a:cubicBezTo>
                    <a:pt x="358" y="811"/>
                    <a:pt x="357" y="812"/>
                    <a:pt x="356" y="814"/>
                  </a:cubicBezTo>
                  <a:cubicBezTo>
                    <a:pt x="354" y="816"/>
                    <a:pt x="352" y="819"/>
                    <a:pt x="349" y="822"/>
                  </a:cubicBezTo>
                  <a:cubicBezTo>
                    <a:pt x="346" y="824"/>
                    <a:pt x="343" y="826"/>
                    <a:pt x="339" y="828"/>
                  </a:cubicBezTo>
                  <a:cubicBezTo>
                    <a:pt x="339" y="828"/>
                    <a:pt x="339" y="828"/>
                    <a:pt x="339" y="828"/>
                  </a:cubicBezTo>
                  <a:cubicBezTo>
                    <a:pt x="336" y="829"/>
                    <a:pt x="333" y="830"/>
                    <a:pt x="330" y="830"/>
                  </a:cubicBezTo>
                  <a:cubicBezTo>
                    <a:pt x="327" y="831"/>
                    <a:pt x="324" y="831"/>
                    <a:pt x="321" y="831"/>
                  </a:cubicBezTo>
                  <a:cubicBezTo>
                    <a:pt x="315" y="832"/>
                    <a:pt x="309" y="832"/>
                    <a:pt x="303" y="832"/>
                  </a:cubicBezTo>
                  <a:cubicBezTo>
                    <a:pt x="291" y="832"/>
                    <a:pt x="279" y="831"/>
                    <a:pt x="267" y="830"/>
                  </a:cubicBezTo>
                  <a:cubicBezTo>
                    <a:pt x="261" y="829"/>
                    <a:pt x="255" y="829"/>
                    <a:pt x="249" y="828"/>
                  </a:cubicBezTo>
                  <a:cubicBezTo>
                    <a:pt x="248" y="828"/>
                    <a:pt x="247" y="828"/>
                    <a:pt x="246" y="827"/>
                  </a:cubicBezTo>
                  <a:cubicBezTo>
                    <a:pt x="245" y="827"/>
                    <a:pt x="244" y="826"/>
                    <a:pt x="243" y="826"/>
                  </a:cubicBezTo>
                  <a:cubicBezTo>
                    <a:pt x="241" y="825"/>
                    <a:pt x="240" y="824"/>
                    <a:pt x="239" y="823"/>
                  </a:cubicBezTo>
                  <a:cubicBezTo>
                    <a:pt x="238" y="822"/>
                    <a:pt x="237" y="820"/>
                    <a:pt x="236" y="819"/>
                  </a:cubicBezTo>
                  <a:cubicBezTo>
                    <a:pt x="240" y="823"/>
                    <a:pt x="246" y="827"/>
                    <a:pt x="253" y="828"/>
                  </a:cubicBezTo>
                  <a:cubicBezTo>
                    <a:pt x="263" y="829"/>
                    <a:pt x="273" y="830"/>
                    <a:pt x="283" y="831"/>
                  </a:cubicBezTo>
                  <a:cubicBezTo>
                    <a:pt x="292" y="831"/>
                    <a:pt x="302" y="832"/>
                    <a:pt x="311" y="832"/>
                  </a:cubicBezTo>
                  <a:cubicBezTo>
                    <a:pt x="316" y="832"/>
                    <a:pt x="321" y="831"/>
                    <a:pt x="325" y="831"/>
                  </a:cubicBezTo>
                  <a:cubicBezTo>
                    <a:pt x="330" y="830"/>
                    <a:pt x="335" y="829"/>
                    <a:pt x="339" y="827"/>
                  </a:cubicBezTo>
                  <a:cubicBezTo>
                    <a:pt x="339" y="827"/>
                    <a:pt x="339" y="827"/>
                    <a:pt x="339" y="827"/>
                  </a:cubicBezTo>
                  <a:cubicBezTo>
                    <a:pt x="343" y="826"/>
                    <a:pt x="346" y="824"/>
                    <a:pt x="349" y="821"/>
                  </a:cubicBezTo>
                  <a:cubicBezTo>
                    <a:pt x="352" y="819"/>
                    <a:pt x="354" y="816"/>
                    <a:pt x="356" y="813"/>
                  </a:cubicBezTo>
                  <a:cubicBezTo>
                    <a:pt x="357" y="812"/>
                    <a:pt x="358" y="810"/>
                    <a:pt x="359" y="809"/>
                  </a:cubicBezTo>
                  <a:cubicBezTo>
                    <a:pt x="361" y="804"/>
                    <a:pt x="361" y="804"/>
                    <a:pt x="361" y="804"/>
                  </a:cubicBezTo>
                  <a:cubicBezTo>
                    <a:pt x="366" y="796"/>
                    <a:pt x="366" y="796"/>
                    <a:pt x="366" y="796"/>
                  </a:cubicBezTo>
                  <a:cubicBezTo>
                    <a:pt x="375" y="779"/>
                    <a:pt x="375" y="779"/>
                    <a:pt x="375" y="779"/>
                  </a:cubicBezTo>
                  <a:cubicBezTo>
                    <a:pt x="379" y="771"/>
                    <a:pt x="379" y="771"/>
                    <a:pt x="379" y="771"/>
                  </a:cubicBezTo>
                  <a:cubicBezTo>
                    <a:pt x="381" y="767"/>
                    <a:pt x="381" y="767"/>
                    <a:pt x="381" y="767"/>
                  </a:cubicBezTo>
                  <a:cubicBezTo>
                    <a:pt x="382" y="765"/>
                    <a:pt x="382" y="765"/>
                    <a:pt x="382" y="765"/>
                  </a:cubicBezTo>
                  <a:cubicBezTo>
                    <a:pt x="390" y="766"/>
                    <a:pt x="390" y="766"/>
                    <a:pt x="390" y="766"/>
                  </a:cubicBezTo>
                  <a:cubicBezTo>
                    <a:pt x="395" y="766"/>
                    <a:pt x="395" y="766"/>
                    <a:pt x="395" y="766"/>
                  </a:cubicBezTo>
                  <a:cubicBezTo>
                    <a:pt x="396" y="766"/>
                    <a:pt x="396" y="766"/>
                    <a:pt x="396" y="766"/>
                  </a:cubicBezTo>
                  <a:cubicBezTo>
                    <a:pt x="396" y="766"/>
                    <a:pt x="396" y="766"/>
                    <a:pt x="396" y="766"/>
                  </a:cubicBezTo>
                  <a:cubicBezTo>
                    <a:pt x="397" y="766"/>
                    <a:pt x="397" y="766"/>
                    <a:pt x="397" y="766"/>
                  </a:cubicBezTo>
                  <a:cubicBezTo>
                    <a:pt x="397" y="766"/>
                    <a:pt x="398" y="766"/>
                    <a:pt x="398" y="765"/>
                  </a:cubicBezTo>
                  <a:cubicBezTo>
                    <a:pt x="400" y="765"/>
                    <a:pt x="401" y="765"/>
                    <a:pt x="402" y="765"/>
                  </a:cubicBezTo>
                  <a:cubicBezTo>
                    <a:pt x="407" y="763"/>
                    <a:pt x="410" y="760"/>
                    <a:pt x="413" y="756"/>
                  </a:cubicBezTo>
                  <a:cubicBezTo>
                    <a:pt x="415" y="752"/>
                    <a:pt x="417" y="748"/>
                    <a:pt x="417" y="743"/>
                  </a:cubicBezTo>
                  <a:cubicBezTo>
                    <a:pt x="417" y="740"/>
                    <a:pt x="416" y="737"/>
                    <a:pt x="415" y="734"/>
                  </a:cubicBezTo>
                  <a:cubicBezTo>
                    <a:pt x="413" y="730"/>
                    <a:pt x="410" y="727"/>
                    <a:pt x="407" y="725"/>
                  </a:cubicBezTo>
                  <a:cubicBezTo>
                    <a:pt x="405" y="723"/>
                    <a:pt x="402" y="723"/>
                    <a:pt x="399" y="723"/>
                  </a:cubicBezTo>
                  <a:cubicBezTo>
                    <a:pt x="397" y="723"/>
                    <a:pt x="396" y="723"/>
                    <a:pt x="396" y="724"/>
                  </a:cubicBezTo>
                  <a:cubicBezTo>
                    <a:pt x="396" y="724"/>
                    <a:pt x="397" y="725"/>
                    <a:pt x="400" y="726"/>
                  </a:cubicBezTo>
                  <a:cubicBezTo>
                    <a:pt x="402" y="727"/>
                    <a:pt x="405" y="729"/>
                    <a:pt x="408" y="733"/>
                  </a:cubicBezTo>
                  <a:cubicBezTo>
                    <a:pt x="408" y="734"/>
                    <a:pt x="409" y="735"/>
                    <a:pt x="410" y="737"/>
                  </a:cubicBezTo>
                  <a:cubicBezTo>
                    <a:pt x="410" y="739"/>
                    <a:pt x="410" y="740"/>
                    <a:pt x="411" y="742"/>
                  </a:cubicBezTo>
                  <a:cubicBezTo>
                    <a:pt x="411" y="745"/>
                    <a:pt x="410" y="747"/>
                    <a:pt x="410" y="747"/>
                  </a:cubicBezTo>
                  <a:cubicBezTo>
                    <a:pt x="409" y="749"/>
                    <a:pt x="409" y="748"/>
                    <a:pt x="408" y="747"/>
                  </a:cubicBezTo>
                  <a:cubicBezTo>
                    <a:pt x="408" y="749"/>
                    <a:pt x="406" y="752"/>
                    <a:pt x="405" y="754"/>
                  </a:cubicBezTo>
                  <a:cubicBezTo>
                    <a:pt x="403" y="756"/>
                    <a:pt x="401" y="757"/>
                    <a:pt x="398" y="758"/>
                  </a:cubicBezTo>
                  <a:cubicBezTo>
                    <a:pt x="397" y="758"/>
                    <a:pt x="397" y="758"/>
                    <a:pt x="396" y="758"/>
                  </a:cubicBezTo>
                  <a:cubicBezTo>
                    <a:pt x="394" y="758"/>
                    <a:pt x="394" y="758"/>
                    <a:pt x="394" y="758"/>
                  </a:cubicBezTo>
                  <a:cubicBezTo>
                    <a:pt x="389" y="758"/>
                    <a:pt x="389" y="758"/>
                    <a:pt x="389" y="758"/>
                  </a:cubicBezTo>
                  <a:cubicBezTo>
                    <a:pt x="377" y="758"/>
                    <a:pt x="377" y="758"/>
                    <a:pt x="377" y="758"/>
                  </a:cubicBezTo>
                  <a:cubicBezTo>
                    <a:pt x="362" y="787"/>
                    <a:pt x="362" y="787"/>
                    <a:pt x="362" y="787"/>
                  </a:cubicBezTo>
                  <a:cubicBezTo>
                    <a:pt x="354" y="801"/>
                    <a:pt x="354" y="801"/>
                    <a:pt x="354" y="801"/>
                  </a:cubicBezTo>
                  <a:cubicBezTo>
                    <a:pt x="352" y="804"/>
                    <a:pt x="352" y="804"/>
                    <a:pt x="352" y="804"/>
                  </a:cubicBezTo>
                  <a:cubicBezTo>
                    <a:pt x="352" y="805"/>
                    <a:pt x="351" y="806"/>
                    <a:pt x="350" y="807"/>
                  </a:cubicBezTo>
                  <a:cubicBezTo>
                    <a:pt x="349" y="809"/>
                    <a:pt x="348" y="811"/>
                    <a:pt x="346" y="813"/>
                  </a:cubicBezTo>
                  <a:cubicBezTo>
                    <a:pt x="345" y="815"/>
                    <a:pt x="343" y="816"/>
                    <a:pt x="342" y="817"/>
                  </a:cubicBezTo>
                  <a:cubicBezTo>
                    <a:pt x="341" y="817"/>
                    <a:pt x="341" y="818"/>
                    <a:pt x="341" y="818"/>
                  </a:cubicBezTo>
                  <a:cubicBezTo>
                    <a:pt x="341" y="818"/>
                    <a:pt x="341" y="817"/>
                    <a:pt x="342" y="817"/>
                  </a:cubicBezTo>
                  <a:cubicBezTo>
                    <a:pt x="343" y="816"/>
                    <a:pt x="345" y="815"/>
                    <a:pt x="346" y="813"/>
                  </a:cubicBezTo>
                  <a:cubicBezTo>
                    <a:pt x="348" y="811"/>
                    <a:pt x="349" y="809"/>
                    <a:pt x="350" y="807"/>
                  </a:cubicBezTo>
                  <a:cubicBezTo>
                    <a:pt x="351" y="806"/>
                    <a:pt x="352" y="805"/>
                    <a:pt x="352" y="804"/>
                  </a:cubicBezTo>
                  <a:cubicBezTo>
                    <a:pt x="354" y="801"/>
                    <a:pt x="354" y="801"/>
                    <a:pt x="354" y="801"/>
                  </a:cubicBezTo>
                  <a:cubicBezTo>
                    <a:pt x="361" y="787"/>
                    <a:pt x="361" y="787"/>
                    <a:pt x="361" y="787"/>
                  </a:cubicBezTo>
                  <a:cubicBezTo>
                    <a:pt x="377" y="757"/>
                    <a:pt x="377" y="757"/>
                    <a:pt x="377" y="757"/>
                  </a:cubicBezTo>
                  <a:cubicBezTo>
                    <a:pt x="389" y="757"/>
                    <a:pt x="389" y="757"/>
                    <a:pt x="389" y="757"/>
                  </a:cubicBezTo>
                  <a:cubicBezTo>
                    <a:pt x="394" y="757"/>
                    <a:pt x="394" y="757"/>
                    <a:pt x="394" y="757"/>
                  </a:cubicBezTo>
                  <a:cubicBezTo>
                    <a:pt x="396" y="757"/>
                    <a:pt x="396" y="757"/>
                    <a:pt x="396" y="757"/>
                  </a:cubicBezTo>
                  <a:cubicBezTo>
                    <a:pt x="397" y="757"/>
                    <a:pt x="398" y="757"/>
                    <a:pt x="398" y="757"/>
                  </a:cubicBezTo>
                  <a:cubicBezTo>
                    <a:pt x="401" y="757"/>
                    <a:pt x="403" y="755"/>
                    <a:pt x="405" y="753"/>
                  </a:cubicBezTo>
                  <a:cubicBezTo>
                    <a:pt x="406" y="751"/>
                    <a:pt x="407" y="748"/>
                    <a:pt x="408" y="746"/>
                  </a:cubicBezTo>
                  <a:cubicBezTo>
                    <a:pt x="408" y="745"/>
                    <a:pt x="407" y="745"/>
                    <a:pt x="407" y="746"/>
                  </a:cubicBezTo>
                  <a:cubicBezTo>
                    <a:pt x="406" y="746"/>
                    <a:pt x="406" y="748"/>
                    <a:pt x="405" y="750"/>
                  </a:cubicBezTo>
                  <a:cubicBezTo>
                    <a:pt x="404" y="751"/>
                    <a:pt x="403" y="752"/>
                    <a:pt x="402" y="753"/>
                  </a:cubicBezTo>
                  <a:cubicBezTo>
                    <a:pt x="401" y="754"/>
                    <a:pt x="399" y="755"/>
                    <a:pt x="398" y="755"/>
                  </a:cubicBezTo>
                  <a:cubicBezTo>
                    <a:pt x="397" y="755"/>
                    <a:pt x="397" y="755"/>
                    <a:pt x="397" y="755"/>
                  </a:cubicBezTo>
                  <a:cubicBezTo>
                    <a:pt x="396" y="755"/>
                    <a:pt x="396" y="755"/>
                    <a:pt x="396" y="755"/>
                  </a:cubicBezTo>
                  <a:cubicBezTo>
                    <a:pt x="396" y="755"/>
                    <a:pt x="396" y="755"/>
                    <a:pt x="396" y="755"/>
                  </a:cubicBezTo>
                  <a:cubicBezTo>
                    <a:pt x="394" y="755"/>
                    <a:pt x="394" y="755"/>
                    <a:pt x="394" y="755"/>
                  </a:cubicBezTo>
                  <a:cubicBezTo>
                    <a:pt x="390" y="755"/>
                    <a:pt x="390" y="755"/>
                    <a:pt x="390" y="755"/>
                  </a:cubicBezTo>
                  <a:cubicBezTo>
                    <a:pt x="376" y="755"/>
                    <a:pt x="376" y="755"/>
                    <a:pt x="376" y="755"/>
                  </a:cubicBezTo>
                  <a:cubicBezTo>
                    <a:pt x="366" y="774"/>
                    <a:pt x="366" y="774"/>
                    <a:pt x="366" y="774"/>
                  </a:cubicBezTo>
                  <a:cubicBezTo>
                    <a:pt x="363" y="780"/>
                    <a:pt x="360" y="785"/>
                    <a:pt x="358" y="789"/>
                  </a:cubicBezTo>
                  <a:cubicBezTo>
                    <a:pt x="353" y="798"/>
                    <a:pt x="353" y="798"/>
                    <a:pt x="353" y="798"/>
                  </a:cubicBezTo>
                  <a:cubicBezTo>
                    <a:pt x="351" y="802"/>
                    <a:pt x="351" y="802"/>
                    <a:pt x="351" y="802"/>
                  </a:cubicBezTo>
                  <a:cubicBezTo>
                    <a:pt x="350" y="803"/>
                    <a:pt x="350" y="804"/>
                    <a:pt x="349" y="804"/>
                  </a:cubicBezTo>
                  <a:cubicBezTo>
                    <a:pt x="349" y="805"/>
                    <a:pt x="349" y="806"/>
                    <a:pt x="348" y="806"/>
                  </a:cubicBezTo>
                  <a:cubicBezTo>
                    <a:pt x="347" y="809"/>
                    <a:pt x="345" y="811"/>
                    <a:pt x="342" y="813"/>
                  </a:cubicBezTo>
                  <a:cubicBezTo>
                    <a:pt x="340" y="815"/>
                    <a:pt x="338" y="817"/>
                    <a:pt x="336" y="818"/>
                  </a:cubicBezTo>
                  <a:cubicBezTo>
                    <a:pt x="335" y="818"/>
                    <a:pt x="335" y="818"/>
                    <a:pt x="335" y="818"/>
                  </a:cubicBezTo>
                  <a:cubicBezTo>
                    <a:pt x="331" y="819"/>
                    <a:pt x="326" y="820"/>
                    <a:pt x="320" y="821"/>
                  </a:cubicBezTo>
                  <a:cubicBezTo>
                    <a:pt x="315" y="821"/>
                    <a:pt x="310" y="821"/>
                    <a:pt x="304" y="821"/>
                  </a:cubicBezTo>
                  <a:cubicBezTo>
                    <a:pt x="293" y="821"/>
                    <a:pt x="282" y="821"/>
                    <a:pt x="270" y="820"/>
                  </a:cubicBezTo>
                  <a:cubicBezTo>
                    <a:pt x="265" y="819"/>
                    <a:pt x="259" y="818"/>
                    <a:pt x="254" y="818"/>
                  </a:cubicBezTo>
                  <a:cubicBezTo>
                    <a:pt x="252" y="817"/>
                    <a:pt x="251" y="817"/>
                    <a:pt x="250"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6"/>
                  </a:cubicBezTo>
                  <a:cubicBezTo>
                    <a:pt x="247" y="815"/>
                    <a:pt x="245" y="814"/>
                    <a:pt x="244" y="812"/>
                  </a:cubicBezTo>
                  <a:cubicBezTo>
                    <a:pt x="242" y="810"/>
                    <a:pt x="240" y="808"/>
                    <a:pt x="239" y="806"/>
                  </a:cubicBezTo>
                  <a:cubicBezTo>
                    <a:pt x="237" y="804"/>
                    <a:pt x="237" y="804"/>
                    <a:pt x="237" y="804"/>
                  </a:cubicBezTo>
                  <a:cubicBezTo>
                    <a:pt x="237" y="803"/>
                    <a:pt x="237" y="803"/>
                    <a:pt x="237" y="803"/>
                  </a:cubicBezTo>
                  <a:cubicBezTo>
                    <a:pt x="237" y="803"/>
                    <a:pt x="237" y="803"/>
                    <a:pt x="237" y="803"/>
                  </a:cubicBezTo>
                  <a:cubicBezTo>
                    <a:pt x="237" y="803"/>
                    <a:pt x="237" y="803"/>
                    <a:pt x="237" y="803"/>
                  </a:cubicBezTo>
                  <a:cubicBezTo>
                    <a:pt x="235" y="800"/>
                    <a:pt x="235" y="800"/>
                    <a:pt x="235" y="800"/>
                  </a:cubicBezTo>
                  <a:cubicBezTo>
                    <a:pt x="228" y="785"/>
                    <a:pt x="228" y="785"/>
                    <a:pt x="228" y="785"/>
                  </a:cubicBezTo>
                  <a:cubicBezTo>
                    <a:pt x="221" y="771"/>
                    <a:pt x="221" y="771"/>
                    <a:pt x="221" y="771"/>
                  </a:cubicBezTo>
                  <a:cubicBezTo>
                    <a:pt x="213" y="753"/>
                    <a:pt x="213" y="753"/>
                    <a:pt x="213" y="753"/>
                  </a:cubicBezTo>
                  <a:cubicBezTo>
                    <a:pt x="185" y="753"/>
                    <a:pt x="185" y="753"/>
                    <a:pt x="185" y="753"/>
                  </a:cubicBezTo>
                  <a:cubicBezTo>
                    <a:pt x="183" y="753"/>
                    <a:pt x="182" y="752"/>
                    <a:pt x="180" y="750"/>
                  </a:cubicBezTo>
                  <a:cubicBezTo>
                    <a:pt x="179" y="749"/>
                    <a:pt x="178" y="746"/>
                    <a:pt x="178" y="744"/>
                  </a:cubicBezTo>
                  <a:cubicBezTo>
                    <a:pt x="178" y="741"/>
                    <a:pt x="178" y="739"/>
                    <a:pt x="179" y="737"/>
                  </a:cubicBezTo>
                  <a:cubicBezTo>
                    <a:pt x="181" y="735"/>
                    <a:pt x="182" y="734"/>
                    <a:pt x="184" y="733"/>
                  </a:cubicBezTo>
                  <a:cubicBezTo>
                    <a:pt x="184" y="733"/>
                    <a:pt x="185" y="733"/>
                    <a:pt x="185" y="733"/>
                  </a:cubicBezTo>
                  <a:cubicBezTo>
                    <a:pt x="188" y="733"/>
                    <a:pt x="188" y="733"/>
                    <a:pt x="188" y="733"/>
                  </a:cubicBezTo>
                  <a:cubicBezTo>
                    <a:pt x="194" y="733"/>
                    <a:pt x="194" y="733"/>
                    <a:pt x="194" y="733"/>
                  </a:cubicBezTo>
                  <a:cubicBezTo>
                    <a:pt x="206" y="733"/>
                    <a:pt x="206" y="733"/>
                    <a:pt x="206" y="733"/>
                  </a:cubicBezTo>
                  <a:cubicBezTo>
                    <a:pt x="263" y="732"/>
                    <a:pt x="326" y="734"/>
                    <a:pt x="373" y="732"/>
                  </a:cubicBezTo>
                  <a:cubicBezTo>
                    <a:pt x="414" y="731"/>
                    <a:pt x="399" y="727"/>
                    <a:pt x="357" y="725"/>
                  </a:cubicBezTo>
                  <a:cubicBezTo>
                    <a:pt x="357" y="724"/>
                    <a:pt x="357" y="724"/>
                    <a:pt x="357" y="724"/>
                  </a:cubicBezTo>
                  <a:cubicBezTo>
                    <a:pt x="399" y="725"/>
                    <a:pt x="378" y="722"/>
                    <a:pt x="383" y="720"/>
                  </a:cubicBezTo>
                  <a:cubicBezTo>
                    <a:pt x="364" y="720"/>
                    <a:pt x="346" y="720"/>
                    <a:pt x="327" y="719"/>
                  </a:cubicBezTo>
                  <a:cubicBezTo>
                    <a:pt x="361" y="719"/>
                    <a:pt x="361" y="719"/>
                    <a:pt x="361" y="719"/>
                  </a:cubicBezTo>
                  <a:cubicBezTo>
                    <a:pt x="380" y="719"/>
                    <a:pt x="380" y="719"/>
                    <a:pt x="380" y="719"/>
                  </a:cubicBezTo>
                  <a:cubicBezTo>
                    <a:pt x="389" y="720"/>
                    <a:pt x="389" y="720"/>
                    <a:pt x="389" y="720"/>
                  </a:cubicBezTo>
                  <a:cubicBezTo>
                    <a:pt x="393" y="720"/>
                    <a:pt x="393" y="720"/>
                    <a:pt x="393" y="720"/>
                  </a:cubicBezTo>
                  <a:cubicBezTo>
                    <a:pt x="396" y="720"/>
                    <a:pt x="396" y="720"/>
                    <a:pt x="396" y="720"/>
                  </a:cubicBezTo>
                  <a:cubicBezTo>
                    <a:pt x="396" y="720"/>
                    <a:pt x="396" y="720"/>
                    <a:pt x="396" y="720"/>
                  </a:cubicBezTo>
                  <a:cubicBezTo>
                    <a:pt x="397" y="720"/>
                    <a:pt x="397" y="720"/>
                    <a:pt x="397" y="720"/>
                  </a:cubicBezTo>
                  <a:cubicBezTo>
                    <a:pt x="398" y="720"/>
                    <a:pt x="398" y="720"/>
                    <a:pt x="399" y="719"/>
                  </a:cubicBezTo>
                  <a:cubicBezTo>
                    <a:pt x="403" y="719"/>
                    <a:pt x="407" y="717"/>
                    <a:pt x="409" y="715"/>
                  </a:cubicBezTo>
                  <a:cubicBezTo>
                    <a:pt x="412" y="713"/>
                    <a:pt x="414" y="710"/>
                    <a:pt x="416" y="707"/>
                  </a:cubicBezTo>
                  <a:cubicBezTo>
                    <a:pt x="418" y="701"/>
                    <a:pt x="418" y="696"/>
                    <a:pt x="417" y="691"/>
                  </a:cubicBezTo>
                  <a:cubicBezTo>
                    <a:pt x="418" y="697"/>
                    <a:pt x="417" y="703"/>
                    <a:pt x="413" y="708"/>
                  </a:cubicBezTo>
                  <a:cubicBezTo>
                    <a:pt x="412" y="711"/>
                    <a:pt x="409" y="713"/>
                    <a:pt x="406" y="715"/>
                  </a:cubicBezTo>
                  <a:cubicBezTo>
                    <a:pt x="404" y="716"/>
                    <a:pt x="400" y="717"/>
                    <a:pt x="397" y="718"/>
                  </a:cubicBezTo>
                  <a:cubicBezTo>
                    <a:pt x="369" y="717"/>
                    <a:pt x="369" y="717"/>
                    <a:pt x="369" y="717"/>
                  </a:cubicBezTo>
                  <a:cubicBezTo>
                    <a:pt x="350" y="717"/>
                    <a:pt x="330" y="717"/>
                    <a:pt x="311" y="716"/>
                  </a:cubicBezTo>
                  <a:cubicBezTo>
                    <a:pt x="195" y="716"/>
                    <a:pt x="195" y="716"/>
                    <a:pt x="195" y="716"/>
                  </a:cubicBezTo>
                  <a:cubicBezTo>
                    <a:pt x="227" y="716"/>
                    <a:pt x="264" y="715"/>
                    <a:pt x="296" y="716"/>
                  </a:cubicBezTo>
                  <a:cubicBezTo>
                    <a:pt x="319" y="716"/>
                    <a:pt x="341" y="717"/>
                    <a:pt x="362" y="717"/>
                  </a:cubicBezTo>
                  <a:cubicBezTo>
                    <a:pt x="394" y="717"/>
                    <a:pt x="394" y="717"/>
                    <a:pt x="394" y="717"/>
                  </a:cubicBezTo>
                  <a:cubicBezTo>
                    <a:pt x="395" y="717"/>
                    <a:pt x="396" y="717"/>
                    <a:pt x="398" y="717"/>
                  </a:cubicBezTo>
                  <a:cubicBezTo>
                    <a:pt x="400" y="717"/>
                    <a:pt x="402" y="716"/>
                    <a:pt x="403" y="716"/>
                  </a:cubicBezTo>
                  <a:cubicBezTo>
                    <a:pt x="406" y="714"/>
                    <a:pt x="409" y="712"/>
                    <a:pt x="411" y="709"/>
                  </a:cubicBezTo>
                  <a:cubicBezTo>
                    <a:pt x="416" y="704"/>
                    <a:pt x="417" y="697"/>
                    <a:pt x="416" y="691"/>
                  </a:cubicBezTo>
                  <a:cubicBezTo>
                    <a:pt x="416" y="688"/>
                    <a:pt x="415" y="685"/>
                    <a:pt x="414" y="683"/>
                  </a:cubicBezTo>
                  <a:cubicBezTo>
                    <a:pt x="412" y="679"/>
                    <a:pt x="409" y="677"/>
                    <a:pt x="406" y="676"/>
                  </a:cubicBezTo>
                  <a:cubicBezTo>
                    <a:pt x="404" y="674"/>
                    <a:pt x="401" y="674"/>
                    <a:pt x="399" y="674"/>
                  </a:cubicBezTo>
                  <a:cubicBezTo>
                    <a:pt x="397" y="674"/>
                    <a:pt x="396" y="675"/>
                    <a:pt x="396" y="675"/>
                  </a:cubicBezTo>
                  <a:cubicBezTo>
                    <a:pt x="396" y="676"/>
                    <a:pt x="397" y="676"/>
                    <a:pt x="399" y="677"/>
                  </a:cubicBezTo>
                  <a:cubicBezTo>
                    <a:pt x="401" y="678"/>
                    <a:pt x="404" y="679"/>
                    <a:pt x="407" y="683"/>
                  </a:cubicBezTo>
                  <a:cubicBezTo>
                    <a:pt x="408" y="685"/>
                    <a:pt x="410" y="688"/>
                    <a:pt x="410" y="690"/>
                  </a:cubicBezTo>
                  <a:cubicBezTo>
                    <a:pt x="411" y="693"/>
                    <a:pt x="411" y="695"/>
                    <a:pt x="411" y="695"/>
                  </a:cubicBezTo>
                  <a:cubicBezTo>
                    <a:pt x="410" y="697"/>
                    <a:pt x="409" y="696"/>
                    <a:pt x="409" y="695"/>
                  </a:cubicBezTo>
                  <a:cubicBezTo>
                    <a:pt x="409" y="698"/>
                    <a:pt x="408" y="701"/>
                    <a:pt x="406" y="704"/>
                  </a:cubicBezTo>
                  <a:cubicBezTo>
                    <a:pt x="404" y="706"/>
                    <a:pt x="401" y="708"/>
                    <a:pt x="398" y="709"/>
                  </a:cubicBezTo>
                  <a:cubicBezTo>
                    <a:pt x="398" y="709"/>
                    <a:pt x="397" y="709"/>
                    <a:pt x="396" y="709"/>
                  </a:cubicBezTo>
                  <a:cubicBezTo>
                    <a:pt x="393" y="709"/>
                    <a:pt x="393" y="709"/>
                    <a:pt x="393" y="709"/>
                  </a:cubicBezTo>
                  <a:cubicBezTo>
                    <a:pt x="388" y="709"/>
                    <a:pt x="388" y="709"/>
                    <a:pt x="388" y="709"/>
                  </a:cubicBezTo>
                  <a:cubicBezTo>
                    <a:pt x="377" y="709"/>
                    <a:pt x="377" y="709"/>
                    <a:pt x="377" y="709"/>
                  </a:cubicBezTo>
                  <a:cubicBezTo>
                    <a:pt x="332" y="708"/>
                    <a:pt x="332" y="708"/>
                    <a:pt x="332" y="708"/>
                  </a:cubicBezTo>
                  <a:cubicBezTo>
                    <a:pt x="295" y="708"/>
                    <a:pt x="259" y="708"/>
                    <a:pt x="223" y="707"/>
                  </a:cubicBezTo>
                  <a:cubicBezTo>
                    <a:pt x="259" y="708"/>
                    <a:pt x="296" y="708"/>
                    <a:pt x="332" y="708"/>
                  </a:cubicBezTo>
                  <a:cubicBezTo>
                    <a:pt x="377" y="709"/>
                    <a:pt x="377" y="709"/>
                    <a:pt x="377" y="709"/>
                  </a:cubicBezTo>
                  <a:cubicBezTo>
                    <a:pt x="388" y="709"/>
                    <a:pt x="388" y="709"/>
                    <a:pt x="388" y="709"/>
                  </a:cubicBezTo>
                  <a:cubicBezTo>
                    <a:pt x="394" y="709"/>
                    <a:pt x="394" y="709"/>
                    <a:pt x="394" y="709"/>
                  </a:cubicBezTo>
                  <a:cubicBezTo>
                    <a:pt x="395" y="709"/>
                    <a:pt x="395" y="709"/>
                    <a:pt x="395" y="709"/>
                  </a:cubicBezTo>
                  <a:cubicBezTo>
                    <a:pt x="396" y="709"/>
                    <a:pt x="396" y="709"/>
                    <a:pt x="396" y="709"/>
                  </a:cubicBezTo>
                  <a:cubicBezTo>
                    <a:pt x="397" y="709"/>
                    <a:pt x="397" y="709"/>
                    <a:pt x="397" y="709"/>
                  </a:cubicBezTo>
                  <a:cubicBezTo>
                    <a:pt x="397" y="709"/>
                    <a:pt x="398" y="708"/>
                    <a:pt x="399" y="708"/>
                  </a:cubicBezTo>
                  <a:cubicBezTo>
                    <a:pt x="401" y="708"/>
                    <a:pt x="404" y="706"/>
                    <a:pt x="406" y="703"/>
                  </a:cubicBezTo>
                  <a:cubicBezTo>
                    <a:pt x="407" y="701"/>
                    <a:pt x="408" y="697"/>
                    <a:pt x="408" y="694"/>
                  </a:cubicBezTo>
                  <a:cubicBezTo>
                    <a:pt x="408" y="694"/>
                    <a:pt x="407" y="694"/>
                    <a:pt x="407" y="694"/>
                  </a:cubicBezTo>
                  <a:cubicBezTo>
                    <a:pt x="407" y="695"/>
                    <a:pt x="407" y="696"/>
                    <a:pt x="406" y="699"/>
                  </a:cubicBezTo>
                  <a:cubicBezTo>
                    <a:pt x="405" y="700"/>
                    <a:pt x="404" y="703"/>
                    <a:pt x="402" y="704"/>
                  </a:cubicBezTo>
                  <a:cubicBezTo>
                    <a:pt x="400" y="705"/>
                    <a:pt x="399" y="706"/>
                    <a:pt x="397" y="706"/>
                  </a:cubicBezTo>
                  <a:cubicBezTo>
                    <a:pt x="397" y="706"/>
                    <a:pt x="397" y="706"/>
                    <a:pt x="396" y="706"/>
                  </a:cubicBezTo>
                  <a:cubicBezTo>
                    <a:pt x="394" y="706"/>
                    <a:pt x="394" y="706"/>
                    <a:pt x="394" y="706"/>
                  </a:cubicBezTo>
                  <a:cubicBezTo>
                    <a:pt x="390" y="706"/>
                    <a:pt x="390" y="706"/>
                    <a:pt x="390" y="706"/>
                  </a:cubicBezTo>
                  <a:cubicBezTo>
                    <a:pt x="379" y="707"/>
                    <a:pt x="366" y="707"/>
                    <a:pt x="357" y="707"/>
                  </a:cubicBezTo>
                  <a:cubicBezTo>
                    <a:pt x="306" y="705"/>
                    <a:pt x="251" y="706"/>
                    <a:pt x="201" y="705"/>
                  </a:cubicBezTo>
                  <a:cubicBezTo>
                    <a:pt x="187" y="705"/>
                    <a:pt x="187" y="705"/>
                    <a:pt x="187" y="705"/>
                  </a:cubicBezTo>
                  <a:cubicBezTo>
                    <a:pt x="185" y="704"/>
                    <a:pt x="185" y="704"/>
                    <a:pt x="185" y="704"/>
                  </a:cubicBezTo>
                  <a:cubicBezTo>
                    <a:pt x="185" y="704"/>
                    <a:pt x="185" y="704"/>
                    <a:pt x="185" y="704"/>
                  </a:cubicBezTo>
                  <a:cubicBezTo>
                    <a:pt x="184" y="704"/>
                    <a:pt x="184" y="704"/>
                    <a:pt x="183" y="704"/>
                  </a:cubicBezTo>
                  <a:cubicBezTo>
                    <a:pt x="182" y="704"/>
                    <a:pt x="181" y="703"/>
                    <a:pt x="180" y="702"/>
                  </a:cubicBezTo>
                  <a:cubicBezTo>
                    <a:pt x="179" y="700"/>
                    <a:pt x="178" y="697"/>
                    <a:pt x="178" y="694"/>
                  </a:cubicBezTo>
                  <a:cubicBezTo>
                    <a:pt x="178" y="692"/>
                    <a:pt x="179" y="689"/>
                    <a:pt x="181" y="687"/>
                  </a:cubicBezTo>
                  <a:cubicBezTo>
                    <a:pt x="181" y="686"/>
                    <a:pt x="182" y="686"/>
                    <a:pt x="183" y="685"/>
                  </a:cubicBezTo>
                  <a:cubicBezTo>
                    <a:pt x="184" y="685"/>
                    <a:pt x="184" y="685"/>
                    <a:pt x="185" y="685"/>
                  </a:cubicBezTo>
                  <a:cubicBezTo>
                    <a:pt x="185" y="685"/>
                    <a:pt x="185" y="685"/>
                    <a:pt x="185" y="685"/>
                  </a:cubicBezTo>
                  <a:cubicBezTo>
                    <a:pt x="185" y="685"/>
                    <a:pt x="185" y="685"/>
                    <a:pt x="185" y="685"/>
                  </a:cubicBezTo>
                  <a:cubicBezTo>
                    <a:pt x="186" y="685"/>
                    <a:pt x="186" y="685"/>
                    <a:pt x="186" y="685"/>
                  </a:cubicBezTo>
                  <a:cubicBezTo>
                    <a:pt x="187" y="685"/>
                    <a:pt x="187" y="685"/>
                    <a:pt x="187" y="685"/>
                  </a:cubicBezTo>
                  <a:cubicBezTo>
                    <a:pt x="201" y="685"/>
                    <a:pt x="201" y="685"/>
                    <a:pt x="201" y="685"/>
                  </a:cubicBezTo>
                  <a:cubicBezTo>
                    <a:pt x="229" y="685"/>
                    <a:pt x="229" y="685"/>
                    <a:pt x="229" y="685"/>
                  </a:cubicBezTo>
                  <a:cubicBezTo>
                    <a:pt x="279" y="684"/>
                    <a:pt x="334" y="685"/>
                    <a:pt x="376" y="684"/>
                  </a:cubicBezTo>
                  <a:cubicBezTo>
                    <a:pt x="412" y="683"/>
                    <a:pt x="398" y="678"/>
                    <a:pt x="362" y="677"/>
                  </a:cubicBezTo>
                  <a:cubicBezTo>
                    <a:pt x="362" y="675"/>
                    <a:pt x="362" y="675"/>
                    <a:pt x="362" y="675"/>
                  </a:cubicBezTo>
                  <a:cubicBezTo>
                    <a:pt x="398" y="676"/>
                    <a:pt x="380" y="673"/>
                    <a:pt x="385" y="671"/>
                  </a:cubicBezTo>
                  <a:cubicBezTo>
                    <a:pt x="369" y="671"/>
                    <a:pt x="353" y="671"/>
                    <a:pt x="337" y="671"/>
                  </a:cubicBezTo>
                  <a:cubicBezTo>
                    <a:pt x="361" y="671"/>
                    <a:pt x="361" y="671"/>
                    <a:pt x="361" y="671"/>
                  </a:cubicBezTo>
                  <a:cubicBezTo>
                    <a:pt x="380" y="671"/>
                    <a:pt x="380" y="671"/>
                    <a:pt x="380" y="671"/>
                  </a:cubicBezTo>
                  <a:cubicBezTo>
                    <a:pt x="389" y="671"/>
                    <a:pt x="389" y="671"/>
                    <a:pt x="389" y="671"/>
                  </a:cubicBezTo>
                  <a:cubicBezTo>
                    <a:pt x="393" y="671"/>
                    <a:pt x="393" y="671"/>
                    <a:pt x="393" y="671"/>
                  </a:cubicBezTo>
                  <a:cubicBezTo>
                    <a:pt x="396" y="671"/>
                    <a:pt x="396" y="671"/>
                    <a:pt x="396" y="671"/>
                  </a:cubicBezTo>
                  <a:cubicBezTo>
                    <a:pt x="396" y="671"/>
                    <a:pt x="396" y="671"/>
                    <a:pt x="396" y="671"/>
                  </a:cubicBezTo>
                  <a:cubicBezTo>
                    <a:pt x="397" y="671"/>
                    <a:pt x="397" y="671"/>
                    <a:pt x="397" y="671"/>
                  </a:cubicBezTo>
                  <a:cubicBezTo>
                    <a:pt x="398" y="671"/>
                    <a:pt x="399" y="671"/>
                    <a:pt x="399" y="671"/>
                  </a:cubicBezTo>
                  <a:cubicBezTo>
                    <a:pt x="403" y="670"/>
                    <a:pt x="407" y="668"/>
                    <a:pt x="409" y="666"/>
                  </a:cubicBezTo>
                  <a:cubicBezTo>
                    <a:pt x="412" y="664"/>
                    <a:pt x="414" y="661"/>
                    <a:pt x="416" y="658"/>
                  </a:cubicBezTo>
                  <a:cubicBezTo>
                    <a:pt x="418" y="653"/>
                    <a:pt x="418" y="647"/>
                    <a:pt x="417" y="642"/>
                  </a:cubicBezTo>
                  <a:cubicBezTo>
                    <a:pt x="418" y="648"/>
                    <a:pt x="417" y="655"/>
                    <a:pt x="413" y="660"/>
                  </a:cubicBezTo>
                  <a:cubicBezTo>
                    <a:pt x="412" y="662"/>
                    <a:pt x="409" y="665"/>
                    <a:pt x="407" y="666"/>
                  </a:cubicBezTo>
                  <a:cubicBezTo>
                    <a:pt x="404" y="668"/>
                    <a:pt x="400" y="669"/>
                    <a:pt x="397" y="669"/>
                  </a:cubicBezTo>
                  <a:cubicBezTo>
                    <a:pt x="369" y="669"/>
                    <a:pt x="369" y="669"/>
                    <a:pt x="369" y="669"/>
                  </a:cubicBezTo>
                  <a:cubicBezTo>
                    <a:pt x="350" y="668"/>
                    <a:pt x="330" y="668"/>
                    <a:pt x="311" y="668"/>
                  </a:cubicBezTo>
                  <a:cubicBezTo>
                    <a:pt x="195" y="667"/>
                    <a:pt x="195" y="667"/>
                    <a:pt x="195" y="667"/>
                  </a:cubicBezTo>
                  <a:cubicBezTo>
                    <a:pt x="227" y="667"/>
                    <a:pt x="264" y="667"/>
                    <a:pt x="296" y="668"/>
                  </a:cubicBezTo>
                  <a:cubicBezTo>
                    <a:pt x="319" y="668"/>
                    <a:pt x="341" y="668"/>
                    <a:pt x="362" y="668"/>
                  </a:cubicBezTo>
                  <a:cubicBezTo>
                    <a:pt x="394" y="668"/>
                    <a:pt x="394" y="668"/>
                    <a:pt x="394" y="668"/>
                  </a:cubicBezTo>
                  <a:cubicBezTo>
                    <a:pt x="396" y="668"/>
                    <a:pt x="396" y="668"/>
                    <a:pt x="396" y="668"/>
                  </a:cubicBezTo>
                  <a:cubicBezTo>
                    <a:pt x="396" y="668"/>
                    <a:pt x="396" y="668"/>
                    <a:pt x="396" y="668"/>
                  </a:cubicBezTo>
                  <a:cubicBezTo>
                    <a:pt x="397" y="668"/>
                    <a:pt x="397" y="668"/>
                    <a:pt x="397" y="668"/>
                  </a:cubicBezTo>
                  <a:cubicBezTo>
                    <a:pt x="397" y="668"/>
                    <a:pt x="398" y="668"/>
                    <a:pt x="398" y="668"/>
                  </a:cubicBezTo>
                  <a:cubicBezTo>
                    <a:pt x="400" y="668"/>
                    <a:pt x="402" y="668"/>
                    <a:pt x="403" y="667"/>
                  </a:cubicBezTo>
                  <a:cubicBezTo>
                    <a:pt x="407" y="666"/>
                    <a:pt x="409" y="663"/>
                    <a:pt x="411" y="661"/>
                  </a:cubicBezTo>
                  <a:cubicBezTo>
                    <a:pt x="416" y="656"/>
                    <a:pt x="417" y="649"/>
                    <a:pt x="416" y="642"/>
                  </a:cubicBezTo>
                  <a:cubicBezTo>
                    <a:pt x="416" y="639"/>
                    <a:pt x="415" y="637"/>
                    <a:pt x="414" y="634"/>
                  </a:cubicBezTo>
                  <a:cubicBezTo>
                    <a:pt x="412" y="631"/>
                    <a:pt x="409" y="629"/>
                    <a:pt x="406" y="627"/>
                  </a:cubicBezTo>
                  <a:cubicBezTo>
                    <a:pt x="404" y="626"/>
                    <a:pt x="401" y="625"/>
                    <a:pt x="399" y="626"/>
                  </a:cubicBezTo>
                  <a:cubicBezTo>
                    <a:pt x="397" y="626"/>
                    <a:pt x="396" y="626"/>
                    <a:pt x="396" y="627"/>
                  </a:cubicBezTo>
                  <a:cubicBezTo>
                    <a:pt x="396" y="627"/>
                    <a:pt x="397" y="628"/>
                    <a:pt x="399" y="628"/>
                  </a:cubicBezTo>
                  <a:cubicBezTo>
                    <a:pt x="401" y="629"/>
                    <a:pt x="404" y="631"/>
                    <a:pt x="407" y="634"/>
                  </a:cubicBezTo>
                  <a:cubicBezTo>
                    <a:pt x="408" y="636"/>
                    <a:pt x="410" y="639"/>
                    <a:pt x="410" y="642"/>
                  </a:cubicBezTo>
                  <a:cubicBezTo>
                    <a:pt x="411" y="645"/>
                    <a:pt x="411" y="647"/>
                    <a:pt x="411" y="647"/>
                  </a:cubicBezTo>
                  <a:cubicBezTo>
                    <a:pt x="410" y="648"/>
                    <a:pt x="409" y="647"/>
                    <a:pt x="409" y="646"/>
                  </a:cubicBezTo>
                  <a:cubicBezTo>
                    <a:pt x="409" y="650"/>
                    <a:pt x="408" y="653"/>
                    <a:pt x="406" y="655"/>
                  </a:cubicBezTo>
                  <a:cubicBezTo>
                    <a:pt x="404" y="658"/>
                    <a:pt x="401" y="660"/>
                    <a:pt x="398" y="660"/>
                  </a:cubicBezTo>
                  <a:cubicBezTo>
                    <a:pt x="398" y="660"/>
                    <a:pt x="397" y="660"/>
                    <a:pt x="396" y="660"/>
                  </a:cubicBezTo>
                  <a:cubicBezTo>
                    <a:pt x="394" y="660"/>
                    <a:pt x="394" y="660"/>
                    <a:pt x="394" y="660"/>
                  </a:cubicBezTo>
                  <a:cubicBezTo>
                    <a:pt x="388" y="660"/>
                    <a:pt x="388" y="660"/>
                    <a:pt x="388" y="660"/>
                  </a:cubicBezTo>
                  <a:cubicBezTo>
                    <a:pt x="377" y="660"/>
                    <a:pt x="377" y="660"/>
                    <a:pt x="377" y="660"/>
                  </a:cubicBezTo>
                  <a:cubicBezTo>
                    <a:pt x="332" y="660"/>
                    <a:pt x="332" y="660"/>
                    <a:pt x="332" y="660"/>
                  </a:cubicBezTo>
                  <a:cubicBezTo>
                    <a:pt x="295" y="660"/>
                    <a:pt x="259" y="659"/>
                    <a:pt x="223" y="658"/>
                  </a:cubicBezTo>
                  <a:cubicBezTo>
                    <a:pt x="259" y="659"/>
                    <a:pt x="296" y="660"/>
                    <a:pt x="332" y="660"/>
                  </a:cubicBezTo>
                  <a:cubicBezTo>
                    <a:pt x="377" y="660"/>
                    <a:pt x="377" y="660"/>
                    <a:pt x="377" y="660"/>
                  </a:cubicBezTo>
                  <a:cubicBezTo>
                    <a:pt x="388" y="660"/>
                    <a:pt x="388" y="660"/>
                    <a:pt x="388" y="660"/>
                  </a:cubicBezTo>
                  <a:cubicBezTo>
                    <a:pt x="394" y="660"/>
                    <a:pt x="394" y="660"/>
                    <a:pt x="394" y="660"/>
                  </a:cubicBezTo>
                  <a:cubicBezTo>
                    <a:pt x="395" y="660"/>
                    <a:pt x="395" y="660"/>
                    <a:pt x="395" y="660"/>
                  </a:cubicBezTo>
                  <a:cubicBezTo>
                    <a:pt x="396" y="660"/>
                    <a:pt x="396" y="660"/>
                    <a:pt x="396" y="660"/>
                  </a:cubicBezTo>
                  <a:cubicBezTo>
                    <a:pt x="397" y="660"/>
                    <a:pt x="397" y="660"/>
                    <a:pt x="397" y="660"/>
                  </a:cubicBezTo>
                  <a:cubicBezTo>
                    <a:pt x="397" y="660"/>
                    <a:pt x="398" y="660"/>
                    <a:pt x="399" y="660"/>
                  </a:cubicBezTo>
                  <a:cubicBezTo>
                    <a:pt x="402" y="659"/>
                    <a:pt x="404" y="657"/>
                    <a:pt x="406" y="654"/>
                  </a:cubicBezTo>
                  <a:cubicBezTo>
                    <a:pt x="407" y="652"/>
                    <a:pt x="408" y="649"/>
                    <a:pt x="408" y="646"/>
                  </a:cubicBezTo>
                  <a:cubicBezTo>
                    <a:pt x="408" y="645"/>
                    <a:pt x="407" y="645"/>
                    <a:pt x="407" y="646"/>
                  </a:cubicBezTo>
                  <a:cubicBezTo>
                    <a:pt x="407" y="646"/>
                    <a:pt x="407" y="648"/>
                    <a:pt x="406" y="650"/>
                  </a:cubicBezTo>
                  <a:cubicBezTo>
                    <a:pt x="405" y="651"/>
                    <a:pt x="404" y="654"/>
                    <a:pt x="402" y="656"/>
                  </a:cubicBezTo>
                  <a:cubicBezTo>
                    <a:pt x="400" y="657"/>
                    <a:pt x="399" y="658"/>
                    <a:pt x="397" y="658"/>
                  </a:cubicBezTo>
                  <a:cubicBezTo>
                    <a:pt x="397" y="658"/>
                    <a:pt x="397" y="658"/>
                    <a:pt x="396" y="658"/>
                  </a:cubicBezTo>
                  <a:cubicBezTo>
                    <a:pt x="394" y="658"/>
                    <a:pt x="394" y="658"/>
                    <a:pt x="394" y="658"/>
                  </a:cubicBezTo>
                  <a:cubicBezTo>
                    <a:pt x="390" y="658"/>
                    <a:pt x="390" y="658"/>
                    <a:pt x="390" y="658"/>
                  </a:cubicBezTo>
                  <a:cubicBezTo>
                    <a:pt x="379" y="658"/>
                    <a:pt x="366" y="658"/>
                    <a:pt x="357" y="658"/>
                  </a:cubicBezTo>
                  <a:cubicBezTo>
                    <a:pt x="306" y="657"/>
                    <a:pt x="251" y="657"/>
                    <a:pt x="201" y="656"/>
                  </a:cubicBezTo>
                  <a:cubicBezTo>
                    <a:pt x="187" y="656"/>
                    <a:pt x="187" y="656"/>
                    <a:pt x="187" y="656"/>
                  </a:cubicBezTo>
                  <a:cubicBezTo>
                    <a:pt x="185" y="656"/>
                    <a:pt x="185" y="656"/>
                    <a:pt x="185" y="656"/>
                  </a:cubicBezTo>
                  <a:cubicBezTo>
                    <a:pt x="185" y="656"/>
                    <a:pt x="185" y="656"/>
                    <a:pt x="185" y="656"/>
                  </a:cubicBezTo>
                  <a:cubicBezTo>
                    <a:pt x="184" y="656"/>
                    <a:pt x="184" y="656"/>
                    <a:pt x="183" y="655"/>
                  </a:cubicBezTo>
                  <a:cubicBezTo>
                    <a:pt x="182" y="655"/>
                    <a:pt x="181" y="654"/>
                    <a:pt x="180" y="653"/>
                  </a:cubicBezTo>
                  <a:cubicBezTo>
                    <a:pt x="179" y="652"/>
                    <a:pt x="178" y="649"/>
                    <a:pt x="178" y="646"/>
                  </a:cubicBezTo>
                  <a:cubicBezTo>
                    <a:pt x="178" y="643"/>
                    <a:pt x="179" y="640"/>
                    <a:pt x="181" y="638"/>
                  </a:cubicBezTo>
                  <a:cubicBezTo>
                    <a:pt x="181" y="638"/>
                    <a:pt x="182" y="637"/>
                    <a:pt x="183" y="637"/>
                  </a:cubicBezTo>
                  <a:cubicBezTo>
                    <a:pt x="184" y="636"/>
                    <a:pt x="184" y="636"/>
                    <a:pt x="185" y="636"/>
                  </a:cubicBezTo>
                  <a:cubicBezTo>
                    <a:pt x="185" y="636"/>
                    <a:pt x="185" y="636"/>
                    <a:pt x="185" y="636"/>
                  </a:cubicBezTo>
                  <a:cubicBezTo>
                    <a:pt x="185" y="636"/>
                    <a:pt x="185" y="636"/>
                    <a:pt x="185" y="636"/>
                  </a:cubicBezTo>
                  <a:cubicBezTo>
                    <a:pt x="186" y="636"/>
                    <a:pt x="186" y="636"/>
                    <a:pt x="186" y="636"/>
                  </a:cubicBezTo>
                  <a:cubicBezTo>
                    <a:pt x="187" y="636"/>
                    <a:pt x="187" y="636"/>
                    <a:pt x="187" y="636"/>
                  </a:cubicBezTo>
                  <a:cubicBezTo>
                    <a:pt x="201" y="636"/>
                    <a:pt x="201" y="636"/>
                    <a:pt x="201" y="636"/>
                  </a:cubicBezTo>
                  <a:cubicBezTo>
                    <a:pt x="229" y="636"/>
                    <a:pt x="229" y="636"/>
                    <a:pt x="229" y="636"/>
                  </a:cubicBezTo>
                  <a:cubicBezTo>
                    <a:pt x="279" y="635"/>
                    <a:pt x="334" y="636"/>
                    <a:pt x="376" y="635"/>
                  </a:cubicBezTo>
                  <a:cubicBezTo>
                    <a:pt x="412" y="634"/>
                    <a:pt x="398" y="630"/>
                    <a:pt x="362" y="628"/>
                  </a:cubicBezTo>
                  <a:cubicBezTo>
                    <a:pt x="362" y="627"/>
                    <a:pt x="362" y="627"/>
                    <a:pt x="362" y="627"/>
                  </a:cubicBezTo>
                  <a:cubicBezTo>
                    <a:pt x="393" y="627"/>
                    <a:pt x="385" y="625"/>
                    <a:pt x="384" y="624"/>
                  </a:cubicBezTo>
                  <a:cubicBezTo>
                    <a:pt x="391" y="624"/>
                    <a:pt x="391" y="624"/>
                    <a:pt x="391" y="624"/>
                  </a:cubicBezTo>
                  <a:cubicBezTo>
                    <a:pt x="392" y="624"/>
                    <a:pt x="392" y="624"/>
                    <a:pt x="392" y="624"/>
                  </a:cubicBezTo>
                  <a:cubicBezTo>
                    <a:pt x="393" y="624"/>
                    <a:pt x="393" y="624"/>
                    <a:pt x="393" y="624"/>
                  </a:cubicBezTo>
                  <a:cubicBezTo>
                    <a:pt x="394" y="624"/>
                    <a:pt x="394" y="624"/>
                    <a:pt x="394" y="624"/>
                  </a:cubicBezTo>
                  <a:cubicBezTo>
                    <a:pt x="395" y="624"/>
                    <a:pt x="397" y="623"/>
                    <a:pt x="398" y="623"/>
                  </a:cubicBezTo>
                  <a:cubicBezTo>
                    <a:pt x="400" y="623"/>
                    <a:pt x="403" y="622"/>
                    <a:pt x="405" y="620"/>
                  </a:cubicBezTo>
                  <a:cubicBezTo>
                    <a:pt x="410" y="617"/>
                    <a:pt x="414" y="613"/>
                    <a:pt x="415" y="608"/>
                  </a:cubicBezTo>
                  <a:cubicBezTo>
                    <a:pt x="416" y="605"/>
                    <a:pt x="417" y="603"/>
                    <a:pt x="417" y="600"/>
                  </a:cubicBezTo>
                  <a:cubicBezTo>
                    <a:pt x="417" y="594"/>
                    <a:pt x="417" y="594"/>
                    <a:pt x="417" y="594"/>
                  </a:cubicBezTo>
                  <a:cubicBezTo>
                    <a:pt x="417" y="571"/>
                    <a:pt x="417" y="571"/>
                    <a:pt x="417" y="571"/>
                  </a:cubicBezTo>
                  <a:cubicBezTo>
                    <a:pt x="417" y="550"/>
                    <a:pt x="417" y="550"/>
                    <a:pt x="417" y="550"/>
                  </a:cubicBezTo>
                  <a:cubicBezTo>
                    <a:pt x="417" y="549"/>
                    <a:pt x="417" y="549"/>
                    <a:pt x="417" y="549"/>
                  </a:cubicBezTo>
                  <a:cubicBezTo>
                    <a:pt x="420" y="548"/>
                    <a:pt x="420" y="548"/>
                    <a:pt x="420" y="548"/>
                  </a:cubicBezTo>
                  <a:cubicBezTo>
                    <a:pt x="423" y="546"/>
                    <a:pt x="427" y="544"/>
                    <a:pt x="430" y="542"/>
                  </a:cubicBezTo>
                  <a:cubicBezTo>
                    <a:pt x="427" y="544"/>
                    <a:pt x="423" y="546"/>
                    <a:pt x="420" y="548"/>
                  </a:cubicBezTo>
                  <a:cubicBezTo>
                    <a:pt x="417" y="549"/>
                    <a:pt x="417" y="549"/>
                    <a:pt x="417" y="549"/>
                  </a:cubicBezTo>
                  <a:cubicBezTo>
                    <a:pt x="417" y="549"/>
                    <a:pt x="417" y="549"/>
                    <a:pt x="417" y="550"/>
                  </a:cubicBezTo>
                  <a:cubicBezTo>
                    <a:pt x="417" y="572"/>
                    <a:pt x="417" y="572"/>
                    <a:pt x="417" y="572"/>
                  </a:cubicBezTo>
                  <a:cubicBezTo>
                    <a:pt x="417" y="595"/>
                    <a:pt x="417" y="595"/>
                    <a:pt x="417" y="595"/>
                  </a:cubicBezTo>
                  <a:cubicBezTo>
                    <a:pt x="417" y="601"/>
                    <a:pt x="417" y="601"/>
                    <a:pt x="417" y="601"/>
                  </a:cubicBezTo>
                  <a:cubicBezTo>
                    <a:pt x="417" y="603"/>
                    <a:pt x="416" y="606"/>
                    <a:pt x="415" y="609"/>
                  </a:cubicBezTo>
                  <a:cubicBezTo>
                    <a:pt x="413" y="614"/>
                    <a:pt x="409" y="618"/>
                    <a:pt x="405" y="621"/>
                  </a:cubicBezTo>
                  <a:cubicBezTo>
                    <a:pt x="402" y="622"/>
                    <a:pt x="400" y="623"/>
                    <a:pt x="397" y="623"/>
                  </a:cubicBezTo>
                  <a:cubicBezTo>
                    <a:pt x="396" y="623"/>
                    <a:pt x="394" y="624"/>
                    <a:pt x="393" y="624"/>
                  </a:cubicBezTo>
                  <a:cubicBezTo>
                    <a:pt x="390" y="624"/>
                    <a:pt x="390" y="624"/>
                    <a:pt x="390" y="624"/>
                  </a:cubicBezTo>
                  <a:cubicBezTo>
                    <a:pt x="384" y="624"/>
                    <a:pt x="384" y="624"/>
                    <a:pt x="384" y="624"/>
                  </a:cubicBezTo>
                  <a:cubicBezTo>
                    <a:pt x="384" y="623"/>
                    <a:pt x="384" y="623"/>
                    <a:pt x="385" y="623"/>
                  </a:cubicBezTo>
                  <a:cubicBezTo>
                    <a:pt x="379" y="623"/>
                    <a:pt x="374" y="623"/>
                    <a:pt x="369" y="623"/>
                  </a:cubicBezTo>
                  <a:cubicBezTo>
                    <a:pt x="390" y="623"/>
                    <a:pt x="390" y="623"/>
                    <a:pt x="390" y="623"/>
                  </a:cubicBezTo>
                  <a:cubicBezTo>
                    <a:pt x="393" y="623"/>
                    <a:pt x="393" y="623"/>
                    <a:pt x="393" y="623"/>
                  </a:cubicBezTo>
                  <a:cubicBezTo>
                    <a:pt x="394" y="623"/>
                    <a:pt x="395" y="623"/>
                    <a:pt x="397" y="622"/>
                  </a:cubicBezTo>
                  <a:cubicBezTo>
                    <a:pt x="399" y="622"/>
                    <a:pt x="402" y="621"/>
                    <a:pt x="404" y="620"/>
                  </a:cubicBezTo>
                  <a:cubicBezTo>
                    <a:pt x="409" y="617"/>
                    <a:pt x="413" y="612"/>
                    <a:pt x="414" y="607"/>
                  </a:cubicBezTo>
                  <a:cubicBezTo>
                    <a:pt x="415" y="606"/>
                    <a:pt x="415" y="605"/>
                    <a:pt x="415" y="603"/>
                  </a:cubicBezTo>
                  <a:cubicBezTo>
                    <a:pt x="416" y="603"/>
                    <a:pt x="416" y="602"/>
                    <a:pt x="416" y="601"/>
                  </a:cubicBezTo>
                  <a:cubicBezTo>
                    <a:pt x="416" y="601"/>
                    <a:pt x="416" y="600"/>
                    <a:pt x="416" y="599"/>
                  </a:cubicBezTo>
                  <a:cubicBezTo>
                    <a:pt x="416" y="593"/>
                    <a:pt x="416" y="593"/>
                    <a:pt x="416" y="593"/>
                  </a:cubicBezTo>
                  <a:cubicBezTo>
                    <a:pt x="416" y="581"/>
                    <a:pt x="416" y="581"/>
                    <a:pt x="416" y="581"/>
                  </a:cubicBezTo>
                  <a:cubicBezTo>
                    <a:pt x="416" y="557"/>
                    <a:pt x="416" y="557"/>
                    <a:pt x="416" y="557"/>
                  </a:cubicBezTo>
                  <a:cubicBezTo>
                    <a:pt x="416" y="549"/>
                    <a:pt x="416" y="549"/>
                    <a:pt x="416" y="549"/>
                  </a:cubicBezTo>
                  <a:cubicBezTo>
                    <a:pt x="416" y="548"/>
                    <a:pt x="416" y="548"/>
                    <a:pt x="416" y="548"/>
                  </a:cubicBezTo>
                  <a:cubicBezTo>
                    <a:pt x="416" y="548"/>
                    <a:pt x="416" y="548"/>
                    <a:pt x="416" y="548"/>
                  </a:cubicBezTo>
                  <a:cubicBezTo>
                    <a:pt x="417" y="548"/>
                    <a:pt x="417" y="548"/>
                    <a:pt x="417" y="548"/>
                  </a:cubicBezTo>
                  <a:cubicBezTo>
                    <a:pt x="419" y="547"/>
                    <a:pt x="421" y="546"/>
                    <a:pt x="423" y="545"/>
                  </a:cubicBezTo>
                  <a:cubicBezTo>
                    <a:pt x="430" y="541"/>
                    <a:pt x="437" y="537"/>
                    <a:pt x="444" y="533"/>
                  </a:cubicBezTo>
                  <a:cubicBezTo>
                    <a:pt x="445" y="534"/>
                    <a:pt x="445" y="534"/>
                    <a:pt x="445" y="534"/>
                  </a:cubicBezTo>
                  <a:cubicBezTo>
                    <a:pt x="476" y="514"/>
                    <a:pt x="504" y="488"/>
                    <a:pt x="526" y="458"/>
                  </a:cubicBezTo>
                  <a:cubicBezTo>
                    <a:pt x="548" y="428"/>
                    <a:pt x="564" y="394"/>
                    <a:pt x="574" y="357"/>
                  </a:cubicBezTo>
                  <a:cubicBezTo>
                    <a:pt x="583" y="321"/>
                    <a:pt x="585" y="283"/>
                    <a:pt x="579" y="245"/>
                  </a:cubicBezTo>
                  <a:cubicBezTo>
                    <a:pt x="574" y="208"/>
                    <a:pt x="561" y="171"/>
                    <a:pt x="542" y="139"/>
                  </a:cubicBezTo>
                  <a:close/>
                  <a:moveTo>
                    <a:pt x="338" y="819"/>
                  </a:moveTo>
                  <a:cubicBezTo>
                    <a:pt x="339" y="819"/>
                    <a:pt x="340" y="819"/>
                    <a:pt x="340" y="818"/>
                  </a:cubicBezTo>
                  <a:cubicBezTo>
                    <a:pt x="340" y="819"/>
                    <a:pt x="339" y="819"/>
                    <a:pt x="338" y="819"/>
                  </a:cubicBezTo>
                  <a:close/>
                  <a:moveTo>
                    <a:pt x="256" y="820"/>
                  </a:moveTo>
                  <a:cubicBezTo>
                    <a:pt x="265" y="821"/>
                    <a:pt x="274" y="822"/>
                    <a:pt x="283" y="823"/>
                  </a:cubicBezTo>
                  <a:cubicBezTo>
                    <a:pt x="292" y="823"/>
                    <a:pt x="301" y="824"/>
                    <a:pt x="310" y="824"/>
                  </a:cubicBezTo>
                  <a:cubicBezTo>
                    <a:pt x="315" y="824"/>
                    <a:pt x="319" y="823"/>
                    <a:pt x="324" y="823"/>
                  </a:cubicBezTo>
                  <a:cubicBezTo>
                    <a:pt x="328" y="822"/>
                    <a:pt x="333" y="822"/>
                    <a:pt x="336" y="820"/>
                  </a:cubicBezTo>
                  <a:cubicBezTo>
                    <a:pt x="337" y="820"/>
                    <a:pt x="337" y="820"/>
                    <a:pt x="337" y="820"/>
                  </a:cubicBezTo>
                  <a:cubicBezTo>
                    <a:pt x="337" y="820"/>
                    <a:pt x="337" y="820"/>
                    <a:pt x="338" y="819"/>
                  </a:cubicBezTo>
                  <a:cubicBezTo>
                    <a:pt x="337" y="820"/>
                    <a:pt x="337" y="820"/>
                    <a:pt x="337" y="820"/>
                  </a:cubicBezTo>
                  <a:cubicBezTo>
                    <a:pt x="336" y="820"/>
                    <a:pt x="336" y="820"/>
                    <a:pt x="336" y="820"/>
                  </a:cubicBezTo>
                  <a:cubicBezTo>
                    <a:pt x="332" y="822"/>
                    <a:pt x="328" y="822"/>
                    <a:pt x="324" y="823"/>
                  </a:cubicBezTo>
                  <a:cubicBezTo>
                    <a:pt x="319" y="823"/>
                    <a:pt x="315" y="824"/>
                    <a:pt x="310" y="824"/>
                  </a:cubicBezTo>
                  <a:cubicBezTo>
                    <a:pt x="301" y="824"/>
                    <a:pt x="292" y="824"/>
                    <a:pt x="283" y="823"/>
                  </a:cubicBezTo>
                  <a:cubicBezTo>
                    <a:pt x="274" y="822"/>
                    <a:pt x="264" y="821"/>
                    <a:pt x="256" y="820"/>
                  </a:cubicBezTo>
                  <a:cubicBezTo>
                    <a:pt x="253" y="820"/>
                    <a:pt x="251" y="820"/>
                    <a:pt x="249" y="819"/>
                  </a:cubicBezTo>
                  <a:cubicBezTo>
                    <a:pt x="249" y="819"/>
                    <a:pt x="249" y="819"/>
                    <a:pt x="248" y="819"/>
                  </a:cubicBezTo>
                  <a:cubicBezTo>
                    <a:pt x="248" y="819"/>
                    <a:pt x="248" y="819"/>
                    <a:pt x="248" y="819"/>
                  </a:cubicBezTo>
                  <a:cubicBezTo>
                    <a:pt x="249" y="819"/>
                    <a:pt x="249" y="819"/>
                    <a:pt x="249" y="819"/>
                  </a:cubicBezTo>
                  <a:cubicBezTo>
                    <a:pt x="249" y="819"/>
                    <a:pt x="249" y="819"/>
                    <a:pt x="249" y="819"/>
                  </a:cubicBezTo>
                  <a:cubicBezTo>
                    <a:pt x="249" y="819"/>
                    <a:pt x="249" y="819"/>
                    <a:pt x="249" y="819"/>
                  </a:cubicBezTo>
                  <a:cubicBezTo>
                    <a:pt x="251" y="820"/>
                    <a:pt x="254" y="820"/>
                    <a:pt x="256" y="820"/>
                  </a:cubicBezTo>
                  <a:close/>
                  <a:moveTo>
                    <a:pt x="249" y="817"/>
                  </a:moveTo>
                  <a:cubicBezTo>
                    <a:pt x="249" y="817"/>
                    <a:pt x="249" y="817"/>
                    <a:pt x="249" y="817"/>
                  </a:cubicBezTo>
                  <a:cubicBezTo>
                    <a:pt x="249" y="817"/>
                    <a:pt x="249" y="817"/>
                    <a:pt x="249" y="817"/>
                  </a:cubicBezTo>
                  <a:cubicBezTo>
                    <a:pt x="249" y="817"/>
                    <a:pt x="249" y="817"/>
                    <a:pt x="249" y="817"/>
                  </a:cubicBezTo>
                  <a:close/>
                  <a:moveTo>
                    <a:pt x="249" y="819"/>
                  </a:moveTo>
                  <a:cubicBezTo>
                    <a:pt x="249" y="819"/>
                    <a:pt x="249" y="819"/>
                    <a:pt x="249" y="819"/>
                  </a:cubicBezTo>
                  <a:cubicBezTo>
                    <a:pt x="248" y="819"/>
                    <a:pt x="248" y="819"/>
                    <a:pt x="248" y="819"/>
                  </a:cubicBezTo>
                  <a:cubicBezTo>
                    <a:pt x="248" y="819"/>
                    <a:pt x="248" y="819"/>
                    <a:pt x="248" y="819"/>
                  </a:cubicBezTo>
                  <a:cubicBezTo>
                    <a:pt x="249" y="819"/>
                    <a:pt x="249" y="819"/>
                    <a:pt x="249" y="819"/>
                  </a:cubicBezTo>
                  <a:close/>
                  <a:moveTo>
                    <a:pt x="246" y="817"/>
                  </a:moveTo>
                  <a:cubicBezTo>
                    <a:pt x="246" y="818"/>
                    <a:pt x="247" y="818"/>
                    <a:pt x="248" y="818"/>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8"/>
                  </a:cubicBezTo>
                  <a:cubicBezTo>
                    <a:pt x="247" y="818"/>
                    <a:pt x="246" y="817"/>
                    <a:pt x="245" y="817"/>
                  </a:cubicBezTo>
                  <a:cubicBezTo>
                    <a:pt x="243" y="814"/>
                    <a:pt x="240" y="811"/>
                    <a:pt x="237" y="807"/>
                  </a:cubicBezTo>
                  <a:cubicBezTo>
                    <a:pt x="240" y="811"/>
                    <a:pt x="243" y="814"/>
                    <a:pt x="246" y="817"/>
                  </a:cubicBezTo>
                  <a:close/>
                  <a:moveTo>
                    <a:pt x="230" y="813"/>
                  </a:moveTo>
                  <a:cubicBezTo>
                    <a:pt x="230" y="812"/>
                    <a:pt x="230" y="812"/>
                    <a:pt x="230" y="812"/>
                  </a:cubicBezTo>
                  <a:cubicBezTo>
                    <a:pt x="228" y="811"/>
                    <a:pt x="228" y="811"/>
                    <a:pt x="228" y="811"/>
                  </a:cubicBezTo>
                  <a:cubicBezTo>
                    <a:pt x="228" y="810"/>
                    <a:pt x="228" y="810"/>
                    <a:pt x="228" y="810"/>
                  </a:cubicBezTo>
                  <a:cubicBezTo>
                    <a:pt x="227" y="809"/>
                    <a:pt x="227" y="809"/>
                    <a:pt x="227" y="809"/>
                  </a:cubicBezTo>
                  <a:cubicBezTo>
                    <a:pt x="227" y="808"/>
                    <a:pt x="227" y="808"/>
                    <a:pt x="227" y="808"/>
                  </a:cubicBezTo>
                  <a:cubicBezTo>
                    <a:pt x="223" y="800"/>
                    <a:pt x="223" y="800"/>
                    <a:pt x="223" y="800"/>
                  </a:cubicBezTo>
                  <a:cubicBezTo>
                    <a:pt x="215" y="784"/>
                    <a:pt x="215" y="784"/>
                    <a:pt x="215" y="784"/>
                  </a:cubicBezTo>
                  <a:cubicBezTo>
                    <a:pt x="220" y="793"/>
                    <a:pt x="224" y="804"/>
                    <a:pt x="230" y="813"/>
                  </a:cubicBezTo>
                  <a:close/>
                  <a:moveTo>
                    <a:pt x="190" y="672"/>
                  </a:moveTo>
                  <a:cubicBezTo>
                    <a:pt x="187" y="672"/>
                    <a:pt x="187" y="672"/>
                    <a:pt x="187" y="672"/>
                  </a:cubicBezTo>
                  <a:cubicBezTo>
                    <a:pt x="185" y="672"/>
                    <a:pt x="185" y="672"/>
                    <a:pt x="185" y="672"/>
                  </a:cubicBezTo>
                  <a:cubicBezTo>
                    <a:pt x="185" y="672"/>
                    <a:pt x="184" y="672"/>
                    <a:pt x="183" y="672"/>
                  </a:cubicBezTo>
                  <a:cubicBezTo>
                    <a:pt x="180" y="672"/>
                    <a:pt x="177" y="673"/>
                    <a:pt x="175" y="675"/>
                  </a:cubicBezTo>
                  <a:cubicBezTo>
                    <a:pt x="172" y="677"/>
                    <a:pt x="170" y="679"/>
                    <a:pt x="169" y="681"/>
                  </a:cubicBezTo>
                  <a:cubicBezTo>
                    <a:pt x="166" y="686"/>
                    <a:pt x="165" y="691"/>
                    <a:pt x="165" y="696"/>
                  </a:cubicBezTo>
                  <a:cubicBezTo>
                    <a:pt x="165" y="702"/>
                    <a:pt x="167" y="707"/>
                    <a:pt x="171" y="711"/>
                  </a:cubicBezTo>
                  <a:cubicBezTo>
                    <a:pt x="173" y="713"/>
                    <a:pt x="175" y="715"/>
                    <a:pt x="178" y="716"/>
                  </a:cubicBezTo>
                  <a:cubicBezTo>
                    <a:pt x="179" y="716"/>
                    <a:pt x="181" y="717"/>
                    <a:pt x="182" y="717"/>
                  </a:cubicBezTo>
                  <a:cubicBezTo>
                    <a:pt x="183" y="717"/>
                    <a:pt x="184" y="717"/>
                    <a:pt x="184" y="717"/>
                  </a:cubicBezTo>
                  <a:cubicBezTo>
                    <a:pt x="185" y="717"/>
                    <a:pt x="185" y="717"/>
                    <a:pt x="185" y="717"/>
                  </a:cubicBezTo>
                  <a:cubicBezTo>
                    <a:pt x="186" y="717"/>
                    <a:pt x="186" y="717"/>
                    <a:pt x="186" y="717"/>
                  </a:cubicBezTo>
                  <a:cubicBezTo>
                    <a:pt x="199" y="717"/>
                    <a:pt x="199" y="717"/>
                    <a:pt x="199" y="717"/>
                  </a:cubicBezTo>
                  <a:cubicBezTo>
                    <a:pt x="224" y="718"/>
                    <a:pt x="224" y="718"/>
                    <a:pt x="224" y="718"/>
                  </a:cubicBezTo>
                  <a:cubicBezTo>
                    <a:pt x="257" y="718"/>
                    <a:pt x="290" y="718"/>
                    <a:pt x="325" y="718"/>
                  </a:cubicBezTo>
                  <a:cubicBezTo>
                    <a:pt x="325" y="719"/>
                    <a:pt x="325" y="719"/>
                    <a:pt x="325" y="719"/>
                  </a:cubicBezTo>
                  <a:cubicBezTo>
                    <a:pt x="323" y="719"/>
                    <a:pt x="322" y="719"/>
                    <a:pt x="321" y="719"/>
                  </a:cubicBezTo>
                  <a:cubicBezTo>
                    <a:pt x="300" y="719"/>
                    <a:pt x="300" y="719"/>
                    <a:pt x="300" y="719"/>
                  </a:cubicBezTo>
                  <a:cubicBezTo>
                    <a:pt x="297" y="719"/>
                    <a:pt x="297" y="719"/>
                    <a:pt x="297" y="719"/>
                  </a:cubicBezTo>
                  <a:cubicBezTo>
                    <a:pt x="272" y="719"/>
                    <a:pt x="247" y="718"/>
                    <a:pt x="223" y="718"/>
                  </a:cubicBezTo>
                  <a:cubicBezTo>
                    <a:pt x="198" y="718"/>
                    <a:pt x="198" y="718"/>
                    <a:pt x="198" y="718"/>
                  </a:cubicBezTo>
                  <a:cubicBezTo>
                    <a:pt x="186" y="718"/>
                    <a:pt x="186" y="718"/>
                    <a:pt x="186" y="718"/>
                  </a:cubicBezTo>
                  <a:cubicBezTo>
                    <a:pt x="185" y="718"/>
                    <a:pt x="185" y="718"/>
                    <a:pt x="185" y="718"/>
                  </a:cubicBezTo>
                  <a:cubicBezTo>
                    <a:pt x="184" y="718"/>
                    <a:pt x="184" y="718"/>
                    <a:pt x="184" y="718"/>
                  </a:cubicBezTo>
                  <a:cubicBezTo>
                    <a:pt x="183" y="718"/>
                    <a:pt x="182" y="718"/>
                    <a:pt x="181" y="718"/>
                  </a:cubicBezTo>
                  <a:cubicBezTo>
                    <a:pt x="180" y="718"/>
                    <a:pt x="178" y="717"/>
                    <a:pt x="177" y="716"/>
                  </a:cubicBezTo>
                  <a:cubicBezTo>
                    <a:pt x="174" y="715"/>
                    <a:pt x="172" y="713"/>
                    <a:pt x="170" y="711"/>
                  </a:cubicBezTo>
                  <a:cubicBezTo>
                    <a:pt x="166" y="707"/>
                    <a:pt x="164" y="702"/>
                    <a:pt x="164" y="696"/>
                  </a:cubicBezTo>
                  <a:cubicBezTo>
                    <a:pt x="164" y="691"/>
                    <a:pt x="165" y="685"/>
                    <a:pt x="168" y="680"/>
                  </a:cubicBezTo>
                  <a:cubicBezTo>
                    <a:pt x="170" y="678"/>
                    <a:pt x="172" y="676"/>
                    <a:pt x="174" y="674"/>
                  </a:cubicBezTo>
                  <a:cubicBezTo>
                    <a:pt x="177" y="673"/>
                    <a:pt x="180" y="671"/>
                    <a:pt x="183" y="671"/>
                  </a:cubicBezTo>
                  <a:cubicBezTo>
                    <a:pt x="183" y="671"/>
                    <a:pt x="184" y="671"/>
                    <a:pt x="185" y="671"/>
                  </a:cubicBezTo>
                  <a:cubicBezTo>
                    <a:pt x="187" y="671"/>
                    <a:pt x="187" y="671"/>
                    <a:pt x="187" y="671"/>
                  </a:cubicBezTo>
                  <a:cubicBezTo>
                    <a:pt x="190" y="671"/>
                    <a:pt x="190" y="671"/>
                    <a:pt x="190" y="671"/>
                  </a:cubicBezTo>
                  <a:cubicBezTo>
                    <a:pt x="196" y="671"/>
                    <a:pt x="196" y="671"/>
                    <a:pt x="196" y="671"/>
                  </a:cubicBezTo>
                  <a:cubicBezTo>
                    <a:pt x="196" y="671"/>
                    <a:pt x="194" y="671"/>
                    <a:pt x="197" y="671"/>
                  </a:cubicBezTo>
                  <a:lnTo>
                    <a:pt x="190" y="672"/>
                  </a:lnTo>
                  <a:close/>
                  <a:moveTo>
                    <a:pt x="136" y="380"/>
                  </a:moveTo>
                  <a:cubicBezTo>
                    <a:pt x="135" y="376"/>
                    <a:pt x="135" y="371"/>
                    <a:pt x="136" y="368"/>
                  </a:cubicBezTo>
                  <a:cubicBezTo>
                    <a:pt x="137" y="364"/>
                    <a:pt x="139" y="361"/>
                    <a:pt x="143" y="359"/>
                  </a:cubicBezTo>
                  <a:cubicBezTo>
                    <a:pt x="146" y="356"/>
                    <a:pt x="150" y="355"/>
                    <a:pt x="154" y="354"/>
                  </a:cubicBezTo>
                  <a:cubicBezTo>
                    <a:pt x="158" y="354"/>
                    <a:pt x="162" y="355"/>
                    <a:pt x="166" y="357"/>
                  </a:cubicBezTo>
                  <a:cubicBezTo>
                    <a:pt x="170" y="359"/>
                    <a:pt x="174" y="362"/>
                    <a:pt x="177" y="366"/>
                  </a:cubicBezTo>
                  <a:cubicBezTo>
                    <a:pt x="180" y="369"/>
                    <a:pt x="183" y="373"/>
                    <a:pt x="185" y="377"/>
                  </a:cubicBezTo>
                  <a:cubicBezTo>
                    <a:pt x="188" y="384"/>
                    <a:pt x="188" y="384"/>
                    <a:pt x="188" y="384"/>
                  </a:cubicBezTo>
                  <a:cubicBezTo>
                    <a:pt x="194" y="396"/>
                    <a:pt x="194" y="396"/>
                    <a:pt x="194" y="396"/>
                  </a:cubicBezTo>
                  <a:cubicBezTo>
                    <a:pt x="196" y="395"/>
                    <a:pt x="198" y="394"/>
                    <a:pt x="200" y="393"/>
                  </a:cubicBezTo>
                  <a:cubicBezTo>
                    <a:pt x="201" y="393"/>
                    <a:pt x="201" y="392"/>
                    <a:pt x="202" y="392"/>
                  </a:cubicBezTo>
                  <a:cubicBezTo>
                    <a:pt x="203" y="391"/>
                    <a:pt x="204" y="391"/>
                    <a:pt x="205" y="390"/>
                  </a:cubicBezTo>
                  <a:cubicBezTo>
                    <a:pt x="207" y="389"/>
                    <a:pt x="207" y="389"/>
                    <a:pt x="207" y="389"/>
                  </a:cubicBezTo>
                  <a:cubicBezTo>
                    <a:pt x="209" y="388"/>
                    <a:pt x="209" y="388"/>
                    <a:pt x="209" y="388"/>
                  </a:cubicBezTo>
                  <a:cubicBezTo>
                    <a:pt x="210" y="387"/>
                    <a:pt x="211" y="386"/>
                    <a:pt x="213" y="386"/>
                  </a:cubicBezTo>
                  <a:cubicBezTo>
                    <a:pt x="217" y="383"/>
                    <a:pt x="221" y="380"/>
                    <a:pt x="225" y="376"/>
                  </a:cubicBezTo>
                  <a:cubicBezTo>
                    <a:pt x="229" y="373"/>
                    <a:pt x="233" y="369"/>
                    <a:pt x="237" y="366"/>
                  </a:cubicBezTo>
                  <a:cubicBezTo>
                    <a:pt x="239" y="364"/>
                    <a:pt x="240" y="362"/>
                    <a:pt x="242" y="360"/>
                  </a:cubicBezTo>
                  <a:cubicBezTo>
                    <a:pt x="244" y="358"/>
                    <a:pt x="244" y="358"/>
                    <a:pt x="244" y="358"/>
                  </a:cubicBezTo>
                  <a:cubicBezTo>
                    <a:pt x="246" y="356"/>
                    <a:pt x="246" y="356"/>
                    <a:pt x="246" y="356"/>
                  </a:cubicBezTo>
                  <a:cubicBezTo>
                    <a:pt x="247" y="354"/>
                    <a:pt x="249" y="353"/>
                    <a:pt x="250" y="351"/>
                  </a:cubicBezTo>
                  <a:cubicBezTo>
                    <a:pt x="249" y="349"/>
                    <a:pt x="247" y="348"/>
                    <a:pt x="246" y="346"/>
                  </a:cubicBezTo>
                  <a:cubicBezTo>
                    <a:pt x="245" y="345"/>
                    <a:pt x="245" y="345"/>
                    <a:pt x="245" y="345"/>
                  </a:cubicBezTo>
                  <a:cubicBezTo>
                    <a:pt x="245" y="344"/>
                    <a:pt x="245" y="344"/>
                    <a:pt x="245" y="344"/>
                  </a:cubicBezTo>
                  <a:cubicBezTo>
                    <a:pt x="245" y="343"/>
                    <a:pt x="244" y="343"/>
                    <a:pt x="244" y="342"/>
                  </a:cubicBezTo>
                  <a:cubicBezTo>
                    <a:pt x="243" y="340"/>
                    <a:pt x="242" y="338"/>
                    <a:pt x="242" y="336"/>
                  </a:cubicBezTo>
                  <a:cubicBezTo>
                    <a:pt x="242" y="335"/>
                    <a:pt x="241" y="334"/>
                    <a:pt x="241" y="333"/>
                  </a:cubicBezTo>
                  <a:cubicBezTo>
                    <a:pt x="241" y="332"/>
                    <a:pt x="241" y="332"/>
                    <a:pt x="241" y="331"/>
                  </a:cubicBezTo>
                  <a:cubicBezTo>
                    <a:pt x="241" y="331"/>
                    <a:pt x="241" y="330"/>
                    <a:pt x="241" y="330"/>
                  </a:cubicBezTo>
                  <a:cubicBezTo>
                    <a:pt x="241" y="328"/>
                    <a:pt x="241" y="325"/>
                    <a:pt x="241" y="323"/>
                  </a:cubicBezTo>
                  <a:cubicBezTo>
                    <a:pt x="242" y="314"/>
                    <a:pt x="246" y="306"/>
                    <a:pt x="251" y="298"/>
                  </a:cubicBezTo>
                  <a:cubicBezTo>
                    <a:pt x="253" y="295"/>
                    <a:pt x="256" y="291"/>
                    <a:pt x="260" y="289"/>
                  </a:cubicBezTo>
                  <a:cubicBezTo>
                    <a:pt x="263" y="287"/>
                    <a:pt x="267" y="286"/>
                    <a:pt x="271" y="286"/>
                  </a:cubicBezTo>
                  <a:cubicBezTo>
                    <a:pt x="274" y="287"/>
                    <a:pt x="278" y="288"/>
                    <a:pt x="281" y="291"/>
                  </a:cubicBezTo>
                  <a:cubicBezTo>
                    <a:pt x="285" y="293"/>
                    <a:pt x="287" y="297"/>
                    <a:pt x="288" y="300"/>
                  </a:cubicBezTo>
                  <a:cubicBezTo>
                    <a:pt x="291" y="307"/>
                    <a:pt x="288" y="316"/>
                    <a:pt x="284" y="324"/>
                  </a:cubicBezTo>
                  <a:cubicBezTo>
                    <a:pt x="282" y="328"/>
                    <a:pt x="279" y="332"/>
                    <a:pt x="276" y="335"/>
                  </a:cubicBezTo>
                  <a:cubicBezTo>
                    <a:pt x="275" y="337"/>
                    <a:pt x="275" y="337"/>
                    <a:pt x="275" y="337"/>
                  </a:cubicBezTo>
                  <a:cubicBezTo>
                    <a:pt x="273" y="339"/>
                    <a:pt x="273" y="339"/>
                    <a:pt x="273" y="339"/>
                  </a:cubicBezTo>
                  <a:cubicBezTo>
                    <a:pt x="269" y="344"/>
                    <a:pt x="269" y="344"/>
                    <a:pt x="269" y="344"/>
                  </a:cubicBezTo>
                  <a:cubicBezTo>
                    <a:pt x="268" y="346"/>
                    <a:pt x="267" y="347"/>
                    <a:pt x="267" y="349"/>
                  </a:cubicBezTo>
                  <a:cubicBezTo>
                    <a:pt x="267" y="349"/>
                    <a:pt x="267" y="350"/>
                    <a:pt x="267" y="350"/>
                  </a:cubicBezTo>
                  <a:cubicBezTo>
                    <a:pt x="267" y="351"/>
                    <a:pt x="267" y="351"/>
                    <a:pt x="267" y="351"/>
                  </a:cubicBezTo>
                  <a:cubicBezTo>
                    <a:pt x="267" y="351"/>
                    <a:pt x="267" y="351"/>
                    <a:pt x="268" y="351"/>
                  </a:cubicBezTo>
                  <a:cubicBezTo>
                    <a:pt x="268" y="352"/>
                    <a:pt x="268" y="352"/>
                    <a:pt x="268" y="352"/>
                  </a:cubicBezTo>
                  <a:cubicBezTo>
                    <a:pt x="268" y="352"/>
                    <a:pt x="269" y="353"/>
                    <a:pt x="270" y="353"/>
                  </a:cubicBezTo>
                  <a:cubicBezTo>
                    <a:pt x="270" y="354"/>
                    <a:pt x="271" y="354"/>
                    <a:pt x="272" y="354"/>
                  </a:cubicBezTo>
                  <a:cubicBezTo>
                    <a:pt x="274" y="355"/>
                    <a:pt x="276" y="356"/>
                    <a:pt x="277" y="356"/>
                  </a:cubicBezTo>
                  <a:cubicBezTo>
                    <a:pt x="278" y="356"/>
                    <a:pt x="279" y="357"/>
                    <a:pt x="280" y="357"/>
                  </a:cubicBezTo>
                  <a:cubicBezTo>
                    <a:pt x="283" y="357"/>
                    <a:pt x="283" y="357"/>
                    <a:pt x="283" y="357"/>
                  </a:cubicBezTo>
                  <a:cubicBezTo>
                    <a:pt x="285" y="358"/>
                    <a:pt x="286" y="358"/>
                    <a:pt x="287" y="358"/>
                  </a:cubicBezTo>
                  <a:cubicBezTo>
                    <a:pt x="292" y="359"/>
                    <a:pt x="297" y="359"/>
                    <a:pt x="303" y="359"/>
                  </a:cubicBezTo>
                  <a:cubicBezTo>
                    <a:pt x="308" y="359"/>
                    <a:pt x="313" y="359"/>
                    <a:pt x="318" y="358"/>
                  </a:cubicBezTo>
                  <a:cubicBezTo>
                    <a:pt x="321" y="357"/>
                    <a:pt x="323" y="356"/>
                    <a:pt x="326" y="355"/>
                  </a:cubicBezTo>
                  <a:cubicBezTo>
                    <a:pt x="327" y="355"/>
                    <a:pt x="327" y="355"/>
                    <a:pt x="327" y="355"/>
                  </a:cubicBezTo>
                  <a:cubicBezTo>
                    <a:pt x="328" y="355"/>
                    <a:pt x="328" y="355"/>
                    <a:pt x="328" y="355"/>
                  </a:cubicBezTo>
                  <a:cubicBezTo>
                    <a:pt x="331" y="353"/>
                    <a:pt x="331" y="353"/>
                    <a:pt x="331" y="353"/>
                  </a:cubicBezTo>
                  <a:cubicBezTo>
                    <a:pt x="333" y="353"/>
                    <a:pt x="335" y="352"/>
                    <a:pt x="337" y="351"/>
                  </a:cubicBezTo>
                  <a:cubicBezTo>
                    <a:pt x="336" y="348"/>
                    <a:pt x="336" y="345"/>
                    <a:pt x="335" y="342"/>
                  </a:cubicBezTo>
                  <a:cubicBezTo>
                    <a:pt x="335" y="340"/>
                    <a:pt x="335" y="340"/>
                    <a:pt x="335" y="340"/>
                  </a:cubicBezTo>
                  <a:cubicBezTo>
                    <a:pt x="335" y="339"/>
                    <a:pt x="335" y="339"/>
                    <a:pt x="335" y="339"/>
                  </a:cubicBezTo>
                  <a:cubicBezTo>
                    <a:pt x="334" y="337"/>
                    <a:pt x="334" y="337"/>
                    <a:pt x="334" y="337"/>
                  </a:cubicBezTo>
                  <a:cubicBezTo>
                    <a:pt x="334" y="333"/>
                    <a:pt x="334" y="330"/>
                    <a:pt x="334" y="327"/>
                  </a:cubicBezTo>
                  <a:cubicBezTo>
                    <a:pt x="334" y="320"/>
                    <a:pt x="336" y="314"/>
                    <a:pt x="339" y="309"/>
                  </a:cubicBezTo>
                  <a:cubicBezTo>
                    <a:pt x="340" y="307"/>
                    <a:pt x="342" y="304"/>
                    <a:pt x="345" y="302"/>
                  </a:cubicBezTo>
                  <a:cubicBezTo>
                    <a:pt x="346" y="301"/>
                    <a:pt x="347" y="300"/>
                    <a:pt x="348" y="299"/>
                  </a:cubicBezTo>
                  <a:cubicBezTo>
                    <a:pt x="349" y="298"/>
                    <a:pt x="350" y="297"/>
                    <a:pt x="352" y="297"/>
                  </a:cubicBezTo>
                  <a:cubicBezTo>
                    <a:pt x="357" y="294"/>
                    <a:pt x="363" y="294"/>
                    <a:pt x="367" y="296"/>
                  </a:cubicBezTo>
                  <a:cubicBezTo>
                    <a:pt x="369" y="296"/>
                    <a:pt x="370" y="297"/>
                    <a:pt x="371" y="297"/>
                  </a:cubicBezTo>
                  <a:cubicBezTo>
                    <a:pt x="371" y="298"/>
                    <a:pt x="372" y="298"/>
                    <a:pt x="372" y="299"/>
                  </a:cubicBezTo>
                  <a:cubicBezTo>
                    <a:pt x="373" y="299"/>
                    <a:pt x="373" y="300"/>
                    <a:pt x="374" y="300"/>
                  </a:cubicBezTo>
                  <a:cubicBezTo>
                    <a:pt x="375" y="303"/>
                    <a:pt x="377" y="305"/>
                    <a:pt x="378" y="308"/>
                  </a:cubicBezTo>
                  <a:cubicBezTo>
                    <a:pt x="380" y="313"/>
                    <a:pt x="380" y="319"/>
                    <a:pt x="378" y="325"/>
                  </a:cubicBezTo>
                  <a:cubicBezTo>
                    <a:pt x="376" y="330"/>
                    <a:pt x="372" y="336"/>
                    <a:pt x="367" y="340"/>
                  </a:cubicBezTo>
                  <a:cubicBezTo>
                    <a:pt x="365" y="343"/>
                    <a:pt x="363" y="345"/>
                    <a:pt x="360" y="347"/>
                  </a:cubicBezTo>
                  <a:cubicBezTo>
                    <a:pt x="359" y="347"/>
                    <a:pt x="359" y="348"/>
                    <a:pt x="358" y="348"/>
                  </a:cubicBezTo>
                  <a:cubicBezTo>
                    <a:pt x="357" y="349"/>
                    <a:pt x="357" y="349"/>
                    <a:pt x="357" y="349"/>
                  </a:cubicBezTo>
                  <a:cubicBezTo>
                    <a:pt x="356" y="350"/>
                    <a:pt x="356" y="350"/>
                    <a:pt x="356" y="350"/>
                  </a:cubicBezTo>
                  <a:cubicBezTo>
                    <a:pt x="353" y="352"/>
                    <a:pt x="351" y="353"/>
                    <a:pt x="348" y="355"/>
                  </a:cubicBezTo>
                  <a:cubicBezTo>
                    <a:pt x="349" y="357"/>
                    <a:pt x="349" y="359"/>
                    <a:pt x="350" y="361"/>
                  </a:cubicBezTo>
                  <a:cubicBezTo>
                    <a:pt x="350" y="362"/>
                    <a:pt x="351" y="363"/>
                    <a:pt x="351" y="364"/>
                  </a:cubicBezTo>
                  <a:cubicBezTo>
                    <a:pt x="352" y="366"/>
                    <a:pt x="352" y="366"/>
                    <a:pt x="352" y="366"/>
                  </a:cubicBezTo>
                  <a:cubicBezTo>
                    <a:pt x="353" y="369"/>
                    <a:pt x="354" y="371"/>
                    <a:pt x="356" y="373"/>
                  </a:cubicBezTo>
                  <a:cubicBezTo>
                    <a:pt x="358" y="378"/>
                    <a:pt x="361" y="382"/>
                    <a:pt x="364" y="387"/>
                  </a:cubicBezTo>
                  <a:cubicBezTo>
                    <a:pt x="367" y="391"/>
                    <a:pt x="371" y="395"/>
                    <a:pt x="375" y="398"/>
                  </a:cubicBezTo>
                  <a:cubicBezTo>
                    <a:pt x="376" y="399"/>
                    <a:pt x="377" y="400"/>
                    <a:pt x="378" y="400"/>
                  </a:cubicBezTo>
                  <a:cubicBezTo>
                    <a:pt x="379" y="401"/>
                    <a:pt x="379" y="401"/>
                    <a:pt x="380" y="402"/>
                  </a:cubicBezTo>
                  <a:cubicBezTo>
                    <a:pt x="381" y="402"/>
                    <a:pt x="381" y="402"/>
                    <a:pt x="381" y="402"/>
                  </a:cubicBezTo>
                  <a:cubicBezTo>
                    <a:pt x="381" y="402"/>
                    <a:pt x="381" y="402"/>
                    <a:pt x="381" y="402"/>
                  </a:cubicBezTo>
                  <a:cubicBezTo>
                    <a:pt x="383" y="403"/>
                    <a:pt x="383" y="403"/>
                    <a:pt x="383" y="403"/>
                  </a:cubicBezTo>
                  <a:cubicBezTo>
                    <a:pt x="384" y="404"/>
                    <a:pt x="386" y="405"/>
                    <a:pt x="388" y="406"/>
                  </a:cubicBezTo>
                  <a:cubicBezTo>
                    <a:pt x="391" y="407"/>
                    <a:pt x="391" y="407"/>
                    <a:pt x="391" y="407"/>
                  </a:cubicBezTo>
                  <a:cubicBezTo>
                    <a:pt x="392" y="408"/>
                    <a:pt x="392" y="408"/>
                    <a:pt x="392" y="408"/>
                  </a:cubicBezTo>
                  <a:cubicBezTo>
                    <a:pt x="393" y="408"/>
                    <a:pt x="393" y="408"/>
                    <a:pt x="394" y="408"/>
                  </a:cubicBezTo>
                  <a:cubicBezTo>
                    <a:pt x="401" y="393"/>
                    <a:pt x="401" y="393"/>
                    <a:pt x="401" y="393"/>
                  </a:cubicBezTo>
                  <a:cubicBezTo>
                    <a:pt x="406" y="383"/>
                    <a:pt x="406" y="383"/>
                    <a:pt x="406" y="383"/>
                  </a:cubicBezTo>
                  <a:cubicBezTo>
                    <a:pt x="408" y="379"/>
                    <a:pt x="408" y="379"/>
                    <a:pt x="408" y="379"/>
                  </a:cubicBezTo>
                  <a:cubicBezTo>
                    <a:pt x="409" y="378"/>
                    <a:pt x="409" y="378"/>
                    <a:pt x="409" y="378"/>
                  </a:cubicBezTo>
                  <a:cubicBezTo>
                    <a:pt x="409" y="377"/>
                    <a:pt x="409" y="377"/>
                    <a:pt x="409" y="377"/>
                  </a:cubicBezTo>
                  <a:cubicBezTo>
                    <a:pt x="410" y="376"/>
                    <a:pt x="410" y="375"/>
                    <a:pt x="411" y="375"/>
                  </a:cubicBezTo>
                  <a:cubicBezTo>
                    <a:pt x="413" y="372"/>
                    <a:pt x="415" y="370"/>
                    <a:pt x="417" y="367"/>
                  </a:cubicBezTo>
                  <a:cubicBezTo>
                    <a:pt x="420" y="365"/>
                    <a:pt x="422" y="363"/>
                    <a:pt x="425" y="362"/>
                  </a:cubicBezTo>
                  <a:cubicBezTo>
                    <a:pt x="426" y="361"/>
                    <a:pt x="427" y="361"/>
                    <a:pt x="429" y="361"/>
                  </a:cubicBezTo>
                  <a:cubicBezTo>
                    <a:pt x="430" y="361"/>
                    <a:pt x="431" y="361"/>
                    <a:pt x="432" y="361"/>
                  </a:cubicBezTo>
                  <a:cubicBezTo>
                    <a:pt x="437" y="362"/>
                    <a:pt x="441" y="366"/>
                    <a:pt x="444" y="372"/>
                  </a:cubicBezTo>
                  <a:cubicBezTo>
                    <a:pt x="446" y="377"/>
                    <a:pt x="447" y="384"/>
                    <a:pt x="446" y="390"/>
                  </a:cubicBezTo>
                  <a:cubicBezTo>
                    <a:pt x="445" y="393"/>
                    <a:pt x="445" y="396"/>
                    <a:pt x="443" y="399"/>
                  </a:cubicBezTo>
                  <a:cubicBezTo>
                    <a:pt x="442" y="402"/>
                    <a:pt x="440" y="405"/>
                    <a:pt x="438" y="407"/>
                  </a:cubicBezTo>
                  <a:cubicBezTo>
                    <a:pt x="434" y="411"/>
                    <a:pt x="429" y="415"/>
                    <a:pt x="423" y="417"/>
                  </a:cubicBezTo>
                  <a:cubicBezTo>
                    <a:pt x="420" y="418"/>
                    <a:pt x="416" y="418"/>
                    <a:pt x="413" y="418"/>
                  </a:cubicBezTo>
                  <a:cubicBezTo>
                    <a:pt x="411" y="418"/>
                    <a:pt x="410" y="419"/>
                    <a:pt x="408" y="419"/>
                  </a:cubicBezTo>
                  <a:cubicBezTo>
                    <a:pt x="407" y="418"/>
                    <a:pt x="407" y="418"/>
                    <a:pt x="407" y="418"/>
                  </a:cubicBezTo>
                  <a:cubicBezTo>
                    <a:pt x="407" y="418"/>
                    <a:pt x="406" y="418"/>
                    <a:pt x="406" y="418"/>
                  </a:cubicBezTo>
                  <a:cubicBezTo>
                    <a:pt x="405" y="418"/>
                    <a:pt x="404" y="418"/>
                    <a:pt x="404" y="418"/>
                  </a:cubicBezTo>
                  <a:cubicBezTo>
                    <a:pt x="399" y="418"/>
                    <a:pt x="399" y="418"/>
                    <a:pt x="399" y="418"/>
                  </a:cubicBezTo>
                  <a:cubicBezTo>
                    <a:pt x="398" y="419"/>
                    <a:pt x="397" y="421"/>
                    <a:pt x="397" y="423"/>
                  </a:cubicBezTo>
                  <a:cubicBezTo>
                    <a:pt x="395" y="427"/>
                    <a:pt x="395" y="427"/>
                    <a:pt x="395" y="427"/>
                  </a:cubicBezTo>
                  <a:cubicBezTo>
                    <a:pt x="392" y="432"/>
                    <a:pt x="392" y="432"/>
                    <a:pt x="392" y="432"/>
                  </a:cubicBezTo>
                  <a:cubicBezTo>
                    <a:pt x="387" y="443"/>
                    <a:pt x="387" y="443"/>
                    <a:pt x="387" y="443"/>
                  </a:cubicBezTo>
                  <a:cubicBezTo>
                    <a:pt x="384" y="451"/>
                    <a:pt x="381" y="458"/>
                    <a:pt x="378" y="465"/>
                  </a:cubicBezTo>
                  <a:cubicBezTo>
                    <a:pt x="372" y="480"/>
                    <a:pt x="367" y="495"/>
                    <a:pt x="361" y="510"/>
                  </a:cubicBezTo>
                  <a:cubicBezTo>
                    <a:pt x="351" y="539"/>
                    <a:pt x="341" y="570"/>
                    <a:pt x="332" y="600"/>
                  </a:cubicBezTo>
                  <a:cubicBezTo>
                    <a:pt x="327" y="617"/>
                    <a:pt x="327" y="617"/>
                    <a:pt x="327" y="617"/>
                  </a:cubicBezTo>
                  <a:cubicBezTo>
                    <a:pt x="326" y="622"/>
                    <a:pt x="326" y="622"/>
                    <a:pt x="326" y="622"/>
                  </a:cubicBezTo>
                  <a:cubicBezTo>
                    <a:pt x="325" y="622"/>
                    <a:pt x="325" y="622"/>
                    <a:pt x="325" y="622"/>
                  </a:cubicBezTo>
                  <a:cubicBezTo>
                    <a:pt x="330" y="603"/>
                    <a:pt x="330" y="603"/>
                    <a:pt x="330" y="603"/>
                  </a:cubicBezTo>
                  <a:cubicBezTo>
                    <a:pt x="334" y="592"/>
                    <a:pt x="334" y="592"/>
                    <a:pt x="334" y="592"/>
                  </a:cubicBezTo>
                  <a:cubicBezTo>
                    <a:pt x="342" y="563"/>
                    <a:pt x="352" y="534"/>
                    <a:pt x="362" y="506"/>
                  </a:cubicBezTo>
                  <a:cubicBezTo>
                    <a:pt x="367" y="491"/>
                    <a:pt x="373" y="477"/>
                    <a:pt x="378" y="463"/>
                  </a:cubicBezTo>
                  <a:cubicBezTo>
                    <a:pt x="381" y="456"/>
                    <a:pt x="384" y="449"/>
                    <a:pt x="387" y="442"/>
                  </a:cubicBezTo>
                  <a:cubicBezTo>
                    <a:pt x="392" y="432"/>
                    <a:pt x="392" y="432"/>
                    <a:pt x="392" y="432"/>
                  </a:cubicBezTo>
                  <a:cubicBezTo>
                    <a:pt x="394" y="426"/>
                    <a:pt x="394" y="426"/>
                    <a:pt x="394" y="426"/>
                  </a:cubicBezTo>
                  <a:cubicBezTo>
                    <a:pt x="398" y="417"/>
                    <a:pt x="398" y="417"/>
                    <a:pt x="398" y="417"/>
                  </a:cubicBezTo>
                  <a:cubicBezTo>
                    <a:pt x="403" y="418"/>
                    <a:pt x="403" y="418"/>
                    <a:pt x="403" y="418"/>
                  </a:cubicBezTo>
                  <a:cubicBezTo>
                    <a:pt x="404" y="418"/>
                    <a:pt x="405" y="418"/>
                    <a:pt x="406" y="418"/>
                  </a:cubicBezTo>
                  <a:cubicBezTo>
                    <a:pt x="406" y="418"/>
                    <a:pt x="407" y="418"/>
                    <a:pt x="407" y="418"/>
                  </a:cubicBezTo>
                  <a:cubicBezTo>
                    <a:pt x="408" y="418"/>
                    <a:pt x="408" y="418"/>
                    <a:pt x="408" y="418"/>
                  </a:cubicBezTo>
                  <a:cubicBezTo>
                    <a:pt x="410" y="418"/>
                    <a:pt x="411" y="418"/>
                    <a:pt x="413" y="418"/>
                  </a:cubicBezTo>
                  <a:cubicBezTo>
                    <a:pt x="416" y="417"/>
                    <a:pt x="419" y="417"/>
                    <a:pt x="422" y="416"/>
                  </a:cubicBezTo>
                  <a:cubicBezTo>
                    <a:pt x="428" y="414"/>
                    <a:pt x="434" y="411"/>
                    <a:pt x="438" y="406"/>
                  </a:cubicBezTo>
                  <a:cubicBezTo>
                    <a:pt x="440" y="404"/>
                    <a:pt x="442" y="402"/>
                    <a:pt x="443" y="399"/>
                  </a:cubicBezTo>
                  <a:cubicBezTo>
                    <a:pt x="444" y="396"/>
                    <a:pt x="445" y="393"/>
                    <a:pt x="445" y="390"/>
                  </a:cubicBezTo>
                  <a:cubicBezTo>
                    <a:pt x="446" y="384"/>
                    <a:pt x="446" y="377"/>
                    <a:pt x="443" y="372"/>
                  </a:cubicBezTo>
                  <a:cubicBezTo>
                    <a:pt x="441" y="367"/>
                    <a:pt x="436" y="362"/>
                    <a:pt x="432" y="362"/>
                  </a:cubicBezTo>
                  <a:cubicBezTo>
                    <a:pt x="431" y="362"/>
                    <a:pt x="431" y="362"/>
                    <a:pt x="430" y="361"/>
                  </a:cubicBezTo>
                  <a:cubicBezTo>
                    <a:pt x="430" y="361"/>
                    <a:pt x="429" y="362"/>
                    <a:pt x="429" y="362"/>
                  </a:cubicBezTo>
                  <a:cubicBezTo>
                    <a:pt x="428" y="362"/>
                    <a:pt x="426" y="362"/>
                    <a:pt x="425" y="363"/>
                  </a:cubicBezTo>
                  <a:cubicBezTo>
                    <a:pt x="423" y="364"/>
                    <a:pt x="420" y="366"/>
                    <a:pt x="418" y="368"/>
                  </a:cubicBezTo>
                  <a:cubicBezTo>
                    <a:pt x="415" y="370"/>
                    <a:pt x="413" y="373"/>
                    <a:pt x="411" y="375"/>
                  </a:cubicBezTo>
                  <a:cubicBezTo>
                    <a:pt x="411" y="376"/>
                    <a:pt x="410" y="377"/>
                    <a:pt x="410" y="377"/>
                  </a:cubicBezTo>
                  <a:cubicBezTo>
                    <a:pt x="409" y="378"/>
                    <a:pt x="409" y="378"/>
                    <a:pt x="409" y="378"/>
                  </a:cubicBezTo>
                  <a:cubicBezTo>
                    <a:pt x="409" y="379"/>
                    <a:pt x="409" y="379"/>
                    <a:pt x="409" y="379"/>
                  </a:cubicBezTo>
                  <a:cubicBezTo>
                    <a:pt x="406" y="384"/>
                    <a:pt x="406" y="384"/>
                    <a:pt x="406" y="384"/>
                  </a:cubicBezTo>
                  <a:cubicBezTo>
                    <a:pt x="402" y="394"/>
                    <a:pt x="402" y="394"/>
                    <a:pt x="402" y="394"/>
                  </a:cubicBezTo>
                  <a:cubicBezTo>
                    <a:pt x="394" y="409"/>
                    <a:pt x="394" y="409"/>
                    <a:pt x="394" y="409"/>
                  </a:cubicBezTo>
                  <a:cubicBezTo>
                    <a:pt x="394" y="409"/>
                    <a:pt x="393" y="409"/>
                    <a:pt x="393" y="409"/>
                  </a:cubicBezTo>
                  <a:cubicBezTo>
                    <a:pt x="391" y="408"/>
                    <a:pt x="391" y="408"/>
                    <a:pt x="391" y="408"/>
                  </a:cubicBezTo>
                  <a:cubicBezTo>
                    <a:pt x="388" y="407"/>
                    <a:pt x="388" y="407"/>
                    <a:pt x="388" y="407"/>
                  </a:cubicBezTo>
                  <a:cubicBezTo>
                    <a:pt x="386" y="406"/>
                    <a:pt x="384" y="405"/>
                    <a:pt x="382" y="404"/>
                  </a:cubicBezTo>
                  <a:cubicBezTo>
                    <a:pt x="381" y="403"/>
                    <a:pt x="381" y="403"/>
                    <a:pt x="381" y="403"/>
                  </a:cubicBezTo>
                  <a:cubicBezTo>
                    <a:pt x="380" y="403"/>
                    <a:pt x="380" y="403"/>
                    <a:pt x="380" y="403"/>
                  </a:cubicBezTo>
                  <a:cubicBezTo>
                    <a:pt x="380" y="402"/>
                    <a:pt x="380" y="402"/>
                    <a:pt x="380" y="402"/>
                  </a:cubicBezTo>
                  <a:cubicBezTo>
                    <a:pt x="379" y="402"/>
                    <a:pt x="378" y="402"/>
                    <a:pt x="378" y="401"/>
                  </a:cubicBezTo>
                  <a:cubicBezTo>
                    <a:pt x="377" y="400"/>
                    <a:pt x="376" y="400"/>
                    <a:pt x="375" y="399"/>
                  </a:cubicBezTo>
                  <a:cubicBezTo>
                    <a:pt x="370" y="395"/>
                    <a:pt x="367" y="391"/>
                    <a:pt x="363" y="387"/>
                  </a:cubicBezTo>
                  <a:cubicBezTo>
                    <a:pt x="360" y="383"/>
                    <a:pt x="357" y="378"/>
                    <a:pt x="355" y="374"/>
                  </a:cubicBezTo>
                  <a:cubicBezTo>
                    <a:pt x="354" y="371"/>
                    <a:pt x="352" y="369"/>
                    <a:pt x="351" y="367"/>
                  </a:cubicBezTo>
                  <a:cubicBezTo>
                    <a:pt x="351" y="366"/>
                    <a:pt x="351" y="366"/>
                    <a:pt x="351" y="366"/>
                  </a:cubicBezTo>
                  <a:cubicBezTo>
                    <a:pt x="350" y="364"/>
                    <a:pt x="350" y="364"/>
                    <a:pt x="350" y="364"/>
                  </a:cubicBezTo>
                  <a:cubicBezTo>
                    <a:pt x="350" y="363"/>
                    <a:pt x="350" y="362"/>
                    <a:pt x="349" y="361"/>
                  </a:cubicBezTo>
                  <a:cubicBezTo>
                    <a:pt x="348" y="359"/>
                    <a:pt x="348" y="357"/>
                    <a:pt x="347" y="355"/>
                  </a:cubicBezTo>
                  <a:cubicBezTo>
                    <a:pt x="350" y="353"/>
                    <a:pt x="352" y="351"/>
                    <a:pt x="355" y="349"/>
                  </a:cubicBezTo>
                  <a:cubicBezTo>
                    <a:pt x="357" y="348"/>
                    <a:pt x="357" y="348"/>
                    <a:pt x="357" y="348"/>
                  </a:cubicBezTo>
                  <a:cubicBezTo>
                    <a:pt x="358" y="348"/>
                    <a:pt x="358" y="348"/>
                    <a:pt x="358" y="348"/>
                  </a:cubicBezTo>
                  <a:cubicBezTo>
                    <a:pt x="358" y="347"/>
                    <a:pt x="359" y="347"/>
                    <a:pt x="359" y="346"/>
                  </a:cubicBezTo>
                  <a:cubicBezTo>
                    <a:pt x="362" y="344"/>
                    <a:pt x="364" y="342"/>
                    <a:pt x="367" y="340"/>
                  </a:cubicBezTo>
                  <a:cubicBezTo>
                    <a:pt x="371" y="335"/>
                    <a:pt x="375" y="330"/>
                    <a:pt x="377" y="325"/>
                  </a:cubicBezTo>
                  <a:cubicBezTo>
                    <a:pt x="379" y="319"/>
                    <a:pt x="379" y="313"/>
                    <a:pt x="377" y="308"/>
                  </a:cubicBezTo>
                  <a:cubicBezTo>
                    <a:pt x="376" y="306"/>
                    <a:pt x="375" y="303"/>
                    <a:pt x="373" y="301"/>
                  </a:cubicBezTo>
                  <a:cubicBezTo>
                    <a:pt x="372" y="301"/>
                    <a:pt x="372" y="300"/>
                    <a:pt x="371" y="299"/>
                  </a:cubicBezTo>
                  <a:cubicBezTo>
                    <a:pt x="371" y="299"/>
                    <a:pt x="371" y="299"/>
                    <a:pt x="370" y="298"/>
                  </a:cubicBezTo>
                  <a:cubicBezTo>
                    <a:pt x="369" y="297"/>
                    <a:pt x="368" y="297"/>
                    <a:pt x="367" y="296"/>
                  </a:cubicBezTo>
                  <a:cubicBezTo>
                    <a:pt x="363" y="295"/>
                    <a:pt x="357" y="295"/>
                    <a:pt x="352" y="298"/>
                  </a:cubicBezTo>
                  <a:cubicBezTo>
                    <a:pt x="351" y="298"/>
                    <a:pt x="350" y="299"/>
                    <a:pt x="349" y="300"/>
                  </a:cubicBezTo>
                  <a:cubicBezTo>
                    <a:pt x="347" y="301"/>
                    <a:pt x="346" y="302"/>
                    <a:pt x="345" y="303"/>
                  </a:cubicBezTo>
                  <a:cubicBezTo>
                    <a:pt x="343" y="305"/>
                    <a:pt x="341" y="307"/>
                    <a:pt x="340" y="310"/>
                  </a:cubicBezTo>
                  <a:cubicBezTo>
                    <a:pt x="337" y="315"/>
                    <a:pt x="335" y="321"/>
                    <a:pt x="335" y="327"/>
                  </a:cubicBezTo>
                  <a:cubicBezTo>
                    <a:pt x="335" y="330"/>
                    <a:pt x="335" y="333"/>
                    <a:pt x="335" y="337"/>
                  </a:cubicBezTo>
                  <a:cubicBezTo>
                    <a:pt x="336" y="339"/>
                    <a:pt x="336" y="339"/>
                    <a:pt x="336" y="339"/>
                  </a:cubicBezTo>
                  <a:cubicBezTo>
                    <a:pt x="336" y="340"/>
                    <a:pt x="336" y="340"/>
                    <a:pt x="336" y="340"/>
                  </a:cubicBezTo>
                  <a:cubicBezTo>
                    <a:pt x="336" y="342"/>
                    <a:pt x="336" y="342"/>
                    <a:pt x="336" y="342"/>
                  </a:cubicBezTo>
                  <a:cubicBezTo>
                    <a:pt x="336" y="343"/>
                    <a:pt x="336" y="343"/>
                    <a:pt x="336" y="343"/>
                  </a:cubicBezTo>
                  <a:cubicBezTo>
                    <a:pt x="337" y="344"/>
                    <a:pt x="337" y="344"/>
                    <a:pt x="337" y="344"/>
                  </a:cubicBezTo>
                  <a:cubicBezTo>
                    <a:pt x="337" y="347"/>
                    <a:pt x="337" y="347"/>
                    <a:pt x="337" y="347"/>
                  </a:cubicBezTo>
                  <a:cubicBezTo>
                    <a:pt x="338" y="351"/>
                    <a:pt x="338" y="351"/>
                    <a:pt x="338" y="351"/>
                  </a:cubicBezTo>
                  <a:cubicBezTo>
                    <a:pt x="336" y="352"/>
                    <a:pt x="334" y="353"/>
                    <a:pt x="332" y="354"/>
                  </a:cubicBezTo>
                  <a:cubicBezTo>
                    <a:pt x="331" y="355"/>
                    <a:pt x="330" y="355"/>
                    <a:pt x="329" y="355"/>
                  </a:cubicBezTo>
                  <a:cubicBezTo>
                    <a:pt x="328" y="356"/>
                    <a:pt x="328" y="356"/>
                    <a:pt x="328" y="356"/>
                  </a:cubicBezTo>
                  <a:cubicBezTo>
                    <a:pt x="326" y="356"/>
                    <a:pt x="326" y="356"/>
                    <a:pt x="326" y="356"/>
                  </a:cubicBezTo>
                  <a:cubicBezTo>
                    <a:pt x="324" y="357"/>
                    <a:pt x="321" y="358"/>
                    <a:pt x="318" y="359"/>
                  </a:cubicBezTo>
                  <a:cubicBezTo>
                    <a:pt x="313" y="360"/>
                    <a:pt x="308" y="360"/>
                    <a:pt x="303" y="360"/>
                  </a:cubicBezTo>
                  <a:cubicBezTo>
                    <a:pt x="297" y="360"/>
                    <a:pt x="292" y="360"/>
                    <a:pt x="287" y="359"/>
                  </a:cubicBezTo>
                  <a:cubicBezTo>
                    <a:pt x="286" y="359"/>
                    <a:pt x="284" y="359"/>
                    <a:pt x="283" y="358"/>
                  </a:cubicBezTo>
                  <a:cubicBezTo>
                    <a:pt x="282" y="358"/>
                    <a:pt x="281" y="358"/>
                    <a:pt x="280" y="358"/>
                  </a:cubicBezTo>
                  <a:cubicBezTo>
                    <a:pt x="279" y="358"/>
                    <a:pt x="278" y="357"/>
                    <a:pt x="277" y="357"/>
                  </a:cubicBezTo>
                  <a:cubicBezTo>
                    <a:pt x="275" y="357"/>
                    <a:pt x="273" y="356"/>
                    <a:pt x="271" y="355"/>
                  </a:cubicBezTo>
                  <a:cubicBezTo>
                    <a:pt x="270" y="355"/>
                    <a:pt x="269" y="354"/>
                    <a:pt x="268" y="354"/>
                  </a:cubicBezTo>
                  <a:cubicBezTo>
                    <a:pt x="268" y="353"/>
                    <a:pt x="267" y="353"/>
                    <a:pt x="267" y="352"/>
                  </a:cubicBezTo>
                  <a:cubicBezTo>
                    <a:pt x="266" y="352"/>
                    <a:pt x="266" y="351"/>
                    <a:pt x="266" y="351"/>
                  </a:cubicBezTo>
                  <a:cubicBezTo>
                    <a:pt x="266" y="350"/>
                    <a:pt x="266" y="350"/>
                    <a:pt x="266" y="350"/>
                  </a:cubicBezTo>
                  <a:cubicBezTo>
                    <a:pt x="266" y="350"/>
                    <a:pt x="266" y="349"/>
                    <a:pt x="265" y="349"/>
                  </a:cubicBezTo>
                  <a:cubicBezTo>
                    <a:pt x="265" y="348"/>
                    <a:pt x="266" y="346"/>
                    <a:pt x="268" y="344"/>
                  </a:cubicBezTo>
                  <a:cubicBezTo>
                    <a:pt x="272" y="339"/>
                    <a:pt x="272" y="339"/>
                    <a:pt x="272" y="339"/>
                  </a:cubicBezTo>
                  <a:cubicBezTo>
                    <a:pt x="274" y="336"/>
                    <a:pt x="274" y="336"/>
                    <a:pt x="274" y="336"/>
                  </a:cubicBezTo>
                  <a:cubicBezTo>
                    <a:pt x="275" y="335"/>
                    <a:pt x="275" y="335"/>
                    <a:pt x="275" y="335"/>
                  </a:cubicBezTo>
                  <a:cubicBezTo>
                    <a:pt x="278" y="331"/>
                    <a:pt x="281" y="327"/>
                    <a:pt x="283" y="323"/>
                  </a:cubicBezTo>
                  <a:cubicBezTo>
                    <a:pt x="285" y="319"/>
                    <a:pt x="287" y="315"/>
                    <a:pt x="288" y="311"/>
                  </a:cubicBezTo>
                  <a:cubicBezTo>
                    <a:pt x="289" y="307"/>
                    <a:pt x="289" y="304"/>
                    <a:pt x="288" y="300"/>
                  </a:cubicBezTo>
                  <a:cubicBezTo>
                    <a:pt x="286" y="297"/>
                    <a:pt x="284" y="294"/>
                    <a:pt x="281" y="292"/>
                  </a:cubicBezTo>
                  <a:cubicBezTo>
                    <a:pt x="277" y="289"/>
                    <a:pt x="274" y="288"/>
                    <a:pt x="270" y="287"/>
                  </a:cubicBezTo>
                  <a:cubicBezTo>
                    <a:pt x="267" y="287"/>
                    <a:pt x="264" y="288"/>
                    <a:pt x="260" y="290"/>
                  </a:cubicBezTo>
                  <a:cubicBezTo>
                    <a:pt x="257" y="292"/>
                    <a:pt x="254" y="295"/>
                    <a:pt x="252" y="299"/>
                  </a:cubicBezTo>
                  <a:cubicBezTo>
                    <a:pt x="247" y="306"/>
                    <a:pt x="243" y="315"/>
                    <a:pt x="242" y="323"/>
                  </a:cubicBezTo>
                  <a:cubicBezTo>
                    <a:pt x="242" y="326"/>
                    <a:pt x="242" y="328"/>
                    <a:pt x="242" y="330"/>
                  </a:cubicBezTo>
                  <a:cubicBezTo>
                    <a:pt x="242" y="330"/>
                    <a:pt x="242" y="331"/>
                    <a:pt x="242" y="331"/>
                  </a:cubicBezTo>
                  <a:cubicBezTo>
                    <a:pt x="242" y="332"/>
                    <a:pt x="242" y="332"/>
                    <a:pt x="242" y="333"/>
                  </a:cubicBezTo>
                  <a:cubicBezTo>
                    <a:pt x="242" y="334"/>
                    <a:pt x="243" y="335"/>
                    <a:pt x="243" y="336"/>
                  </a:cubicBezTo>
                  <a:cubicBezTo>
                    <a:pt x="243" y="338"/>
                    <a:pt x="244" y="340"/>
                    <a:pt x="245" y="342"/>
                  </a:cubicBezTo>
                  <a:cubicBezTo>
                    <a:pt x="245" y="342"/>
                    <a:pt x="245" y="343"/>
                    <a:pt x="246" y="343"/>
                  </a:cubicBezTo>
                  <a:cubicBezTo>
                    <a:pt x="246" y="343"/>
                    <a:pt x="246" y="343"/>
                    <a:pt x="246" y="344"/>
                  </a:cubicBezTo>
                  <a:cubicBezTo>
                    <a:pt x="247" y="346"/>
                    <a:pt x="247" y="346"/>
                    <a:pt x="247" y="346"/>
                  </a:cubicBezTo>
                  <a:cubicBezTo>
                    <a:pt x="248" y="347"/>
                    <a:pt x="250" y="349"/>
                    <a:pt x="251" y="351"/>
                  </a:cubicBezTo>
                  <a:cubicBezTo>
                    <a:pt x="250" y="353"/>
                    <a:pt x="248" y="355"/>
                    <a:pt x="247" y="356"/>
                  </a:cubicBezTo>
                  <a:cubicBezTo>
                    <a:pt x="246" y="357"/>
                    <a:pt x="245" y="358"/>
                    <a:pt x="244" y="359"/>
                  </a:cubicBezTo>
                  <a:cubicBezTo>
                    <a:pt x="243" y="361"/>
                    <a:pt x="243" y="361"/>
                    <a:pt x="243" y="361"/>
                  </a:cubicBezTo>
                  <a:cubicBezTo>
                    <a:pt x="241" y="363"/>
                    <a:pt x="239" y="365"/>
                    <a:pt x="237" y="366"/>
                  </a:cubicBezTo>
                  <a:cubicBezTo>
                    <a:pt x="234" y="370"/>
                    <a:pt x="230" y="374"/>
                    <a:pt x="226" y="377"/>
                  </a:cubicBezTo>
                  <a:cubicBezTo>
                    <a:pt x="222" y="380"/>
                    <a:pt x="217" y="384"/>
                    <a:pt x="213" y="387"/>
                  </a:cubicBezTo>
                  <a:cubicBezTo>
                    <a:pt x="212" y="387"/>
                    <a:pt x="211" y="388"/>
                    <a:pt x="210" y="389"/>
                  </a:cubicBezTo>
                  <a:cubicBezTo>
                    <a:pt x="208" y="390"/>
                    <a:pt x="208" y="390"/>
                    <a:pt x="208" y="390"/>
                  </a:cubicBezTo>
                  <a:cubicBezTo>
                    <a:pt x="207" y="390"/>
                    <a:pt x="207" y="390"/>
                    <a:pt x="207" y="390"/>
                  </a:cubicBezTo>
                  <a:cubicBezTo>
                    <a:pt x="206" y="391"/>
                    <a:pt x="206" y="391"/>
                    <a:pt x="206" y="391"/>
                  </a:cubicBezTo>
                  <a:cubicBezTo>
                    <a:pt x="205" y="392"/>
                    <a:pt x="204" y="392"/>
                    <a:pt x="203" y="393"/>
                  </a:cubicBezTo>
                  <a:cubicBezTo>
                    <a:pt x="202" y="393"/>
                    <a:pt x="201" y="394"/>
                    <a:pt x="200" y="394"/>
                  </a:cubicBezTo>
                  <a:cubicBezTo>
                    <a:pt x="198" y="395"/>
                    <a:pt x="196" y="396"/>
                    <a:pt x="194" y="397"/>
                  </a:cubicBezTo>
                  <a:cubicBezTo>
                    <a:pt x="187" y="385"/>
                    <a:pt x="187" y="385"/>
                    <a:pt x="187" y="385"/>
                  </a:cubicBezTo>
                  <a:cubicBezTo>
                    <a:pt x="184" y="378"/>
                    <a:pt x="184" y="378"/>
                    <a:pt x="184" y="378"/>
                  </a:cubicBezTo>
                  <a:cubicBezTo>
                    <a:pt x="182" y="374"/>
                    <a:pt x="179" y="370"/>
                    <a:pt x="177" y="367"/>
                  </a:cubicBezTo>
                  <a:cubicBezTo>
                    <a:pt x="174" y="363"/>
                    <a:pt x="170" y="360"/>
                    <a:pt x="167" y="358"/>
                  </a:cubicBezTo>
                  <a:cubicBezTo>
                    <a:pt x="163" y="356"/>
                    <a:pt x="159" y="355"/>
                    <a:pt x="155" y="355"/>
                  </a:cubicBezTo>
                  <a:cubicBezTo>
                    <a:pt x="152" y="355"/>
                    <a:pt x="148" y="356"/>
                    <a:pt x="144" y="358"/>
                  </a:cubicBezTo>
                  <a:cubicBezTo>
                    <a:pt x="141" y="361"/>
                    <a:pt x="138" y="363"/>
                    <a:pt x="137" y="367"/>
                  </a:cubicBezTo>
                  <a:cubicBezTo>
                    <a:pt x="136" y="370"/>
                    <a:pt x="135" y="374"/>
                    <a:pt x="136" y="378"/>
                  </a:cubicBezTo>
                  <a:cubicBezTo>
                    <a:pt x="137" y="382"/>
                    <a:pt x="139" y="386"/>
                    <a:pt x="141" y="389"/>
                  </a:cubicBezTo>
                  <a:cubicBezTo>
                    <a:pt x="141" y="388"/>
                    <a:pt x="139" y="386"/>
                    <a:pt x="139" y="386"/>
                  </a:cubicBezTo>
                  <a:cubicBezTo>
                    <a:pt x="139" y="385"/>
                    <a:pt x="139" y="386"/>
                    <a:pt x="139" y="387"/>
                  </a:cubicBezTo>
                  <a:cubicBezTo>
                    <a:pt x="140" y="388"/>
                    <a:pt x="141" y="389"/>
                    <a:pt x="142" y="392"/>
                  </a:cubicBezTo>
                  <a:cubicBezTo>
                    <a:pt x="140" y="388"/>
                    <a:pt x="137" y="384"/>
                    <a:pt x="136" y="380"/>
                  </a:cubicBezTo>
                  <a:close/>
                  <a:moveTo>
                    <a:pt x="183" y="623"/>
                  </a:moveTo>
                  <a:cubicBezTo>
                    <a:pt x="180" y="624"/>
                    <a:pt x="177" y="625"/>
                    <a:pt x="175" y="626"/>
                  </a:cubicBezTo>
                  <a:cubicBezTo>
                    <a:pt x="172" y="628"/>
                    <a:pt x="170" y="630"/>
                    <a:pt x="169" y="632"/>
                  </a:cubicBezTo>
                  <a:cubicBezTo>
                    <a:pt x="166" y="637"/>
                    <a:pt x="165" y="642"/>
                    <a:pt x="165" y="648"/>
                  </a:cubicBezTo>
                  <a:cubicBezTo>
                    <a:pt x="165" y="653"/>
                    <a:pt x="167" y="658"/>
                    <a:pt x="171" y="662"/>
                  </a:cubicBezTo>
                  <a:cubicBezTo>
                    <a:pt x="173" y="664"/>
                    <a:pt x="175" y="666"/>
                    <a:pt x="178" y="667"/>
                  </a:cubicBezTo>
                  <a:cubicBezTo>
                    <a:pt x="179" y="668"/>
                    <a:pt x="181" y="668"/>
                    <a:pt x="182" y="668"/>
                  </a:cubicBezTo>
                  <a:cubicBezTo>
                    <a:pt x="183" y="669"/>
                    <a:pt x="184" y="669"/>
                    <a:pt x="184" y="669"/>
                  </a:cubicBezTo>
                  <a:cubicBezTo>
                    <a:pt x="185" y="669"/>
                    <a:pt x="185" y="669"/>
                    <a:pt x="185" y="669"/>
                  </a:cubicBezTo>
                  <a:cubicBezTo>
                    <a:pt x="186" y="669"/>
                    <a:pt x="186" y="669"/>
                    <a:pt x="186" y="669"/>
                  </a:cubicBezTo>
                  <a:cubicBezTo>
                    <a:pt x="199" y="669"/>
                    <a:pt x="199" y="669"/>
                    <a:pt x="199" y="669"/>
                  </a:cubicBezTo>
                  <a:cubicBezTo>
                    <a:pt x="224" y="669"/>
                    <a:pt x="224" y="669"/>
                    <a:pt x="224" y="669"/>
                  </a:cubicBezTo>
                  <a:cubicBezTo>
                    <a:pt x="257" y="669"/>
                    <a:pt x="290" y="670"/>
                    <a:pt x="325" y="669"/>
                  </a:cubicBezTo>
                  <a:cubicBezTo>
                    <a:pt x="325" y="670"/>
                    <a:pt x="325" y="670"/>
                    <a:pt x="325" y="670"/>
                  </a:cubicBezTo>
                  <a:cubicBezTo>
                    <a:pt x="311" y="670"/>
                    <a:pt x="311" y="670"/>
                    <a:pt x="311" y="670"/>
                  </a:cubicBezTo>
                  <a:cubicBezTo>
                    <a:pt x="298" y="670"/>
                    <a:pt x="298" y="670"/>
                    <a:pt x="298" y="670"/>
                  </a:cubicBezTo>
                  <a:cubicBezTo>
                    <a:pt x="273" y="670"/>
                    <a:pt x="248" y="670"/>
                    <a:pt x="223" y="670"/>
                  </a:cubicBezTo>
                  <a:cubicBezTo>
                    <a:pt x="198" y="670"/>
                    <a:pt x="198" y="670"/>
                    <a:pt x="198" y="670"/>
                  </a:cubicBezTo>
                  <a:cubicBezTo>
                    <a:pt x="186" y="670"/>
                    <a:pt x="186" y="670"/>
                    <a:pt x="186" y="670"/>
                  </a:cubicBezTo>
                  <a:cubicBezTo>
                    <a:pt x="185" y="670"/>
                    <a:pt x="185" y="670"/>
                    <a:pt x="185" y="670"/>
                  </a:cubicBezTo>
                  <a:cubicBezTo>
                    <a:pt x="184" y="670"/>
                    <a:pt x="184" y="670"/>
                    <a:pt x="184" y="670"/>
                  </a:cubicBezTo>
                  <a:cubicBezTo>
                    <a:pt x="183" y="670"/>
                    <a:pt x="182" y="669"/>
                    <a:pt x="181" y="669"/>
                  </a:cubicBezTo>
                  <a:cubicBezTo>
                    <a:pt x="180" y="669"/>
                    <a:pt x="178" y="669"/>
                    <a:pt x="177" y="668"/>
                  </a:cubicBezTo>
                  <a:cubicBezTo>
                    <a:pt x="174" y="667"/>
                    <a:pt x="172" y="665"/>
                    <a:pt x="170" y="663"/>
                  </a:cubicBezTo>
                  <a:cubicBezTo>
                    <a:pt x="166" y="658"/>
                    <a:pt x="164" y="653"/>
                    <a:pt x="164" y="648"/>
                  </a:cubicBezTo>
                  <a:cubicBezTo>
                    <a:pt x="164" y="642"/>
                    <a:pt x="165" y="637"/>
                    <a:pt x="168" y="632"/>
                  </a:cubicBezTo>
                  <a:cubicBezTo>
                    <a:pt x="170" y="630"/>
                    <a:pt x="172" y="627"/>
                    <a:pt x="174" y="626"/>
                  </a:cubicBezTo>
                  <a:cubicBezTo>
                    <a:pt x="176" y="624"/>
                    <a:pt x="179" y="623"/>
                    <a:pt x="182" y="623"/>
                  </a:cubicBezTo>
                  <a:cubicBezTo>
                    <a:pt x="182" y="623"/>
                    <a:pt x="183" y="623"/>
                    <a:pt x="183" y="623"/>
                  </a:cubicBezTo>
                  <a:cubicBezTo>
                    <a:pt x="183" y="623"/>
                    <a:pt x="183" y="623"/>
                    <a:pt x="183" y="623"/>
                  </a:cubicBezTo>
                  <a:close/>
                  <a:moveTo>
                    <a:pt x="248" y="379"/>
                  </a:moveTo>
                  <a:cubicBezTo>
                    <a:pt x="251" y="377"/>
                    <a:pt x="253" y="375"/>
                    <a:pt x="255" y="372"/>
                  </a:cubicBezTo>
                  <a:cubicBezTo>
                    <a:pt x="259" y="368"/>
                    <a:pt x="259" y="368"/>
                    <a:pt x="259" y="368"/>
                  </a:cubicBezTo>
                  <a:cubicBezTo>
                    <a:pt x="260" y="368"/>
                    <a:pt x="261" y="369"/>
                    <a:pt x="262" y="369"/>
                  </a:cubicBezTo>
                  <a:cubicBezTo>
                    <a:pt x="262" y="369"/>
                    <a:pt x="262" y="369"/>
                    <a:pt x="262" y="369"/>
                  </a:cubicBezTo>
                  <a:cubicBezTo>
                    <a:pt x="263" y="370"/>
                    <a:pt x="263" y="370"/>
                    <a:pt x="263" y="370"/>
                  </a:cubicBezTo>
                  <a:cubicBezTo>
                    <a:pt x="264" y="370"/>
                    <a:pt x="264" y="370"/>
                    <a:pt x="264" y="370"/>
                  </a:cubicBezTo>
                  <a:cubicBezTo>
                    <a:pt x="266" y="371"/>
                    <a:pt x="266" y="371"/>
                    <a:pt x="266" y="371"/>
                  </a:cubicBezTo>
                  <a:cubicBezTo>
                    <a:pt x="270" y="372"/>
                    <a:pt x="273" y="373"/>
                    <a:pt x="276" y="374"/>
                  </a:cubicBezTo>
                  <a:cubicBezTo>
                    <a:pt x="283" y="376"/>
                    <a:pt x="290" y="377"/>
                    <a:pt x="297" y="377"/>
                  </a:cubicBezTo>
                  <a:cubicBezTo>
                    <a:pt x="304" y="377"/>
                    <a:pt x="311" y="377"/>
                    <a:pt x="318" y="376"/>
                  </a:cubicBezTo>
                  <a:cubicBezTo>
                    <a:pt x="321" y="375"/>
                    <a:pt x="324" y="375"/>
                    <a:pt x="328" y="374"/>
                  </a:cubicBezTo>
                  <a:cubicBezTo>
                    <a:pt x="330" y="373"/>
                    <a:pt x="330" y="373"/>
                    <a:pt x="330" y="373"/>
                  </a:cubicBezTo>
                  <a:cubicBezTo>
                    <a:pt x="332" y="372"/>
                    <a:pt x="332" y="372"/>
                    <a:pt x="332" y="372"/>
                  </a:cubicBezTo>
                  <a:cubicBezTo>
                    <a:pt x="333" y="372"/>
                    <a:pt x="334" y="372"/>
                    <a:pt x="334" y="371"/>
                  </a:cubicBezTo>
                  <a:cubicBezTo>
                    <a:pt x="334" y="372"/>
                    <a:pt x="334" y="372"/>
                    <a:pt x="335" y="372"/>
                  </a:cubicBezTo>
                  <a:cubicBezTo>
                    <a:pt x="335" y="373"/>
                    <a:pt x="335" y="373"/>
                    <a:pt x="335" y="374"/>
                  </a:cubicBezTo>
                  <a:cubicBezTo>
                    <a:pt x="336" y="375"/>
                    <a:pt x="336" y="375"/>
                    <a:pt x="336" y="375"/>
                  </a:cubicBezTo>
                  <a:cubicBezTo>
                    <a:pt x="336" y="376"/>
                    <a:pt x="336" y="376"/>
                    <a:pt x="336" y="376"/>
                  </a:cubicBezTo>
                  <a:cubicBezTo>
                    <a:pt x="336" y="376"/>
                    <a:pt x="337" y="377"/>
                    <a:pt x="337" y="378"/>
                  </a:cubicBezTo>
                  <a:cubicBezTo>
                    <a:pt x="338" y="380"/>
                    <a:pt x="340" y="383"/>
                    <a:pt x="341" y="386"/>
                  </a:cubicBezTo>
                  <a:cubicBezTo>
                    <a:pt x="345" y="391"/>
                    <a:pt x="348" y="396"/>
                    <a:pt x="352" y="400"/>
                  </a:cubicBezTo>
                  <a:cubicBezTo>
                    <a:pt x="356" y="405"/>
                    <a:pt x="361" y="409"/>
                    <a:pt x="365" y="413"/>
                  </a:cubicBezTo>
                  <a:cubicBezTo>
                    <a:pt x="368" y="415"/>
                    <a:pt x="370" y="416"/>
                    <a:pt x="373" y="418"/>
                  </a:cubicBezTo>
                  <a:cubicBezTo>
                    <a:pt x="375" y="419"/>
                    <a:pt x="375" y="419"/>
                    <a:pt x="375" y="419"/>
                  </a:cubicBezTo>
                  <a:cubicBezTo>
                    <a:pt x="376" y="420"/>
                    <a:pt x="376" y="420"/>
                    <a:pt x="376" y="420"/>
                  </a:cubicBezTo>
                  <a:cubicBezTo>
                    <a:pt x="376" y="420"/>
                    <a:pt x="377" y="420"/>
                    <a:pt x="378" y="421"/>
                  </a:cubicBezTo>
                  <a:cubicBezTo>
                    <a:pt x="372" y="434"/>
                    <a:pt x="372" y="434"/>
                    <a:pt x="372" y="434"/>
                  </a:cubicBezTo>
                  <a:cubicBezTo>
                    <a:pt x="369" y="440"/>
                    <a:pt x="367" y="445"/>
                    <a:pt x="364" y="451"/>
                  </a:cubicBezTo>
                  <a:cubicBezTo>
                    <a:pt x="359" y="462"/>
                    <a:pt x="355" y="473"/>
                    <a:pt x="350" y="484"/>
                  </a:cubicBezTo>
                  <a:cubicBezTo>
                    <a:pt x="355" y="473"/>
                    <a:pt x="359" y="462"/>
                    <a:pt x="364" y="451"/>
                  </a:cubicBezTo>
                  <a:cubicBezTo>
                    <a:pt x="367" y="445"/>
                    <a:pt x="369" y="439"/>
                    <a:pt x="371" y="434"/>
                  </a:cubicBezTo>
                  <a:cubicBezTo>
                    <a:pt x="377" y="421"/>
                    <a:pt x="377" y="421"/>
                    <a:pt x="377" y="421"/>
                  </a:cubicBezTo>
                  <a:cubicBezTo>
                    <a:pt x="377" y="420"/>
                    <a:pt x="376" y="420"/>
                    <a:pt x="376" y="420"/>
                  </a:cubicBezTo>
                  <a:cubicBezTo>
                    <a:pt x="375" y="419"/>
                    <a:pt x="375" y="419"/>
                    <a:pt x="375" y="419"/>
                  </a:cubicBezTo>
                  <a:cubicBezTo>
                    <a:pt x="373" y="418"/>
                    <a:pt x="373" y="418"/>
                    <a:pt x="373" y="418"/>
                  </a:cubicBezTo>
                  <a:cubicBezTo>
                    <a:pt x="370" y="417"/>
                    <a:pt x="368" y="415"/>
                    <a:pt x="365" y="413"/>
                  </a:cubicBezTo>
                  <a:cubicBezTo>
                    <a:pt x="360" y="409"/>
                    <a:pt x="356" y="405"/>
                    <a:pt x="352" y="400"/>
                  </a:cubicBezTo>
                  <a:cubicBezTo>
                    <a:pt x="348" y="396"/>
                    <a:pt x="344" y="391"/>
                    <a:pt x="341" y="386"/>
                  </a:cubicBezTo>
                  <a:cubicBezTo>
                    <a:pt x="340" y="383"/>
                    <a:pt x="338" y="380"/>
                    <a:pt x="337" y="378"/>
                  </a:cubicBezTo>
                  <a:cubicBezTo>
                    <a:pt x="336" y="376"/>
                    <a:pt x="336" y="376"/>
                    <a:pt x="336" y="376"/>
                  </a:cubicBezTo>
                  <a:cubicBezTo>
                    <a:pt x="336" y="375"/>
                    <a:pt x="336" y="375"/>
                    <a:pt x="336" y="375"/>
                  </a:cubicBezTo>
                  <a:cubicBezTo>
                    <a:pt x="335" y="374"/>
                    <a:pt x="335" y="374"/>
                    <a:pt x="335" y="374"/>
                  </a:cubicBezTo>
                  <a:cubicBezTo>
                    <a:pt x="335" y="373"/>
                    <a:pt x="335" y="373"/>
                    <a:pt x="335" y="372"/>
                  </a:cubicBezTo>
                  <a:cubicBezTo>
                    <a:pt x="334" y="372"/>
                    <a:pt x="334" y="372"/>
                    <a:pt x="334" y="371"/>
                  </a:cubicBezTo>
                  <a:cubicBezTo>
                    <a:pt x="334" y="372"/>
                    <a:pt x="333" y="372"/>
                    <a:pt x="332" y="372"/>
                  </a:cubicBezTo>
                  <a:cubicBezTo>
                    <a:pt x="330" y="373"/>
                    <a:pt x="330" y="373"/>
                    <a:pt x="330" y="373"/>
                  </a:cubicBezTo>
                  <a:cubicBezTo>
                    <a:pt x="328" y="374"/>
                    <a:pt x="328" y="374"/>
                    <a:pt x="328" y="374"/>
                  </a:cubicBezTo>
                  <a:cubicBezTo>
                    <a:pt x="324" y="375"/>
                    <a:pt x="321" y="375"/>
                    <a:pt x="318" y="376"/>
                  </a:cubicBezTo>
                  <a:cubicBezTo>
                    <a:pt x="311" y="377"/>
                    <a:pt x="304" y="378"/>
                    <a:pt x="297" y="377"/>
                  </a:cubicBezTo>
                  <a:cubicBezTo>
                    <a:pt x="290" y="377"/>
                    <a:pt x="283" y="376"/>
                    <a:pt x="276" y="374"/>
                  </a:cubicBezTo>
                  <a:cubicBezTo>
                    <a:pt x="273" y="374"/>
                    <a:pt x="270" y="373"/>
                    <a:pt x="266" y="371"/>
                  </a:cubicBezTo>
                  <a:cubicBezTo>
                    <a:pt x="265" y="371"/>
                    <a:pt x="265" y="371"/>
                    <a:pt x="264" y="370"/>
                  </a:cubicBezTo>
                  <a:cubicBezTo>
                    <a:pt x="263" y="370"/>
                    <a:pt x="263" y="370"/>
                    <a:pt x="263" y="370"/>
                  </a:cubicBezTo>
                  <a:cubicBezTo>
                    <a:pt x="262" y="370"/>
                    <a:pt x="262" y="370"/>
                    <a:pt x="262" y="370"/>
                  </a:cubicBezTo>
                  <a:cubicBezTo>
                    <a:pt x="262" y="369"/>
                    <a:pt x="262" y="369"/>
                    <a:pt x="262" y="369"/>
                  </a:cubicBezTo>
                  <a:cubicBezTo>
                    <a:pt x="261" y="369"/>
                    <a:pt x="260" y="369"/>
                    <a:pt x="259" y="368"/>
                  </a:cubicBezTo>
                  <a:cubicBezTo>
                    <a:pt x="258" y="369"/>
                    <a:pt x="257" y="370"/>
                    <a:pt x="255" y="373"/>
                  </a:cubicBezTo>
                  <a:cubicBezTo>
                    <a:pt x="253" y="375"/>
                    <a:pt x="250" y="377"/>
                    <a:pt x="248" y="379"/>
                  </a:cubicBezTo>
                  <a:cubicBezTo>
                    <a:pt x="244" y="384"/>
                    <a:pt x="239" y="388"/>
                    <a:pt x="235" y="392"/>
                  </a:cubicBezTo>
                  <a:cubicBezTo>
                    <a:pt x="234" y="393"/>
                    <a:pt x="235" y="393"/>
                    <a:pt x="236" y="393"/>
                  </a:cubicBezTo>
                  <a:cubicBezTo>
                    <a:pt x="236" y="392"/>
                    <a:pt x="238" y="391"/>
                    <a:pt x="242" y="388"/>
                  </a:cubicBezTo>
                  <a:cubicBezTo>
                    <a:pt x="244" y="386"/>
                    <a:pt x="247" y="384"/>
                    <a:pt x="251" y="380"/>
                  </a:cubicBezTo>
                  <a:cubicBezTo>
                    <a:pt x="252" y="378"/>
                    <a:pt x="254" y="377"/>
                    <a:pt x="256" y="374"/>
                  </a:cubicBezTo>
                  <a:cubicBezTo>
                    <a:pt x="259" y="372"/>
                    <a:pt x="259" y="372"/>
                    <a:pt x="259" y="372"/>
                  </a:cubicBezTo>
                  <a:cubicBezTo>
                    <a:pt x="259" y="371"/>
                    <a:pt x="259" y="371"/>
                    <a:pt x="260" y="371"/>
                  </a:cubicBezTo>
                  <a:cubicBezTo>
                    <a:pt x="260" y="371"/>
                    <a:pt x="260" y="371"/>
                    <a:pt x="260" y="371"/>
                  </a:cubicBezTo>
                  <a:cubicBezTo>
                    <a:pt x="261" y="371"/>
                    <a:pt x="261" y="371"/>
                    <a:pt x="261" y="371"/>
                  </a:cubicBezTo>
                  <a:cubicBezTo>
                    <a:pt x="262" y="372"/>
                    <a:pt x="262" y="372"/>
                    <a:pt x="262" y="372"/>
                  </a:cubicBezTo>
                  <a:cubicBezTo>
                    <a:pt x="264" y="373"/>
                    <a:pt x="266" y="374"/>
                    <a:pt x="268" y="374"/>
                  </a:cubicBezTo>
                  <a:cubicBezTo>
                    <a:pt x="273" y="376"/>
                    <a:pt x="277" y="377"/>
                    <a:pt x="282" y="378"/>
                  </a:cubicBezTo>
                  <a:cubicBezTo>
                    <a:pt x="291" y="379"/>
                    <a:pt x="299" y="379"/>
                    <a:pt x="307" y="379"/>
                  </a:cubicBezTo>
                  <a:cubicBezTo>
                    <a:pt x="312" y="379"/>
                    <a:pt x="317" y="378"/>
                    <a:pt x="323" y="377"/>
                  </a:cubicBezTo>
                  <a:cubicBezTo>
                    <a:pt x="325" y="377"/>
                    <a:pt x="328" y="376"/>
                    <a:pt x="331" y="375"/>
                  </a:cubicBezTo>
                  <a:cubicBezTo>
                    <a:pt x="332" y="375"/>
                    <a:pt x="332" y="375"/>
                    <a:pt x="332" y="375"/>
                  </a:cubicBezTo>
                  <a:cubicBezTo>
                    <a:pt x="333" y="374"/>
                    <a:pt x="333" y="374"/>
                    <a:pt x="333" y="374"/>
                  </a:cubicBezTo>
                  <a:cubicBezTo>
                    <a:pt x="333" y="375"/>
                    <a:pt x="333" y="375"/>
                    <a:pt x="333" y="375"/>
                  </a:cubicBezTo>
                  <a:cubicBezTo>
                    <a:pt x="334" y="376"/>
                    <a:pt x="334" y="376"/>
                    <a:pt x="334" y="376"/>
                  </a:cubicBezTo>
                  <a:cubicBezTo>
                    <a:pt x="334" y="376"/>
                    <a:pt x="334" y="376"/>
                    <a:pt x="334" y="376"/>
                  </a:cubicBezTo>
                  <a:cubicBezTo>
                    <a:pt x="334" y="377"/>
                    <a:pt x="334" y="377"/>
                    <a:pt x="334" y="377"/>
                  </a:cubicBezTo>
                  <a:cubicBezTo>
                    <a:pt x="334" y="378"/>
                    <a:pt x="334" y="378"/>
                    <a:pt x="334" y="378"/>
                  </a:cubicBezTo>
                  <a:cubicBezTo>
                    <a:pt x="336" y="380"/>
                    <a:pt x="337" y="383"/>
                    <a:pt x="339" y="386"/>
                  </a:cubicBezTo>
                  <a:cubicBezTo>
                    <a:pt x="342" y="391"/>
                    <a:pt x="345" y="397"/>
                    <a:pt x="350" y="401"/>
                  </a:cubicBezTo>
                  <a:cubicBezTo>
                    <a:pt x="354" y="406"/>
                    <a:pt x="358" y="411"/>
                    <a:pt x="363" y="415"/>
                  </a:cubicBezTo>
                  <a:cubicBezTo>
                    <a:pt x="366" y="417"/>
                    <a:pt x="369" y="418"/>
                    <a:pt x="371" y="420"/>
                  </a:cubicBezTo>
                  <a:cubicBezTo>
                    <a:pt x="374" y="421"/>
                    <a:pt x="374" y="421"/>
                    <a:pt x="374" y="421"/>
                  </a:cubicBezTo>
                  <a:cubicBezTo>
                    <a:pt x="374" y="422"/>
                    <a:pt x="374" y="422"/>
                    <a:pt x="374" y="422"/>
                  </a:cubicBezTo>
                  <a:cubicBezTo>
                    <a:pt x="374" y="422"/>
                    <a:pt x="374" y="422"/>
                    <a:pt x="374" y="423"/>
                  </a:cubicBezTo>
                  <a:cubicBezTo>
                    <a:pt x="372" y="428"/>
                    <a:pt x="372" y="428"/>
                    <a:pt x="372" y="428"/>
                  </a:cubicBezTo>
                  <a:cubicBezTo>
                    <a:pt x="366" y="440"/>
                    <a:pt x="366" y="440"/>
                    <a:pt x="366" y="440"/>
                  </a:cubicBezTo>
                  <a:cubicBezTo>
                    <a:pt x="363" y="448"/>
                    <a:pt x="360" y="456"/>
                    <a:pt x="356" y="464"/>
                  </a:cubicBezTo>
                  <a:cubicBezTo>
                    <a:pt x="350" y="480"/>
                    <a:pt x="344" y="495"/>
                    <a:pt x="338" y="511"/>
                  </a:cubicBezTo>
                  <a:cubicBezTo>
                    <a:pt x="330" y="534"/>
                    <a:pt x="322" y="557"/>
                    <a:pt x="315" y="580"/>
                  </a:cubicBezTo>
                  <a:cubicBezTo>
                    <a:pt x="314" y="585"/>
                    <a:pt x="312" y="591"/>
                    <a:pt x="310" y="597"/>
                  </a:cubicBezTo>
                  <a:cubicBezTo>
                    <a:pt x="308" y="606"/>
                    <a:pt x="308" y="606"/>
                    <a:pt x="308" y="606"/>
                  </a:cubicBezTo>
                  <a:cubicBezTo>
                    <a:pt x="307" y="608"/>
                    <a:pt x="307" y="608"/>
                    <a:pt x="307" y="608"/>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6" y="609"/>
                    <a:pt x="306" y="609"/>
                    <a:pt x="306" y="609"/>
                  </a:cubicBezTo>
                  <a:cubicBezTo>
                    <a:pt x="304" y="609"/>
                    <a:pt x="304" y="609"/>
                    <a:pt x="304" y="609"/>
                  </a:cubicBezTo>
                  <a:cubicBezTo>
                    <a:pt x="295" y="609"/>
                    <a:pt x="295" y="609"/>
                    <a:pt x="295" y="609"/>
                  </a:cubicBezTo>
                  <a:cubicBezTo>
                    <a:pt x="286" y="609"/>
                    <a:pt x="286" y="609"/>
                    <a:pt x="286" y="609"/>
                  </a:cubicBezTo>
                  <a:cubicBezTo>
                    <a:pt x="286" y="609"/>
                    <a:pt x="286" y="609"/>
                    <a:pt x="286" y="609"/>
                  </a:cubicBezTo>
                  <a:cubicBezTo>
                    <a:pt x="286" y="609"/>
                    <a:pt x="286" y="609"/>
                    <a:pt x="286" y="609"/>
                  </a:cubicBezTo>
                  <a:cubicBezTo>
                    <a:pt x="280" y="587"/>
                    <a:pt x="280" y="587"/>
                    <a:pt x="280" y="587"/>
                  </a:cubicBezTo>
                  <a:cubicBezTo>
                    <a:pt x="277" y="579"/>
                    <a:pt x="275" y="571"/>
                    <a:pt x="272" y="563"/>
                  </a:cubicBezTo>
                  <a:cubicBezTo>
                    <a:pt x="267" y="547"/>
                    <a:pt x="262" y="531"/>
                    <a:pt x="256" y="515"/>
                  </a:cubicBezTo>
                  <a:cubicBezTo>
                    <a:pt x="246" y="484"/>
                    <a:pt x="234" y="454"/>
                    <a:pt x="222" y="429"/>
                  </a:cubicBezTo>
                  <a:cubicBezTo>
                    <a:pt x="217" y="418"/>
                    <a:pt x="214" y="411"/>
                    <a:pt x="211" y="408"/>
                  </a:cubicBezTo>
                  <a:cubicBezTo>
                    <a:pt x="210" y="406"/>
                    <a:pt x="210" y="405"/>
                    <a:pt x="209" y="405"/>
                  </a:cubicBezTo>
                  <a:cubicBezTo>
                    <a:pt x="212" y="404"/>
                    <a:pt x="215" y="402"/>
                    <a:pt x="220" y="400"/>
                  </a:cubicBezTo>
                  <a:cubicBezTo>
                    <a:pt x="223" y="398"/>
                    <a:pt x="226" y="395"/>
                    <a:pt x="229" y="393"/>
                  </a:cubicBezTo>
                  <a:cubicBezTo>
                    <a:pt x="232" y="391"/>
                    <a:pt x="234" y="389"/>
                    <a:pt x="234" y="389"/>
                  </a:cubicBezTo>
                  <a:cubicBezTo>
                    <a:pt x="237" y="388"/>
                    <a:pt x="236" y="389"/>
                    <a:pt x="235" y="391"/>
                  </a:cubicBezTo>
                  <a:cubicBezTo>
                    <a:pt x="240" y="387"/>
                    <a:pt x="244" y="383"/>
                    <a:pt x="248" y="379"/>
                  </a:cubicBezTo>
                  <a:close/>
                  <a:moveTo>
                    <a:pt x="318" y="622"/>
                  </a:moveTo>
                  <a:cubicBezTo>
                    <a:pt x="319" y="621"/>
                    <a:pt x="319" y="621"/>
                    <a:pt x="319" y="621"/>
                  </a:cubicBezTo>
                  <a:cubicBezTo>
                    <a:pt x="323" y="606"/>
                    <a:pt x="323" y="606"/>
                    <a:pt x="323" y="606"/>
                  </a:cubicBezTo>
                  <a:cubicBezTo>
                    <a:pt x="325" y="599"/>
                    <a:pt x="327" y="592"/>
                    <a:pt x="329" y="585"/>
                  </a:cubicBezTo>
                  <a:cubicBezTo>
                    <a:pt x="337" y="557"/>
                    <a:pt x="346" y="530"/>
                    <a:pt x="356" y="502"/>
                  </a:cubicBezTo>
                  <a:cubicBezTo>
                    <a:pt x="361" y="489"/>
                    <a:pt x="366" y="475"/>
                    <a:pt x="372" y="462"/>
                  </a:cubicBezTo>
                  <a:cubicBezTo>
                    <a:pt x="374" y="455"/>
                    <a:pt x="377" y="448"/>
                    <a:pt x="380" y="442"/>
                  </a:cubicBezTo>
                  <a:cubicBezTo>
                    <a:pt x="385" y="432"/>
                    <a:pt x="385" y="432"/>
                    <a:pt x="385" y="432"/>
                  </a:cubicBezTo>
                  <a:cubicBezTo>
                    <a:pt x="392" y="416"/>
                    <a:pt x="392" y="416"/>
                    <a:pt x="392" y="416"/>
                  </a:cubicBezTo>
                  <a:cubicBezTo>
                    <a:pt x="386" y="413"/>
                    <a:pt x="386" y="413"/>
                    <a:pt x="386" y="413"/>
                  </a:cubicBezTo>
                  <a:cubicBezTo>
                    <a:pt x="385" y="412"/>
                    <a:pt x="384" y="412"/>
                    <a:pt x="383" y="411"/>
                  </a:cubicBezTo>
                  <a:cubicBezTo>
                    <a:pt x="381" y="410"/>
                    <a:pt x="381" y="410"/>
                    <a:pt x="381" y="410"/>
                  </a:cubicBezTo>
                  <a:cubicBezTo>
                    <a:pt x="381" y="410"/>
                    <a:pt x="381" y="410"/>
                    <a:pt x="380" y="410"/>
                  </a:cubicBezTo>
                  <a:cubicBezTo>
                    <a:pt x="380" y="410"/>
                    <a:pt x="380" y="410"/>
                    <a:pt x="380" y="410"/>
                  </a:cubicBezTo>
                  <a:cubicBezTo>
                    <a:pt x="378" y="409"/>
                    <a:pt x="376" y="407"/>
                    <a:pt x="374" y="406"/>
                  </a:cubicBezTo>
                  <a:cubicBezTo>
                    <a:pt x="371" y="404"/>
                    <a:pt x="367" y="401"/>
                    <a:pt x="364" y="398"/>
                  </a:cubicBezTo>
                  <a:cubicBezTo>
                    <a:pt x="358" y="392"/>
                    <a:pt x="353" y="385"/>
                    <a:pt x="349" y="377"/>
                  </a:cubicBezTo>
                  <a:cubicBezTo>
                    <a:pt x="353" y="385"/>
                    <a:pt x="358" y="392"/>
                    <a:pt x="364" y="398"/>
                  </a:cubicBezTo>
                  <a:cubicBezTo>
                    <a:pt x="367" y="401"/>
                    <a:pt x="371" y="404"/>
                    <a:pt x="374" y="406"/>
                  </a:cubicBezTo>
                  <a:cubicBezTo>
                    <a:pt x="376" y="407"/>
                    <a:pt x="378" y="409"/>
                    <a:pt x="380" y="410"/>
                  </a:cubicBezTo>
                  <a:cubicBezTo>
                    <a:pt x="383" y="412"/>
                    <a:pt x="388" y="414"/>
                    <a:pt x="391" y="416"/>
                  </a:cubicBezTo>
                  <a:cubicBezTo>
                    <a:pt x="384" y="433"/>
                    <a:pt x="384" y="433"/>
                    <a:pt x="384" y="433"/>
                  </a:cubicBezTo>
                  <a:cubicBezTo>
                    <a:pt x="379" y="445"/>
                    <a:pt x="379" y="445"/>
                    <a:pt x="379" y="445"/>
                  </a:cubicBezTo>
                  <a:cubicBezTo>
                    <a:pt x="375" y="452"/>
                    <a:pt x="372" y="460"/>
                    <a:pt x="369" y="468"/>
                  </a:cubicBezTo>
                  <a:cubicBezTo>
                    <a:pt x="363" y="483"/>
                    <a:pt x="357" y="499"/>
                    <a:pt x="351" y="515"/>
                  </a:cubicBezTo>
                  <a:cubicBezTo>
                    <a:pt x="340" y="546"/>
                    <a:pt x="330" y="578"/>
                    <a:pt x="321" y="612"/>
                  </a:cubicBezTo>
                  <a:cubicBezTo>
                    <a:pt x="321" y="611"/>
                    <a:pt x="321" y="609"/>
                    <a:pt x="320" y="612"/>
                  </a:cubicBezTo>
                  <a:cubicBezTo>
                    <a:pt x="329" y="579"/>
                    <a:pt x="339" y="546"/>
                    <a:pt x="350" y="515"/>
                  </a:cubicBezTo>
                  <a:cubicBezTo>
                    <a:pt x="356" y="499"/>
                    <a:pt x="362" y="483"/>
                    <a:pt x="368" y="468"/>
                  </a:cubicBezTo>
                  <a:cubicBezTo>
                    <a:pt x="371" y="460"/>
                    <a:pt x="375" y="452"/>
                    <a:pt x="378" y="444"/>
                  </a:cubicBezTo>
                  <a:cubicBezTo>
                    <a:pt x="383" y="433"/>
                    <a:pt x="383" y="433"/>
                    <a:pt x="383" y="433"/>
                  </a:cubicBezTo>
                  <a:cubicBezTo>
                    <a:pt x="391" y="416"/>
                    <a:pt x="391" y="416"/>
                    <a:pt x="391" y="416"/>
                  </a:cubicBezTo>
                  <a:cubicBezTo>
                    <a:pt x="384" y="413"/>
                    <a:pt x="384" y="413"/>
                    <a:pt x="384" y="413"/>
                  </a:cubicBezTo>
                  <a:cubicBezTo>
                    <a:pt x="383" y="413"/>
                    <a:pt x="383" y="412"/>
                    <a:pt x="382" y="412"/>
                  </a:cubicBezTo>
                  <a:cubicBezTo>
                    <a:pt x="380" y="411"/>
                    <a:pt x="380" y="411"/>
                    <a:pt x="380" y="411"/>
                  </a:cubicBezTo>
                  <a:cubicBezTo>
                    <a:pt x="379" y="410"/>
                    <a:pt x="379" y="410"/>
                    <a:pt x="379" y="410"/>
                  </a:cubicBezTo>
                  <a:cubicBezTo>
                    <a:pt x="377" y="409"/>
                    <a:pt x="375" y="408"/>
                    <a:pt x="373" y="406"/>
                  </a:cubicBezTo>
                  <a:cubicBezTo>
                    <a:pt x="369" y="404"/>
                    <a:pt x="366" y="401"/>
                    <a:pt x="363" y="397"/>
                  </a:cubicBezTo>
                  <a:cubicBezTo>
                    <a:pt x="356" y="391"/>
                    <a:pt x="350" y="383"/>
                    <a:pt x="346" y="374"/>
                  </a:cubicBezTo>
                  <a:cubicBezTo>
                    <a:pt x="347" y="374"/>
                    <a:pt x="347" y="374"/>
                    <a:pt x="347" y="374"/>
                  </a:cubicBezTo>
                  <a:cubicBezTo>
                    <a:pt x="347" y="373"/>
                    <a:pt x="346" y="372"/>
                    <a:pt x="346" y="372"/>
                  </a:cubicBezTo>
                  <a:cubicBezTo>
                    <a:pt x="346" y="371"/>
                    <a:pt x="346" y="371"/>
                    <a:pt x="346" y="371"/>
                  </a:cubicBezTo>
                  <a:cubicBezTo>
                    <a:pt x="345" y="371"/>
                    <a:pt x="345" y="371"/>
                    <a:pt x="345" y="371"/>
                  </a:cubicBezTo>
                  <a:cubicBezTo>
                    <a:pt x="345" y="370"/>
                    <a:pt x="345" y="370"/>
                    <a:pt x="345" y="370"/>
                  </a:cubicBezTo>
                  <a:cubicBezTo>
                    <a:pt x="344" y="368"/>
                    <a:pt x="344" y="368"/>
                    <a:pt x="344" y="368"/>
                  </a:cubicBezTo>
                  <a:cubicBezTo>
                    <a:pt x="343" y="364"/>
                    <a:pt x="342" y="361"/>
                    <a:pt x="340" y="358"/>
                  </a:cubicBezTo>
                  <a:cubicBezTo>
                    <a:pt x="337" y="359"/>
                    <a:pt x="334" y="360"/>
                    <a:pt x="331" y="361"/>
                  </a:cubicBezTo>
                  <a:cubicBezTo>
                    <a:pt x="330" y="362"/>
                    <a:pt x="330" y="362"/>
                    <a:pt x="329" y="362"/>
                  </a:cubicBezTo>
                  <a:cubicBezTo>
                    <a:pt x="327" y="363"/>
                    <a:pt x="327" y="363"/>
                    <a:pt x="327" y="363"/>
                  </a:cubicBezTo>
                  <a:cubicBezTo>
                    <a:pt x="325" y="363"/>
                    <a:pt x="325" y="363"/>
                    <a:pt x="325" y="363"/>
                  </a:cubicBezTo>
                  <a:cubicBezTo>
                    <a:pt x="322" y="364"/>
                    <a:pt x="319" y="365"/>
                    <a:pt x="316" y="365"/>
                  </a:cubicBezTo>
                  <a:cubicBezTo>
                    <a:pt x="310" y="366"/>
                    <a:pt x="304" y="367"/>
                    <a:pt x="297" y="367"/>
                  </a:cubicBezTo>
                  <a:cubicBezTo>
                    <a:pt x="291" y="366"/>
                    <a:pt x="285" y="365"/>
                    <a:pt x="279" y="364"/>
                  </a:cubicBezTo>
                  <a:cubicBezTo>
                    <a:pt x="276" y="363"/>
                    <a:pt x="273" y="362"/>
                    <a:pt x="270" y="361"/>
                  </a:cubicBezTo>
                  <a:cubicBezTo>
                    <a:pt x="269" y="361"/>
                    <a:pt x="269" y="361"/>
                    <a:pt x="268" y="360"/>
                  </a:cubicBezTo>
                  <a:cubicBezTo>
                    <a:pt x="267" y="360"/>
                    <a:pt x="267" y="360"/>
                    <a:pt x="267" y="360"/>
                  </a:cubicBezTo>
                  <a:cubicBezTo>
                    <a:pt x="266" y="360"/>
                    <a:pt x="266" y="360"/>
                    <a:pt x="266" y="360"/>
                  </a:cubicBezTo>
                  <a:cubicBezTo>
                    <a:pt x="265" y="359"/>
                    <a:pt x="265" y="359"/>
                    <a:pt x="265" y="359"/>
                  </a:cubicBezTo>
                  <a:cubicBezTo>
                    <a:pt x="263" y="358"/>
                    <a:pt x="263" y="358"/>
                    <a:pt x="263" y="358"/>
                  </a:cubicBezTo>
                  <a:cubicBezTo>
                    <a:pt x="261" y="357"/>
                    <a:pt x="261" y="357"/>
                    <a:pt x="261" y="357"/>
                  </a:cubicBezTo>
                  <a:cubicBezTo>
                    <a:pt x="256" y="354"/>
                    <a:pt x="256" y="354"/>
                    <a:pt x="256" y="354"/>
                  </a:cubicBezTo>
                  <a:cubicBezTo>
                    <a:pt x="251" y="361"/>
                    <a:pt x="251" y="361"/>
                    <a:pt x="251" y="361"/>
                  </a:cubicBezTo>
                  <a:cubicBezTo>
                    <a:pt x="248" y="364"/>
                    <a:pt x="248" y="364"/>
                    <a:pt x="248" y="364"/>
                  </a:cubicBezTo>
                  <a:cubicBezTo>
                    <a:pt x="246" y="366"/>
                    <a:pt x="246" y="366"/>
                    <a:pt x="246" y="366"/>
                  </a:cubicBezTo>
                  <a:cubicBezTo>
                    <a:pt x="243" y="369"/>
                    <a:pt x="243" y="369"/>
                    <a:pt x="243" y="369"/>
                  </a:cubicBezTo>
                  <a:cubicBezTo>
                    <a:pt x="241" y="371"/>
                    <a:pt x="239" y="373"/>
                    <a:pt x="237" y="375"/>
                  </a:cubicBezTo>
                  <a:cubicBezTo>
                    <a:pt x="233" y="379"/>
                    <a:pt x="230" y="383"/>
                    <a:pt x="226" y="386"/>
                  </a:cubicBezTo>
                  <a:cubicBezTo>
                    <a:pt x="231" y="383"/>
                    <a:pt x="236" y="378"/>
                    <a:pt x="241" y="374"/>
                  </a:cubicBezTo>
                  <a:cubicBezTo>
                    <a:pt x="243" y="372"/>
                    <a:pt x="245" y="370"/>
                    <a:pt x="247" y="367"/>
                  </a:cubicBezTo>
                  <a:cubicBezTo>
                    <a:pt x="249" y="366"/>
                    <a:pt x="249" y="366"/>
                    <a:pt x="249" y="366"/>
                  </a:cubicBezTo>
                  <a:cubicBezTo>
                    <a:pt x="250" y="365"/>
                    <a:pt x="250" y="365"/>
                    <a:pt x="250" y="365"/>
                  </a:cubicBezTo>
                  <a:cubicBezTo>
                    <a:pt x="251" y="363"/>
                    <a:pt x="251" y="363"/>
                    <a:pt x="251" y="363"/>
                  </a:cubicBezTo>
                  <a:cubicBezTo>
                    <a:pt x="257" y="357"/>
                    <a:pt x="257" y="357"/>
                    <a:pt x="257" y="357"/>
                  </a:cubicBezTo>
                  <a:cubicBezTo>
                    <a:pt x="261" y="359"/>
                    <a:pt x="261" y="359"/>
                    <a:pt x="261" y="359"/>
                  </a:cubicBezTo>
                  <a:cubicBezTo>
                    <a:pt x="263" y="360"/>
                    <a:pt x="263" y="360"/>
                    <a:pt x="263" y="360"/>
                  </a:cubicBezTo>
                  <a:cubicBezTo>
                    <a:pt x="264" y="361"/>
                    <a:pt x="264" y="361"/>
                    <a:pt x="264" y="361"/>
                  </a:cubicBezTo>
                  <a:cubicBezTo>
                    <a:pt x="266" y="362"/>
                    <a:pt x="266" y="362"/>
                    <a:pt x="267" y="362"/>
                  </a:cubicBezTo>
                  <a:cubicBezTo>
                    <a:pt x="269" y="363"/>
                    <a:pt x="269" y="363"/>
                    <a:pt x="269" y="363"/>
                  </a:cubicBezTo>
                  <a:cubicBezTo>
                    <a:pt x="272" y="364"/>
                    <a:pt x="275" y="365"/>
                    <a:pt x="278" y="366"/>
                  </a:cubicBezTo>
                  <a:cubicBezTo>
                    <a:pt x="284" y="367"/>
                    <a:pt x="291" y="368"/>
                    <a:pt x="297" y="369"/>
                  </a:cubicBezTo>
                  <a:cubicBezTo>
                    <a:pt x="303" y="369"/>
                    <a:pt x="310" y="369"/>
                    <a:pt x="316" y="368"/>
                  </a:cubicBezTo>
                  <a:cubicBezTo>
                    <a:pt x="319" y="367"/>
                    <a:pt x="322" y="367"/>
                    <a:pt x="325" y="366"/>
                  </a:cubicBezTo>
                  <a:cubicBezTo>
                    <a:pt x="328" y="365"/>
                    <a:pt x="328" y="365"/>
                    <a:pt x="328" y="365"/>
                  </a:cubicBezTo>
                  <a:cubicBezTo>
                    <a:pt x="329" y="365"/>
                    <a:pt x="329" y="365"/>
                    <a:pt x="329" y="365"/>
                  </a:cubicBezTo>
                  <a:cubicBezTo>
                    <a:pt x="330" y="364"/>
                    <a:pt x="331" y="364"/>
                    <a:pt x="331" y="364"/>
                  </a:cubicBezTo>
                  <a:cubicBezTo>
                    <a:pt x="334" y="363"/>
                    <a:pt x="336" y="362"/>
                    <a:pt x="339" y="361"/>
                  </a:cubicBezTo>
                  <a:cubicBezTo>
                    <a:pt x="342" y="368"/>
                    <a:pt x="342" y="368"/>
                    <a:pt x="342" y="368"/>
                  </a:cubicBezTo>
                  <a:cubicBezTo>
                    <a:pt x="342" y="369"/>
                    <a:pt x="342" y="370"/>
                    <a:pt x="343" y="371"/>
                  </a:cubicBezTo>
                  <a:cubicBezTo>
                    <a:pt x="343" y="372"/>
                    <a:pt x="343" y="372"/>
                    <a:pt x="343" y="372"/>
                  </a:cubicBezTo>
                  <a:cubicBezTo>
                    <a:pt x="343" y="372"/>
                    <a:pt x="343" y="372"/>
                    <a:pt x="343" y="372"/>
                  </a:cubicBezTo>
                  <a:cubicBezTo>
                    <a:pt x="344" y="373"/>
                    <a:pt x="344" y="373"/>
                    <a:pt x="344" y="373"/>
                  </a:cubicBezTo>
                  <a:cubicBezTo>
                    <a:pt x="345" y="376"/>
                    <a:pt x="346" y="378"/>
                    <a:pt x="348" y="381"/>
                  </a:cubicBezTo>
                  <a:cubicBezTo>
                    <a:pt x="351" y="386"/>
                    <a:pt x="354" y="390"/>
                    <a:pt x="358" y="394"/>
                  </a:cubicBezTo>
                  <a:cubicBezTo>
                    <a:pt x="361" y="399"/>
                    <a:pt x="366" y="403"/>
                    <a:pt x="370" y="406"/>
                  </a:cubicBezTo>
                  <a:cubicBezTo>
                    <a:pt x="372" y="408"/>
                    <a:pt x="375" y="409"/>
                    <a:pt x="377" y="411"/>
                  </a:cubicBezTo>
                  <a:cubicBezTo>
                    <a:pt x="378" y="411"/>
                    <a:pt x="378" y="411"/>
                    <a:pt x="378" y="411"/>
                  </a:cubicBezTo>
                  <a:cubicBezTo>
                    <a:pt x="379" y="412"/>
                    <a:pt x="379" y="412"/>
                    <a:pt x="379" y="412"/>
                  </a:cubicBezTo>
                  <a:cubicBezTo>
                    <a:pt x="380" y="413"/>
                    <a:pt x="381" y="413"/>
                    <a:pt x="382" y="414"/>
                  </a:cubicBezTo>
                  <a:cubicBezTo>
                    <a:pt x="384" y="415"/>
                    <a:pt x="386" y="416"/>
                    <a:pt x="388" y="417"/>
                  </a:cubicBezTo>
                  <a:cubicBezTo>
                    <a:pt x="381" y="433"/>
                    <a:pt x="381" y="433"/>
                    <a:pt x="381" y="433"/>
                  </a:cubicBezTo>
                  <a:cubicBezTo>
                    <a:pt x="376" y="445"/>
                    <a:pt x="376" y="445"/>
                    <a:pt x="376" y="445"/>
                  </a:cubicBezTo>
                  <a:cubicBezTo>
                    <a:pt x="372" y="454"/>
                    <a:pt x="369" y="462"/>
                    <a:pt x="365" y="471"/>
                  </a:cubicBezTo>
                  <a:cubicBezTo>
                    <a:pt x="359" y="488"/>
                    <a:pt x="352" y="504"/>
                    <a:pt x="346" y="521"/>
                  </a:cubicBezTo>
                  <a:cubicBezTo>
                    <a:pt x="352" y="505"/>
                    <a:pt x="358" y="488"/>
                    <a:pt x="365" y="471"/>
                  </a:cubicBezTo>
                  <a:cubicBezTo>
                    <a:pt x="368" y="462"/>
                    <a:pt x="372" y="454"/>
                    <a:pt x="375" y="445"/>
                  </a:cubicBezTo>
                  <a:cubicBezTo>
                    <a:pt x="377" y="441"/>
                    <a:pt x="379" y="437"/>
                    <a:pt x="381" y="433"/>
                  </a:cubicBezTo>
                  <a:cubicBezTo>
                    <a:pt x="388" y="417"/>
                    <a:pt x="388" y="417"/>
                    <a:pt x="388" y="417"/>
                  </a:cubicBezTo>
                  <a:cubicBezTo>
                    <a:pt x="385" y="416"/>
                    <a:pt x="382" y="414"/>
                    <a:pt x="380" y="413"/>
                  </a:cubicBezTo>
                  <a:cubicBezTo>
                    <a:pt x="380" y="413"/>
                    <a:pt x="379" y="413"/>
                    <a:pt x="379" y="412"/>
                  </a:cubicBezTo>
                  <a:cubicBezTo>
                    <a:pt x="378" y="412"/>
                    <a:pt x="378" y="412"/>
                    <a:pt x="378" y="412"/>
                  </a:cubicBezTo>
                  <a:cubicBezTo>
                    <a:pt x="377" y="411"/>
                    <a:pt x="377" y="411"/>
                    <a:pt x="377" y="411"/>
                  </a:cubicBezTo>
                  <a:cubicBezTo>
                    <a:pt x="376" y="411"/>
                    <a:pt x="375" y="410"/>
                    <a:pt x="375" y="410"/>
                  </a:cubicBezTo>
                  <a:cubicBezTo>
                    <a:pt x="372" y="408"/>
                    <a:pt x="369" y="406"/>
                    <a:pt x="366" y="403"/>
                  </a:cubicBezTo>
                  <a:cubicBezTo>
                    <a:pt x="360" y="398"/>
                    <a:pt x="355" y="392"/>
                    <a:pt x="351" y="386"/>
                  </a:cubicBezTo>
                  <a:cubicBezTo>
                    <a:pt x="349" y="382"/>
                    <a:pt x="347" y="379"/>
                    <a:pt x="345" y="376"/>
                  </a:cubicBezTo>
                  <a:cubicBezTo>
                    <a:pt x="345" y="375"/>
                    <a:pt x="344" y="374"/>
                    <a:pt x="344" y="373"/>
                  </a:cubicBezTo>
                  <a:cubicBezTo>
                    <a:pt x="343" y="372"/>
                    <a:pt x="343" y="372"/>
                    <a:pt x="343" y="372"/>
                  </a:cubicBezTo>
                  <a:cubicBezTo>
                    <a:pt x="342" y="370"/>
                    <a:pt x="342" y="370"/>
                    <a:pt x="342" y="370"/>
                  </a:cubicBezTo>
                  <a:cubicBezTo>
                    <a:pt x="341" y="367"/>
                    <a:pt x="340" y="364"/>
                    <a:pt x="339" y="361"/>
                  </a:cubicBezTo>
                  <a:cubicBezTo>
                    <a:pt x="336" y="362"/>
                    <a:pt x="334" y="363"/>
                    <a:pt x="331" y="364"/>
                  </a:cubicBezTo>
                  <a:cubicBezTo>
                    <a:pt x="330" y="364"/>
                    <a:pt x="330" y="365"/>
                    <a:pt x="329" y="365"/>
                  </a:cubicBezTo>
                  <a:cubicBezTo>
                    <a:pt x="328" y="365"/>
                    <a:pt x="328" y="365"/>
                    <a:pt x="328" y="365"/>
                  </a:cubicBezTo>
                  <a:cubicBezTo>
                    <a:pt x="325" y="366"/>
                    <a:pt x="325" y="366"/>
                    <a:pt x="325" y="366"/>
                  </a:cubicBezTo>
                  <a:cubicBezTo>
                    <a:pt x="322" y="367"/>
                    <a:pt x="319" y="368"/>
                    <a:pt x="316" y="368"/>
                  </a:cubicBezTo>
                  <a:cubicBezTo>
                    <a:pt x="309" y="369"/>
                    <a:pt x="303" y="369"/>
                    <a:pt x="297" y="369"/>
                  </a:cubicBezTo>
                  <a:cubicBezTo>
                    <a:pt x="290" y="369"/>
                    <a:pt x="284" y="368"/>
                    <a:pt x="278" y="366"/>
                  </a:cubicBezTo>
                  <a:cubicBezTo>
                    <a:pt x="275" y="366"/>
                    <a:pt x="272" y="365"/>
                    <a:pt x="269" y="364"/>
                  </a:cubicBezTo>
                  <a:cubicBezTo>
                    <a:pt x="268" y="363"/>
                    <a:pt x="267" y="363"/>
                    <a:pt x="267" y="363"/>
                  </a:cubicBezTo>
                  <a:cubicBezTo>
                    <a:pt x="266" y="362"/>
                    <a:pt x="266" y="362"/>
                    <a:pt x="264" y="362"/>
                  </a:cubicBezTo>
                  <a:cubicBezTo>
                    <a:pt x="262" y="361"/>
                    <a:pt x="262" y="361"/>
                    <a:pt x="262" y="361"/>
                  </a:cubicBezTo>
                  <a:cubicBezTo>
                    <a:pt x="261" y="360"/>
                    <a:pt x="261" y="360"/>
                    <a:pt x="261" y="360"/>
                  </a:cubicBezTo>
                  <a:cubicBezTo>
                    <a:pt x="257" y="358"/>
                    <a:pt x="257" y="358"/>
                    <a:pt x="257" y="358"/>
                  </a:cubicBezTo>
                  <a:cubicBezTo>
                    <a:pt x="252" y="364"/>
                    <a:pt x="252" y="364"/>
                    <a:pt x="252" y="364"/>
                  </a:cubicBezTo>
                  <a:cubicBezTo>
                    <a:pt x="250" y="366"/>
                    <a:pt x="250" y="366"/>
                    <a:pt x="250" y="366"/>
                  </a:cubicBezTo>
                  <a:cubicBezTo>
                    <a:pt x="248" y="368"/>
                    <a:pt x="248" y="368"/>
                    <a:pt x="248" y="368"/>
                  </a:cubicBezTo>
                  <a:cubicBezTo>
                    <a:pt x="246" y="370"/>
                    <a:pt x="244" y="372"/>
                    <a:pt x="241" y="375"/>
                  </a:cubicBezTo>
                  <a:cubicBezTo>
                    <a:pt x="237" y="379"/>
                    <a:pt x="232" y="383"/>
                    <a:pt x="227" y="387"/>
                  </a:cubicBezTo>
                  <a:cubicBezTo>
                    <a:pt x="225" y="389"/>
                    <a:pt x="222" y="391"/>
                    <a:pt x="220" y="392"/>
                  </a:cubicBezTo>
                  <a:cubicBezTo>
                    <a:pt x="217" y="395"/>
                    <a:pt x="215" y="397"/>
                    <a:pt x="212" y="398"/>
                  </a:cubicBezTo>
                  <a:cubicBezTo>
                    <a:pt x="208" y="402"/>
                    <a:pt x="204" y="405"/>
                    <a:pt x="204" y="406"/>
                  </a:cubicBezTo>
                  <a:cubicBezTo>
                    <a:pt x="205" y="406"/>
                    <a:pt x="206" y="406"/>
                    <a:pt x="208" y="405"/>
                  </a:cubicBezTo>
                  <a:cubicBezTo>
                    <a:pt x="208" y="405"/>
                    <a:pt x="208" y="406"/>
                    <a:pt x="208" y="406"/>
                  </a:cubicBezTo>
                  <a:cubicBezTo>
                    <a:pt x="209" y="411"/>
                    <a:pt x="214" y="426"/>
                    <a:pt x="223" y="449"/>
                  </a:cubicBezTo>
                  <a:cubicBezTo>
                    <a:pt x="222" y="449"/>
                    <a:pt x="222" y="449"/>
                    <a:pt x="222" y="449"/>
                  </a:cubicBezTo>
                  <a:cubicBezTo>
                    <a:pt x="217" y="438"/>
                    <a:pt x="214" y="431"/>
                    <a:pt x="212" y="427"/>
                  </a:cubicBezTo>
                  <a:cubicBezTo>
                    <a:pt x="210" y="423"/>
                    <a:pt x="209" y="422"/>
                    <a:pt x="209" y="422"/>
                  </a:cubicBezTo>
                  <a:cubicBezTo>
                    <a:pt x="207" y="421"/>
                    <a:pt x="208" y="426"/>
                    <a:pt x="206" y="423"/>
                  </a:cubicBezTo>
                  <a:cubicBezTo>
                    <a:pt x="216" y="445"/>
                    <a:pt x="225" y="467"/>
                    <a:pt x="232" y="490"/>
                  </a:cubicBezTo>
                  <a:cubicBezTo>
                    <a:pt x="234" y="496"/>
                    <a:pt x="238" y="507"/>
                    <a:pt x="240" y="513"/>
                  </a:cubicBezTo>
                  <a:cubicBezTo>
                    <a:pt x="251" y="541"/>
                    <a:pt x="260" y="569"/>
                    <a:pt x="268" y="598"/>
                  </a:cubicBezTo>
                  <a:cubicBezTo>
                    <a:pt x="271" y="608"/>
                    <a:pt x="271" y="608"/>
                    <a:pt x="271" y="608"/>
                  </a:cubicBezTo>
                  <a:cubicBezTo>
                    <a:pt x="273" y="614"/>
                    <a:pt x="273" y="614"/>
                    <a:pt x="273" y="614"/>
                  </a:cubicBezTo>
                  <a:cubicBezTo>
                    <a:pt x="274" y="619"/>
                    <a:pt x="274" y="619"/>
                    <a:pt x="274" y="619"/>
                  </a:cubicBezTo>
                  <a:cubicBezTo>
                    <a:pt x="275" y="622"/>
                    <a:pt x="275" y="622"/>
                    <a:pt x="275" y="622"/>
                  </a:cubicBezTo>
                  <a:cubicBezTo>
                    <a:pt x="268" y="622"/>
                    <a:pt x="268" y="622"/>
                    <a:pt x="268" y="622"/>
                  </a:cubicBezTo>
                  <a:cubicBezTo>
                    <a:pt x="268" y="621"/>
                    <a:pt x="268" y="621"/>
                    <a:pt x="268" y="621"/>
                  </a:cubicBezTo>
                  <a:cubicBezTo>
                    <a:pt x="263" y="604"/>
                    <a:pt x="263" y="604"/>
                    <a:pt x="263" y="604"/>
                  </a:cubicBezTo>
                  <a:cubicBezTo>
                    <a:pt x="261" y="595"/>
                    <a:pt x="261" y="595"/>
                    <a:pt x="261" y="595"/>
                  </a:cubicBezTo>
                  <a:cubicBezTo>
                    <a:pt x="257" y="582"/>
                    <a:pt x="253" y="570"/>
                    <a:pt x="249" y="557"/>
                  </a:cubicBezTo>
                  <a:cubicBezTo>
                    <a:pt x="241" y="532"/>
                    <a:pt x="232" y="507"/>
                    <a:pt x="223" y="483"/>
                  </a:cubicBezTo>
                  <a:cubicBezTo>
                    <a:pt x="218" y="471"/>
                    <a:pt x="213" y="459"/>
                    <a:pt x="208" y="447"/>
                  </a:cubicBezTo>
                  <a:cubicBezTo>
                    <a:pt x="206" y="441"/>
                    <a:pt x="203" y="435"/>
                    <a:pt x="201" y="429"/>
                  </a:cubicBezTo>
                  <a:cubicBezTo>
                    <a:pt x="196" y="420"/>
                    <a:pt x="196" y="420"/>
                    <a:pt x="196" y="420"/>
                  </a:cubicBezTo>
                  <a:cubicBezTo>
                    <a:pt x="190" y="406"/>
                    <a:pt x="190" y="406"/>
                    <a:pt x="190" y="406"/>
                  </a:cubicBezTo>
                  <a:cubicBezTo>
                    <a:pt x="185" y="407"/>
                    <a:pt x="185" y="407"/>
                    <a:pt x="185" y="407"/>
                  </a:cubicBezTo>
                  <a:cubicBezTo>
                    <a:pt x="182" y="407"/>
                    <a:pt x="182" y="407"/>
                    <a:pt x="182" y="407"/>
                  </a:cubicBezTo>
                  <a:cubicBezTo>
                    <a:pt x="182" y="407"/>
                    <a:pt x="181" y="408"/>
                    <a:pt x="181" y="408"/>
                  </a:cubicBezTo>
                  <a:cubicBezTo>
                    <a:pt x="180" y="408"/>
                    <a:pt x="180" y="408"/>
                    <a:pt x="180" y="408"/>
                  </a:cubicBezTo>
                  <a:cubicBezTo>
                    <a:pt x="178" y="408"/>
                    <a:pt x="177" y="408"/>
                    <a:pt x="175" y="408"/>
                  </a:cubicBezTo>
                  <a:cubicBezTo>
                    <a:pt x="172" y="408"/>
                    <a:pt x="169" y="407"/>
                    <a:pt x="166" y="407"/>
                  </a:cubicBezTo>
                  <a:cubicBezTo>
                    <a:pt x="159" y="405"/>
                    <a:pt x="154" y="402"/>
                    <a:pt x="149" y="397"/>
                  </a:cubicBezTo>
                  <a:cubicBezTo>
                    <a:pt x="144" y="393"/>
                    <a:pt x="140" y="388"/>
                    <a:pt x="138" y="382"/>
                  </a:cubicBezTo>
                  <a:cubicBezTo>
                    <a:pt x="136" y="376"/>
                    <a:pt x="136" y="370"/>
                    <a:pt x="138" y="366"/>
                  </a:cubicBezTo>
                  <a:cubicBezTo>
                    <a:pt x="139" y="364"/>
                    <a:pt x="141" y="362"/>
                    <a:pt x="143" y="360"/>
                  </a:cubicBezTo>
                  <a:cubicBezTo>
                    <a:pt x="145" y="358"/>
                    <a:pt x="148" y="357"/>
                    <a:pt x="151" y="356"/>
                  </a:cubicBezTo>
                  <a:cubicBezTo>
                    <a:pt x="156" y="355"/>
                    <a:pt x="162" y="356"/>
                    <a:pt x="167" y="359"/>
                  </a:cubicBezTo>
                  <a:cubicBezTo>
                    <a:pt x="172" y="362"/>
                    <a:pt x="177" y="367"/>
                    <a:pt x="180" y="373"/>
                  </a:cubicBezTo>
                  <a:cubicBezTo>
                    <a:pt x="181" y="374"/>
                    <a:pt x="182" y="375"/>
                    <a:pt x="183" y="377"/>
                  </a:cubicBezTo>
                  <a:cubicBezTo>
                    <a:pt x="185" y="382"/>
                    <a:pt x="185" y="382"/>
                    <a:pt x="185" y="382"/>
                  </a:cubicBezTo>
                  <a:cubicBezTo>
                    <a:pt x="193" y="398"/>
                    <a:pt x="193" y="398"/>
                    <a:pt x="193" y="398"/>
                  </a:cubicBezTo>
                  <a:cubicBezTo>
                    <a:pt x="195" y="397"/>
                    <a:pt x="197" y="396"/>
                    <a:pt x="200" y="395"/>
                  </a:cubicBezTo>
                  <a:cubicBezTo>
                    <a:pt x="201" y="394"/>
                    <a:pt x="202" y="394"/>
                    <a:pt x="203" y="393"/>
                  </a:cubicBezTo>
                  <a:cubicBezTo>
                    <a:pt x="204" y="393"/>
                    <a:pt x="205" y="392"/>
                    <a:pt x="206" y="392"/>
                  </a:cubicBezTo>
                  <a:cubicBezTo>
                    <a:pt x="207" y="391"/>
                    <a:pt x="207" y="391"/>
                    <a:pt x="207" y="391"/>
                  </a:cubicBezTo>
                  <a:cubicBezTo>
                    <a:pt x="208" y="390"/>
                    <a:pt x="208" y="390"/>
                    <a:pt x="208" y="390"/>
                  </a:cubicBezTo>
                  <a:cubicBezTo>
                    <a:pt x="210" y="389"/>
                    <a:pt x="210" y="389"/>
                    <a:pt x="210" y="389"/>
                  </a:cubicBezTo>
                  <a:cubicBezTo>
                    <a:pt x="211" y="388"/>
                    <a:pt x="212" y="388"/>
                    <a:pt x="213" y="387"/>
                  </a:cubicBezTo>
                  <a:cubicBezTo>
                    <a:pt x="218" y="384"/>
                    <a:pt x="222" y="381"/>
                    <a:pt x="226" y="378"/>
                  </a:cubicBezTo>
                  <a:cubicBezTo>
                    <a:pt x="230" y="374"/>
                    <a:pt x="234" y="371"/>
                    <a:pt x="238" y="367"/>
                  </a:cubicBezTo>
                  <a:cubicBezTo>
                    <a:pt x="240" y="365"/>
                    <a:pt x="242" y="363"/>
                    <a:pt x="243" y="361"/>
                  </a:cubicBezTo>
                  <a:cubicBezTo>
                    <a:pt x="244" y="360"/>
                    <a:pt x="244" y="360"/>
                    <a:pt x="244" y="360"/>
                  </a:cubicBezTo>
                  <a:cubicBezTo>
                    <a:pt x="245" y="359"/>
                    <a:pt x="245" y="359"/>
                    <a:pt x="245" y="359"/>
                  </a:cubicBezTo>
                  <a:cubicBezTo>
                    <a:pt x="246" y="358"/>
                    <a:pt x="246" y="358"/>
                    <a:pt x="247" y="357"/>
                  </a:cubicBezTo>
                  <a:cubicBezTo>
                    <a:pt x="249" y="355"/>
                    <a:pt x="250" y="353"/>
                    <a:pt x="252" y="351"/>
                  </a:cubicBezTo>
                  <a:cubicBezTo>
                    <a:pt x="250" y="349"/>
                    <a:pt x="249" y="347"/>
                    <a:pt x="248" y="345"/>
                  </a:cubicBezTo>
                  <a:cubicBezTo>
                    <a:pt x="247" y="344"/>
                    <a:pt x="247" y="344"/>
                    <a:pt x="247" y="344"/>
                  </a:cubicBezTo>
                  <a:cubicBezTo>
                    <a:pt x="247" y="344"/>
                    <a:pt x="246" y="343"/>
                    <a:pt x="246" y="343"/>
                  </a:cubicBezTo>
                  <a:cubicBezTo>
                    <a:pt x="246" y="343"/>
                    <a:pt x="246" y="343"/>
                    <a:pt x="246" y="343"/>
                  </a:cubicBezTo>
                  <a:cubicBezTo>
                    <a:pt x="246" y="342"/>
                    <a:pt x="246" y="342"/>
                    <a:pt x="245" y="341"/>
                  </a:cubicBezTo>
                  <a:cubicBezTo>
                    <a:pt x="245" y="340"/>
                    <a:pt x="244" y="338"/>
                    <a:pt x="243" y="336"/>
                  </a:cubicBezTo>
                  <a:cubicBezTo>
                    <a:pt x="243" y="335"/>
                    <a:pt x="243" y="334"/>
                    <a:pt x="243" y="333"/>
                  </a:cubicBezTo>
                  <a:cubicBezTo>
                    <a:pt x="243" y="332"/>
                    <a:pt x="243" y="332"/>
                    <a:pt x="242" y="331"/>
                  </a:cubicBezTo>
                  <a:cubicBezTo>
                    <a:pt x="242" y="331"/>
                    <a:pt x="242" y="330"/>
                    <a:pt x="242" y="330"/>
                  </a:cubicBezTo>
                  <a:cubicBezTo>
                    <a:pt x="242" y="328"/>
                    <a:pt x="242" y="326"/>
                    <a:pt x="243" y="324"/>
                  </a:cubicBezTo>
                  <a:cubicBezTo>
                    <a:pt x="244" y="315"/>
                    <a:pt x="247" y="306"/>
                    <a:pt x="252" y="299"/>
                  </a:cubicBezTo>
                  <a:cubicBezTo>
                    <a:pt x="254" y="296"/>
                    <a:pt x="257" y="293"/>
                    <a:pt x="260" y="291"/>
                  </a:cubicBezTo>
                  <a:cubicBezTo>
                    <a:pt x="263" y="289"/>
                    <a:pt x="267" y="288"/>
                    <a:pt x="270" y="288"/>
                  </a:cubicBezTo>
                  <a:cubicBezTo>
                    <a:pt x="274" y="288"/>
                    <a:pt x="277" y="290"/>
                    <a:pt x="280" y="292"/>
                  </a:cubicBezTo>
                  <a:cubicBezTo>
                    <a:pt x="283" y="294"/>
                    <a:pt x="286" y="297"/>
                    <a:pt x="287" y="300"/>
                  </a:cubicBezTo>
                  <a:cubicBezTo>
                    <a:pt x="288" y="304"/>
                    <a:pt x="288" y="307"/>
                    <a:pt x="287" y="311"/>
                  </a:cubicBezTo>
                  <a:cubicBezTo>
                    <a:pt x="287" y="315"/>
                    <a:pt x="285" y="319"/>
                    <a:pt x="283" y="323"/>
                  </a:cubicBezTo>
                  <a:cubicBezTo>
                    <a:pt x="280" y="327"/>
                    <a:pt x="278" y="330"/>
                    <a:pt x="275" y="334"/>
                  </a:cubicBezTo>
                  <a:cubicBezTo>
                    <a:pt x="274" y="336"/>
                    <a:pt x="274" y="336"/>
                    <a:pt x="274" y="336"/>
                  </a:cubicBezTo>
                  <a:cubicBezTo>
                    <a:pt x="272" y="338"/>
                    <a:pt x="272" y="338"/>
                    <a:pt x="272" y="338"/>
                  </a:cubicBezTo>
                  <a:cubicBezTo>
                    <a:pt x="267" y="344"/>
                    <a:pt x="267" y="344"/>
                    <a:pt x="267" y="344"/>
                  </a:cubicBezTo>
                  <a:cubicBezTo>
                    <a:pt x="266" y="346"/>
                    <a:pt x="265" y="347"/>
                    <a:pt x="265" y="349"/>
                  </a:cubicBezTo>
                  <a:cubicBezTo>
                    <a:pt x="265" y="349"/>
                    <a:pt x="265" y="350"/>
                    <a:pt x="265" y="350"/>
                  </a:cubicBezTo>
                  <a:cubicBezTo>
                    <a:pt x="265" y="351"/>
                    <a:pt x="266" y="351"/>
                    <a:pt x="266" y="351"/>
                  </a:cubicBezTo>
                  <a:cubicBezTo>
                    <a:pt x="266" y="351"/>
                    <a:pt x="266" y="351"/>
                    <a:pt x="266" y="351"/>
                  </a:cubicBezTo>
                  <a:cubicBezTo>
                    <a:pt x="266" y="352"/>
                    <a:pt x="266" y="352"/>
                    <a:pt x="266" y="352"/>
                  </a:cubicBezTo>
                  <a:cubicBezTo>
                    <a:pt x="267" y="354"/>
                    <a:pt x="268" y="354"/>
                    <a:pt x="270" y="355"/>
                  </a:cubicBezTo>
                  <a:cubicBezTo>
                    <a:pt x="272" y="356"/>
                    <a:pt x="274" y="357"/>
                    <a:pt x="276" y="357"/>
                  </a:cubicBezTo>
                  <a:cubicBezTo>
                    <a:pt x="277" y="358"/>
                    <a:pt x="278" y="358"/>
                    <a:pt x="280" y="358"/>
                  </a:cubicBezTo>
                  <a:cubicBezTo>
                    <a:pt x="281" y="358"/>
                    <a:pt x="282" y="359"/>
                    <a:pt x="283" y="359"/>
                  </a:cubicBezTo>
                  <a:cubicBezTo>
                    <a:pt x="285" y="359"/>
                    <a:pt x="285" y="359"/>
                    <a:pt x="285" y="359"/>
                  </a:cubicBezTo>
                  <a:cubicBezTo>
                    <a:pt x="287" y="360"/>
                    <a:pt x="287" y="360"/>
                    <a:pt x="287" y="360"/>
                  </a:cubicBezTo>
                  <a:cubicBezTo>
                    <a:pt x="292" y="360"/>
                    <a:pt x="297" y="361"/>
                    <a:pt x="302" y="361"/>
                  </a:cubicBezTo>
                  <a:cubicBezTo>
                    <a:pt x="308" y="361"/>
                    <a:pt x="313" y="360"/>
                    <a:pt x="318" y="359"/>
                  </a:cubicBezTo>
                  <a:cubicBezTo>
                    <a:pt x="321" y="359"/>
                    <a:pt x="324" y="358"/>
                    <a:pt x="327" y="357"/>
                  </a:cubicBezTo>
                  <a:cubicBezTo>
                    <a:pt x="327" y="357"/>
                    <a:pt x="328" y="356"/>
                    <a:pt x="329" y="356"/>
                  </a:cubicBezTo>
                  <a:cubicBezTo>
                    <a:pt x="330" y="355"/>
                    <a:pt x="331" y="355"/>
                    <a:pt x="332" y="355"/>
                  </a:cubicBezTo>
                  <a:cubicBezTo>
                    <a:pt x="338" y="352"/>
                    <a:pt x="338" y="352"/>
                    <a:pt x="338" y="352"/>
                  </a:cubicBezTo>
                  <a:cubicBezTo>
                    <a:pt x="338" y="347"/>
                    <a:pt x="338" y="347"/>
                    <a:pt x="338" y="347"/>
                  </a:cubicBezTo>
                  <a:cubicBezTo>
                    <a:pt x="337" y="344"/>
                    <a:pt x="337" y="344"/>
                    <a:pt x="337" y="344"/>
                  </a:cubicBezTo>
                  <a:cubicBezTo>
                    <a:pt x="337" y="343"/>
                    <a:pt x="337" y="343"/>
                    <a:pt x="337" y="343"/>
                  </a:cubicBezTo>
                  <a:cubicBezTo>
                    <a:pt x="337" y="342"/>
                    <a:pt x="337" y="342"/>
                    <a:pt x="337" y="342"/>
                  </a:cubicBezTo>
                  <a:cubicBezTo>
                    <a:pt x="336" y="340"/>
                    <a:pt x="336" y="340"/>
                    <a:pt x="336" y="340"/>
                  </a:cubicBezTo>
                  <a:cubicBezTo>
                    <a:pt x="336" y="339"/>
                    <a:pt x="336" y="339"/>
                    <a:pt x="336" y="339"/>
                  </a:cubicBezTo>
                  <a:cubicBezTo>
                    <a:pt x="336" y="336"/>
                    <a:pt x="336" y="336"/>
                    <a:pt x="336" y="336"/>
                  </a:cubicBezTo>
                  <a:cubicBezTo>
                    <a:pt x="336" y="333"/>
                    <a:pt x="335" y="330"/>
                    <a:pt x="335" y="327"/>
                  </a:cubicBezTo>
                  <a:cubicBezTo>
                    <a:pt x="336" y="321"/>
                    <a:pt x="337" y="315"/>
                    <a:pt x="340" y="310"/>
                  </a:cubicBezTo>
                  <a:cubicBezTo>
                    <a:pt x="342" y="307"/>
                    <a:pt x="343" y="305"/>
                    <a:pt x="345" y="303"/>
                  </a:cubicBezTo>
                  <a:cubicBezTo>
                    <a:pt x="347" y="302"/>
                    <a:pt x="348" y="301"/>
                    <a:pt x="349" y="300"/>
                  </a:cubicBezTo>
                  <a:cubicBezTo>
                    <a:pt x="350" y="299"/>
                    <a:pt x="351" y="299"/>
                    <a:pt x="352" y="298"/>
                  </a:cubicBezTo>
                  <a:cubicBezTo>
                    <a:pt x="357" y="296"/>
                    <a:pt x="363" y="295"/>
                    <a:pt x="367" y="297"/>
                  </a:cubicBezTo>
                  <a:cubicBezTo>
                    <a:pt x="368" y="297"/>
                    <a:pt x="369" y="298"/>
                    <a:pt x="370" y="299"/>
                  </a:cubicBezTo>
                  <a:cubicBezTo>
                    <a:pt x="370" y="299"/>
                    <a:pt x="371" y="299"/>
                    <a:pt x="371" y="300"/>
                  </a:cubicBezTo>
                  <a:cubicBezTo>
                    <a:pt x="372" y="300"/>
                    <a:pt x="372" y="301"/>
                    <a:pt x="373" y="301"/>
                  </a:cubicBezTo>
                  <a:cubicBezTo>
                    <a:pt x="374" y="304"/>
                    <a:pt x="376" y="306"/>
                    <a:pt x="377" y="308"/>
                  </a:cubicBezTo>
                  <a:cubicBezTo>
                    <a:pt x="378" y="311"/>
                    <a:pt x="378" y="313"/>
                    <a:pt x="378" y="316"/>
                  </a:cubicBezTo>
                  <a:cubicBezTo>
                    <a:pt x="378" y="319"/>
                    <a:pt x="377" y="322"/>
                    <a:pt x="376" y="324"/>
                  </a:cubicBezTo>
                  <a:cubicBezTo>
                    <a:pt x="374" y="330"/>
                    <a:pt x="371" y="335"/>
                    <a:pt x="366" y="339"/>
                  </a:cubicBezTo>
                  <a:cubicBezTo>
                    <a:pt x="364" y="342"/>
                    <a:pt x="362" y="344"/>
                    <a:pt x="359" y="346"/>
                  </a:cubicBezTo>
                  <a:cubicBezTo>
                    <a:pt x="359" y="346"/>
                    <a:pt x="358" y="347"/>
                    <a:pt x="357" y="347"/>
                  </a:cubicBezTo>
                  <a:cubicBezTo>
                    <a:pt x="356" y="348"/>
                    <a:pt x="356" y="348"/>
                    <a:pt x="356" y="348"/>
                  </a:cubicBezTo>
                  <a:cubicBezTo>
                    <a:pt x="355" y="349"/>
                    <a:pt x="355" y="349"/>
                    <a:pt x="355" y="349"/>
                  </a:cubicBezTo>
                  <a:cubicBezTo>
                    <a:pt x="352" y="351"/>
                    <a:pt x="349" y="353"/>
                    <a:pt x="346" y="355"/>
                  </a:cubicBezTo>
                  <a:cubicBezTo>
                    <a:pt x="347" y="357"/>
                    <a:pt x="348" y="359"/>
                    <a:pt x="349" y="361"/>
                  </a:cubicBezTo>
                  <a:cubicBezTo>
                    <a:pt x="349" y="362"/>
                    <a:pt x="350" y="363"/>
                    <a:pt x="350" y="364"/>
                  </a:cubicBezTo>
                  <a:cubicBezTo>
                    <a:pt x="351" y="366"/>
                    <a:pt x="351" y="366"/>
                    <a:pt x="351" y="366"/>
                  </a:cubicBezTo>
                  <a:cubicBezTo>
                    <a:pt x="351" y="367"/>
                    <a:pt x="351" y="367"/>
                    <a:pt x="351" y="367"/>
                  </a:cubicBezTo>
                  <a:cubicBezTo>
                    <a:pt x="352" y="369"/>
                    <a:pt x="353" y="372"/>
                    <a:pt x="354" y="374"/>
                  </a:cubicBezTo>
                  <a:cubicBezTo>
                    <a:pt x="357" y="378"/>
                    <a:pt x="360" y="383"/>
                    <a:pt x="363" y="387"/>
                  </a:cubicBezTo>
                  <a:cubicBezTo>
                    <a:pt x="366" y="392"/>
                    <a:pt x="370" y="396"/>
                    <a:pt x="374" y="399"/>
                  </a:cubicBezTo>
                  <a:cubicBezTo>
                    <a:pt x="375" y="400"/>
                    <a:pt x="377" y="401"/>
                    <a:pt x="378" y="401"/>
                  </a:cubicBezTo>
                  <a:cubicBezTo>
                    <a:pt x="378" y="402"/>
                    <a:pt x="379" y="402"/>
                    <a:pt x="379" y="403"/>
                  </a:cubicBezTo>
                  <a:cubicBezTo>
                    <a:pt x="380" y="403"/>
                    <a:pt x="380" y="403"/>
                    <a:pt x="380" y="403"/>
                  </a:cubicBezTo>
                  <a:cubicBezTo>
                    <a:pt x="381" y="403"/>
                    <a:pt x="381" y="403"/>
                    <a:pt x="381" y="403"/>
                  </a:cubicBezTo>
                  <a:cubicBezTo>
                    <a:pt x="382" y="404"/>
                    <a:pt x="382" y="404"/>
                    <a:pt x="382" y="404"/>
                  </a:cubicBezTo>
                  <a:cubicBezTo>
                    <a:pt x="384" y="405"/>
                    <a:pt x="386" y="406"/>
                    <a:pt x="388" y="407"/>
                  </a:cubicBezTo>
                  <a:cubicBezTo>
                    <a:pt x="390" y="408"/>
                    <a:pt x="392" y="409"/>
                    <a:pt x="394" y="410"/>
                  </a:cubicBezTo>
                  <a:cubicBezTo>
                    <a:pt x="402" y="394"/>
                    <a:pt x="402" y="394"/>
                    <a:pt x="402" y="394"/>
                  </a:cubicBezTo>
                  <a:cubicBezTo>
                    <a:pt x="407" y="384"/>
                    <a:pt x="407" y="384"/>
                    <a:pt x="407" y="384"/>
                  </a:cubicBezTo>
                  <a:cubicBezTo>
                    <a:pt x="409" y="379"/>
                    <a:pt x="409" y="379"/>
                    <a:pt x="409" y="379"/>
                  </a:cubicBezTo>
                  <a:cubicBezTo>
                    <a:pt x="410" y="378"/>
                    <a:pt x="410" y="378"/>
                    <a:pt x="410" y="378"/>
                  </a:cubicBezTo>
                  <a:cubicBezTo>
                    <a:pt x="410" y="377"/>
                    <a:pt x="410" y="377"/>
                    <a:pt x="410" y="377"/>
                  </a:cubicBezTo>
                  <a:cubicBezTo>
                    <a:pt x="411" y="377"/>
                    <a:pt x="411" y="376"/>
                    <a:pt x="412" y="375"/>
                  </a:cubicBezTo>
                  <a:cubicBezTo>
                    <a:pt x="414" y="373"/>
                    <a:pt x="416" y="370"/>
                    <a:pt x="418" y="368"/>
                  </a:cubicBezTo>
                  <a:cubicBezTo>
                    <a:pt x="420" y="366"/>
                    <a:pt x="423" y="364"/>
                    <a:pt x="425" y="363"/>
                  </a:cubicBezTo>
                  <a:cubicBezTo>
                    <a:pt x="426" y="362"/>
                    <a:pt x="428" y="362"/>
                    <a:pt x="429" y="362"/>
                  </a:cubicBezTo>
                  <a:cubicBezTo>
                    <a:pt x="429" y="362"/>
                    <a:pt x="430" y="362"/>
                    <a:pt x="430" y="362"/>
                  </a:cubicBezTo>
                  <a:cubicBezTo>
                    <a:pt x="431" y="362"/>
                    <a:pt x="431" y="362"/>
                    <a:pt x="432" y="362"/>
                  </a:cubicBezTo>
                  <a:cubicBezTo>
                    <a:pt x="436" y="363"/>
                    <a:pt x="441" y="367"/>
                    <a:pt x="443" y="372"/>
                  </a:cubicBezTo>
                  <a:cubicBezTo>
                    <a:pt x="445" y="377"/>
                    <a:pt x="446" y="384"/>
                    <a:pt x="445" y="390"/>
                  </a:cubicBezTo>
                  <a:cubicBezTo>
                    <a:pt x="445" y="393"/>
                    <a:pt x="444" y="396"/>
                    <a:pt x="442" y="399"/>
                  </a:cubicBezTo>
                  <a:cubicBezTo>
                    <a:pt x="441" y="402"/>
                    <a:pt x="440" y="404"/>
                    <a:pt x="438" y="406"/>
                  </a:cubicBezTo>
                  <a:cubicBezTo>
                    <a:pt x="434" y="411"/>
                    <a:pt x="428" y="414"/>
                    <a:pt x="422" y="416"/>
                  </a:cubicBezTo>
                  <a:cubicBezTo>
                    <a:pt x="419" y="417"/>
                    <a:pt x="416" y="417"/>
                    <a:pt x="413" y="417"/>
                  </a:cubicBezTo>
                  <a:cubicBezTo>
                    <a:pt x="411" y="418"/>
                    <a:pt x="410" y="418"/>
                    <a:pt x="408" y="418"/>
                  </a:cubicBezTo>
                  <a:cubicBezTo>
                    <a:pt x="407" y="418"/>
                    <a:pt x="407" y="418"/>
                    <a:pt x="407" y="418"/>
                  </a:cubicBezTo>
                  <a:cubicBezTo>
                    <a:pt x="407" y="418"/>
                    <a:pt x="406" y="418"/>
                    <a:pt x="406" y="418"/>
                  </a:cubicBezTo>
                  <a:cubicBezTo>
                    <a:pt x="405" y="417"/>
                    <a:pt x="404" y="417"/>
                    <a:pt x="403" y="417"/>
                  </a:cubicBezTo>
                  <a:cubicBezTo>
                    <a:pt x="398" y="417"/>
                    <a:pt x="398" y="417"/>
                    <a:pt x="398" y="417"/>
                  </a:cubicBezTo>
                  <a:cubicBezTo>
                    <a:pt x="394" y="426"/>
                    <a:pt x="394" y="426"/>
                    <a:pt x="394" y="426"/>
                  </a:cubicBezTo>
                  <a:cubicBezTo>
                    <a:pt x="392" y="432"/>
                    <a:pt x="392" y="432"/>
                    <a:pt x="392" y="432"/>
                  </a:cubicBezTo>
                  <a:cubicBezTo>
                    <a:pt x="387" y="442"/>
                    <a:pt x="387" y="442"/>
                    <a:pt x="387" y="442"/>
                  </a:cubicBezTo>
                  <a:cubicBezTo>
                    <a:pt x="384" y="449"/>
                    <a:pt x="381" y="456"/>
                    <a:pt x="378" y="463"/>
                  </a:cubicBezTo>
                  <a:cubicBezTo>
                    <a:pt x="372" y="477"/>
                    <a:pt x="367" y="492"/>
                    <a:pt x="362" y="506"/>
                  </a:cubicBezTo>
                  <a:cubicBezTo>
                    <a:pt x="351" y="535"/>
                    <a:pt x="342" y="564"/>
                    <a:pt x="333" y="593"/>
                  </a:cubicBezTo>
                  <a:cubicBezTo>
                    <a:pt x="330" y="604"/>
                    <a:pt x="330" y="604"/>
                    <a:pt x="330" y="604"/>
                  </a:cubicBezTo>
                  <a:cubicBezTo>
                    <a:pt x="327" y="613"/>
                    <a:pt x="327" y="613"/>
                    <a:pt x="327" y="613"/>
                  </a:cubicBezTo>
                  <a:cubicBezTo>
                    <a:pt x="326" y="619"/>
                    <a:pt x="326" y="619"/>
                    <a:pt x="326" y="619"/>
                  </a:cubicBezTo>
                  <a:cubicBezTo>
                    <a:pt x="325" y="621"/>
                    <a:pt x="325" y="621"/>
                    <a:pt x="325" y="621"/>
                  </a:cubicBezTo>
                  <a:cubicBezTo>
                    <a:pt x="325" y="622"/>
                    <a:pt x="325" y="622"/>
                    <a:pt x="325" y="622"/>
                  </a:cubicBezTo>
                  <a:lnTo>
                    <a:pt x="318" y="6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p:cNvSpPr/>
          <p:nvPr/>
        </p:nvSpPr>
        <p:spPr>
          <a:xfrm>
            <a:off x="276543" y="400685"/>
            <a:ext cx="3535680" cy="645160"/>
          </a:xfrm>
          <a:prstGeom prst="rect">
            <a:avLst/>
          </a:prstGeom>
        </p:spPr>
        <p:txBody>
          <a:bodyPr wrap="none">
            <a:spAutoFit/>
          </a:bodyPr>
          <a:lstStyle/>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一、生涯发展规划的意义</a:t>
            </a:r>
            <a:endParaRPr lang="zh-CN" altLang="en-US" sz="2400" dirty="0">
              <a:solidFill>
                <a:schemeClr val="bg1"/>
              </a:solidFill>
              <a:latin typeface="楷体" panose="02010609060101010101" charset="-122"/>
              <a:ea typeface="楷体" panose="02010609060101010101" charset="-122"/>
              <a:cs typeface="+mn-ea"/>
              <a:sym typeface="+mn-lt"/>
            </a:endParaRPr>
          </a:p>
        </p:txBody>
      </p:sp>
      <p:sp>
        <p:nvSpPr>
          <p:cNvPr id="13" name="文本框 12"/>
          <p:cNvSpPr txBox="1"/>
          <p:nvPr/>
        </p:nvSpPr>
        <p:spPr>
          <a:xfrm>
            <a:off x="4062095" y="880110"/>
            <a:ext cx="7871460" cy="5631180"/>
          </a:xfrm>
          <a:prstGeom prst="rect">
            <a:avLst/>
          </a:prstGeom>
          <a:noFill/>
        </p:spPr>
        <p:txBody>
          <a:bodyPr wrap="square" rtlCol="0">
            <a:spAutoFit/>
          </a:bodyPr>
          <a:lstStyle/>
          <a:p>
            <a:pPr algn="just">
              <a:lnSpc>
                <a:spcPct val="125000"/>
              </a:lnSpc>
            </a:pPr>
            <a:r>
              <a:rPr lang="en-US" altLang="zh-CN" dirty="0">
                <a:solidFill>
                  <a:schemeClr val="bg1"/>
                </a:solidFill>
                <a:latin typeface="楷体" panose="02010609060101010101" charset="-122"/>
                <a:ea typeface="楷体" panose="02010609060101010101" charset="-122"/>
                <a:cs typeface="楷体" panose="02010609060101010101" charset="-122"/>
                <a:sym typeface="+mn-lt"/>
              </a:rPr>
              <a:t>       </a:t>
            </a:r>
            <a:r>
              <a:rPr lang="zh-CN" altLang="en-US" dirty="0">
                <a:solidFill>
                  <a:schemeClr val="bg1"/>
                </a:solidFill>
                <a:latin typeface="楷体" panose="02010609060101010101" charset="-122"/>
                <a:ea typeface="楷体" panose="02010609060101010101" charset="-122"/>
                <a:cs typeface="楷体" panose="02010609060101010101" charset="-122"/>
                <a:sym typeface="+mn-lt"/>
              </a:rPr>
              <a:t>教师职业生涯规划是教师结合自身和环境的特点，为满足个人、学校及社会发展的需要，做出的能促进教师专业发展的、有计划、可持续的设计和规划。职业生涯规划对于个人的职业发展具有举足轻重的作用。</a:t>
            </a: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r>
              <a:rPr lang="zh-CN" altLang="en-US" dirty="0">
                <a:solidFill>
                  <a:schemeClr val="bg1"/>
                </a:solidFill>
                <a:latin typeface="楷体" panose="02010609060101010101" charset="-122"/>
                <a:ea typeface="楷体" panose="02010609060101010101" charset="-122"/>
                <a:cs typeface="楷体" panose="02010609060101010101" charset="-122"/>
                <a:sym typeface="+mn-lt"/>
              </a:rPr>
              <a:t>（</a:t>
            </a:r>
            <a:r>
              <a:rPr lang="en-US" altLang="zh-CN" dirty="0">
                <a:solidFill>
                  <a:schemeClr val="bg1"/>
                </a:solidFill>
                <a:latin typeface="楷体" panose="02010609060101010101" charset="-122"/>
                <a:ea typeface="楷体" panose="02010609060101010101" charset="-122"/>
                <a:cs typeface="楷体" panose="02010609060101010101" charset="-122"/>
                <a:sym typeface="+mn-lt"/>
              </a:rPr>
              <a:t>1</a:t>
            </a:r>
            <a:r>
              <a:rPr lang="zh-CN" altLang="en-US" dirty="0">
                <a:solidFill>
                  <a:schemeClr val="bg1"/>
                </a:solidFill>
                <a:latin typeface="楷体" panose="02010609060101010101" charset="-122"/>
                <a:ea typeface="楷体" panose="02010609060101010101" charset="-122"/>
                <a:cs typeface="楷体" panose="02010609060101010101" charset="-122"/>
                <a:sym typeface="+mn-lt"/>
              </a:rPr>
              <a:t>）观照教师个体发展的主体性。教师职业生涯规划是关乎教师个人职业发展的大事。观照教师发展的主体性，就是回归教师的职业生活，在理论与实践有机结合过程中，筑牢教师信念之墙，助力教师的可持续发展。一线教师的职业生涯离不开教育管理、教育实践两大核心任务。教育管理主要涉及课堂管理、班级管理、校务管理三个维度；教育实践主要包括教材和课标解读、教学设计、“教—学—评”有机衔接、学科组/教研组建设、校本教研、课题研究等内容。无论是新入职的青年教师，还是有一定阅历的教师，因发展状况不同，其发展规划也各有差异。区域或学校强师计划的全面推进需契合教师自身发展现状与需求，观照教师个体发展的主体性，使决策行动能与教师生涯发展规划有效衔接，激发教师的自主发展意识，使之紧紧围绕教师专业知识、专业能力与专业精神等维度的持续提升而不断向前，在发展中收获自我效能感与职业幸福感。</a:t>
            </a: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p:txBody>
      </p:sp>
      <p:pic>
        <p:nvPicPr>
          <p:cNvPr id="17" name="图片 16"/>
          <p:cNvPicPr>
            <a:picLocks noChangeAspect="1"/>
          </p:cNvPicPr>
          <p:nvPr/>
        </p:nvPicPr>
        <p:blipFill>
          <a:blip r:embed="rId2"/>
          <a:stretch>
            <a:fillRect/>
          </a:stretch>
        </p:blipFill>
        <p:spPr>
          <a:xfrm>
            <a:off x="276972" y="2464660"/>
            <a:ext cx="3784897" cy="221078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9525"/>
            <a:ext cx="12192000" cy="6858000"/>
          </a:xfrm>
          <a:prstGeom prst="rect">
            <a:avLst/>
          </a:prstGeom>
        </p:spPr>
      </p:pic>
      <p:pic>
        <p:nvPicPr>
          <p:cNvPr id="7" name="图片 6"/>
          <p:cNvPicPr>
            <a:picLocks noChangeAspect="1"/>
          </p:cNvPicPr>
          <p:nvPr/>
        </p:nvPicPr>
        <p:blipFill>
          <a:blip r:embed="rId2"/>
          <a:stretch>
            <a:fillRect/>
          </a:stretch>
        </p:blipFill>
        <p:spPr>
          <a:xfrm>
            <a:off x="557101" y="4644571"/>
            <a:ext cx="1988879" cy="1733625"/>
          </a:xfrm>
          <a:prstGeom prst="rect">
            <a:avLst/>
          </a:prstGeom>
        </p:spPr>
      </p:pic>
      <p:pic>
        <p:nvPicPr>
          <p:cNvPr id="8" name="图片 7"/>
          <p:cNvPicPr>
            <a:picLocks noChangeAspect="1"/>
          </p:cNvPicPr>
          <p:nvPr/>
        </p:nvPicPr>
        <p:blipFill>
          <a:blip r:embed="rId3"/>
          <a:stretch>
            <a:fillRect/>
          </a:stretch>
        </p:blipFill>
        <p:spPr>
          <a:xfrm>
            <a:off x="8759655" y="5097982"/>
            <a:ext cx="3001976" cy="1280214"/>
          </a:xfrm>
          <a:prstGeom prst="rect">
            <a:avLst/>
          </a:prstGeom>
        </p:spPr>
      </p:pic>
      <p:pic>
        <p:nvPicPr>
          <p:cNvPr id="9" name="图片 8"/>
          <p:cNvPicPr>
            <a:picLocks noChangeAspect="1"/>
          </p:cNvPicPr>
          <p:nvPr/>
        </p:nvPicPr>
        <p:blipFill>
          <a:blip r:embed="rId4"/>
          <a:stretch>
            <a:fillRect/>
          </a:stretch>
        </p:blipFill>
        <p:spPr>
          <a:xfrm rot="1136113">
            <a:off x="10159196" y="635752"/>
            <a:ext cx="1582861" cy="1179949"/>
          </a:xfrm>
          <a:prstGeom prst="rect">
            <a:avLst/>
          </a:prstGeom>
        </p:spPr>
      </p:pic>
      <p:pic>
        <p:nvPicPr>
          <p:cNvPr id="11" name="图片 10"/>
          <p:cNvPicPr>
            <a:picLocks noChangeAspect="1"/>
          </p:cNvPicPr>
          <p:nvPr/>
        </p:nvPicPr>
        <p:blipFill>
          <a:blip r:embed="rId5"/>
          <a:stretch>
            <a:fillRect/>
          </a:stretch>
        </p:blipFill>
        <p:spPr>
          <a:xfrm rot="2491536">
            <a:off x="667565" y="845921"/>
            <a:ext cx="1124594" cy="759610"/>
          </a:xfrm>
          <a:prstGeom prst="rect">
            <a:avLst/>
          </a:prstGeom>
        </p:spPr>
      </p:pic>
      <p:sp>
        <p:nvSpPr>
          <p:cNvPr id="33"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cs typeface="+mn-ea"/>
                <a:sym typeface="+mn-lt"/>
              </a:rPr>
              <a:t>行业</a:t>
            </a:r>
            <a:r>
              <a:rPr lang="en-US" altLang="zh-CN" sz="100" dirty="0">
                <a:solidFill>
                  <a:schemeClr val="tx1">
                    <a:alpha val="0"/>
                  </a:schemeClr>
                </a:solidFill>
                <a:cs typeface="+mn-ea"/>
                <a:sym typeface="+mn-lt"/>
              </a:rPr>
              <a:t>PPT</a:t>
            </a:r>
            <a:r>
              <a:rPr lang="zh-CN" altLang="en-US" sz="100" dirty="0">
                <a:solidFill>
                  <a:schemeClr val="tx1">
                    <a:alpha val="0"/>
                  </a:schemeClr>
                </a:solidFill>
                <a:cs typeface="+mn-ea"/>
                <a:sym typeface="+mn-lt"/>
              </a:rPr>
              <a:t>模板</a:t>
            </a:r>
            <a:r>
              <a:rPr lang="en-US" altLang="zh-CN" sz="100" dirty="0">
                <a:solidFill>
                  <a:schemeClr val="tx1">
                    <a:alpha val="0"/>
                  </a:schemeClr>
                </a:solidFill>
                <a:cs typeface="+mn-ea"/>
                <a:sym typeface="+mn-lt"/>
              </a:rPr>
              <a:t>http://www.1ppt.com/hangye/</a:t>
            </a:r>
            <a:endParaRPr lang="en-US" altLang="zh-CN" sz="100" dirty="0">
              <a:solidFill>
                <a:schemeClr val="tx1">
                  <a:alpha val="0"/>
                </a:schemeClr>
              </a:solidFill>
              <a:cs typeface="+mn-ea"/>
              <a:sym typeface="+mn-lt"/>
            </a:endParaRPr>
          </a:p>
        </p:txBody>
      </p:sp>
      <p:grpSp>
        <p:nvGrpSpPr>
          <p:cNvPr id="2" name="组合 1"/>
          <p:cNvGrpSpPr/>
          <p:nvPr/>
        </p:nvGrpSpPr>
        <p:grpSpPr>
          <a:xfrm>
            <a:off x="2075180" y="3133090"/>
            <a:ext cx="8123555" cy="1762760"/>
            <a:chOff x="3268" y="4934"/>
            <a:chExt cx="12793" cy="2776"/>
          </a:xfrm>
        </p:grpSpPr>
        <p:grpSp>
          <p:nvGrpSpPr>
            <p:cNvPr id="3" name="组合 2"/>
            <p:cNvGrpSpPr/>
            <p:nvPr/>
          </p:nvGrpSpPr>
          <p:grpSpPr>
            <a:xfrm>
              <a:off x="9797" y="4934"/>
              <a:ext cx="6265" cy="946"/>
              <a:chOff x="5198105" y="1930705"/>
              <a:chExt cx="5275101" cy="796621"/>
            </a:xfrm>
            <a:effectLst>
              <a:outerShdw blurRad="50800" dist="38100" dir="5400000" algn="t" rotWithShape="0">
                <a:prstClr val="black">
                  <a:alpha val="40000"/>
                </a:prstClr>
              </a:outerShdw>
            </a:effectLst>
          </p:grpSpPr>
          <p:sp>
            <p:nvSpPr>
              <p:cNvPr id="5" name="MH_SubTitle_1"/>
              <p:cNvSpPr/>
              <p:nvPr>
                <p:custDataLst>
                  <p:tags r:id="rId6"/>
                </p:custDataLst>
              </p:nvPr>
            </p:nvSpPr>
            <p:spPr>
              <a:xfrm>
                <a:off x="5934868" y="1963739"/>
                <a:ext cx="4282402" cy="763587"/>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bg1"/>
              </a:solidFill>
              <a:ln w="25400" cap="flat" cmpd="sng" algn="ctr">
                <a:noFill/>
                <a:prstDash val="solid"/>
              </a:ln>
              <a:effectLst/>
            </p:spPr>
            <p:txBody>
              <a:bodyPr lIns="396000" tIns="0" rIns="0" bIns="0" anchor="ctr">
                <a:normAutofit/>
              </a:bodyPr>
              <a:p>
                <a:pPr>
                  <a:lnSpc>
                    <a:spcPct val="130000"/>
                  </a:lnSpc>
                  <a:defRPr/>
                </a:pPr>
                <a:endParaRPr lang="zh-CN" altLang="en-US" sz="1400" kern="0" dirty="0">
                  <a:solidFill>
                    <a:srgbClr val="4D4D4D"/>
                  </a:solidFill>
                  <a:latin typeface="楷体" panose="02010609060101010101" charset="-122"/>
                  <a:ea typeface="楷体" panose="02010609060101010101" charset="-122"/>
                  <a:cs typeface="+mn-ea"/>
                  <a:sym typeface="+mn-lt"/>
                </a:endParaRPr>
              </a:p>
            </p:txBody>
          </p:sp>
          <p:sp>
            <p:nvSpPr>
              <p:cNvPr id="6" name="MH_Other_1"/>
              <p:cNvSpPr/>
              <p:nvPr>
                <p:custDataLst>
                  <p:tags r:id="rId7"/>
                </p:custDataLst>
              </p:nvPr>
            </p:nvSpPr>
            <p:spPr>
              <a:xfrm>
                <a:off x="5198105" y="1930705"/>
                <a:ext cx="762000" cy="763587"/>
              </a:xfrm>
              <a:prstGeom prst="ellipse">
                <a:avLst/>
              </a:prstGeom>
              <a:solidFill>
                <a:schemeClr val="bg1"/>
              </a:solidFill>
              <a:ln w="57150" cap="flat" cmpd="sng" algn="ctr">
                <a:solidFill>
                  <a:srgbClr val="F2DC8E"/>
                </a:solidFill>
                <a:prstDash val="solid"/>
              </a:ln>
              <a:effectLst/>
            </p:spPr>
            <p:txBody>
              <a:bodyPr anchor="ctr"/>
              <a:p>
                <a:pPr algn="ctr">
                  <a:defRPr/>
                </a:pPr>
                <a:r>
                  <a:rPr lang="en-US" altLang="zh-CN" sz="3200" kern="0" dirty="0">
                    <a:solidFill>
                      <a:srgbClr val="2E907D"/>
                    </a:solidFill>
                    <a:latin typeface="楷体" panose="02010609060101010101" charset="-122"/>
                    <a:ea typeface="楷体" panose="02010609060101010101" charset="-122"/>
                    <a:cs typeface="+mn-ea"/>
                    <a:sym typeface="+mn-lt"/>
                  </a:rPr>
                  <a:t>2</a:t>
                </a:r>
                <a:endParaRPr lang="en-US" altLang="zh-CN" sz="3200" kern="0" dirty="0">
                  <a:solidFill>
                    <a:srgbClr val="2E907D"/>
                  </a:solidFill>
                  <a:latin typeface="楷体" panose="02010609060101010101" charset="-122"/>
                  <a:ea typeface="楷体" panose="02010609060101010101" charset="-122"/>
                  <a:cs typeface="+mn-ea"/>
                  <a:sym typeface="+mn-lt"/>
                </a:endParaRPr>
              </a:p>
            </p:txBody>
          </p:sp>
          <p:sp>
            <p:nvSpPr>
              <p:cNvPr id="10" name="矩形 9"/>
              <p:cNvSpPr/>
              <p:nvPr>
                <p:custDataLst>
                  <p:tags r:id="rId8"/>
                </p:custDataLst>
              </p:nvPr>
            </p:nvSpPr>
            <p:spPr>
              <a:xfrm>
                <a:off x="6190805" y="2079987"/>
                <a:ext cx="4282401" cy="511912"/>
              </a:xfrm>
              <a:prstGeom prst="rect">
                <a:avLst/>
              </a:prstGeom>
            </p:spPr>
            <p:txBody>
              <a:bodyPr wrap="square">
                <a:spAutoFit/>
                <a:scene3d>
                  <a:camera prst="orthographicFront"/>
                  <a:lightRig rig="threePt" dir="t"/>
                </a:scene3d>
                <a:sp3d contourW="12700"/>
              </a:bodyPr>
              <a:p>
                <a:pPr>
                  <a:lnSpc>
                    <a:spcPct val="120000"/>
                  </a:lnSpc>
                </a:pPr>
                <a:r>
                  <a:rPr lang="zh-CN" altLang="en-US" sz="1600" b="1" dirty="0">
                    <a:solidFill>
                      <a:srgbClr val="12735D"/>
                    </a:solidFill>
                    <a:latin typeface="楷体" panose="02010609060101010101" charset="-122"/>
                    <a:ea typeface="楷体" panose="02010609060101010101" charset="-122"/>
                    <a:cs typeface="+mn-ea"/>
                    <a:sym typeface="+mn-lt"/>
                  </a:rPr>
                  <a:t>个体发展与组织发展结合的模式</a:t>
                </a:r>
                <a:endParaRPr lang="zh-CN" altLang="en-US" sz="1600" b="1" dirty="0">
                  <a:solidFill>
                    <a:srgbClr val="12735D"/>
                  </a:solidFill>
                  <a:latin typeface="楷体" panose="02010609060101010101" charset="-122"/>
                  <a:ea typeface="楷体" panose="02010609060101010101" charset="-122"/>
                  <a:cs typeface="+mn-ea"/>
                  <a:sym typeface="+mn-lt"/>
                </a:endParaRPr>
              </a:p>
            </p:txBody>
          </p:sp>
        </p:grpSp>
        <p:grpSp>
          <p:nvGrpSpPr>
            <p:cNvPr id="12" name="组合 11"/>
            <p:cNvGrpSpPr/>
            <p:nvPr/>
          </p:nvGrpSpPr>
          <p:grpSpPr>
            <a:xfrm>
              <a:off x="3268" y="6764"/>
              <a:ext cx="6235" cy="946"/>
              <a:chOff x="5198105" y="1930705"/>
              <a:chExt cx="5249864" cy="796621"/>
            </a:xfrm>
            <a:effectLst>
              <a:outerShdw blurRad="50800" dist="38100" dir="5400000" algn="t" rotWithShape="0">
                <a:prstClr val="black">
                  <a:alpha val="40000"/>
                </a:prstClr>
              </a:outerShdw>
            </a:effectLst>
          </p:grpSpPr>
          <p:sp>
            <p:nvSpPr>
              <p:cNvPr id="13" name="MH_SubTitle_1"/>
              <p:cNvSpPr/>
              <p:nvPr>
                <p:custDataLst>
                  <p:tags r:id="rId9"/>
                </p:custDataLst>
              </p:nvPr>
            </p:nvSpPr>
            <p:spPr>
              <a:xfrm>
                <a:off x="5934868" y="1963739"/>
                <a:ext cx="4282402" cy="763587"/>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bg1"/>
              </a:solidFill>
              <a:ln w="25400" cap="flat" cmpd="sng" algn="ctr">
                <a:noFill/>
                <a:prstDash val="solid"/>
              </a:ln>
              <a:effectLst/>
            </p:spPr>
            <p:txBody>
              <a:bodyPr lIns="396000" tIns="0" rIns="0" bIns="0" anchor="ctr">
                <a:normAutofit/>
              </a:bodyPr>
              <a:p>
                <a:pPr>
                  <a:lnSpc>
                    <a:spcPct val="130000"/>
                  </a:lnSpc>
                  <a:defRPr/>
                </a:pPr>
                <a:endParaRPr lang="zh-CN" altLang="en-US" sz="1400" kern="0" dirty="0">
                  <a:solidFill>
                    <a:srgbClr val="4D4D4D"/>
                  </a:solidFill>
                  <a:latin typeface="楷体" panose="02010609060101010101" charset="-122"/>
                  <a:ea typeface="楷体" panose="02010609060101010101" charset="-122"/>
                  <a:cs typeface="+mn-ea"/>
                  <a:sym typeface="+mn-lt"/>
                </a:endParaRPr>
              </a:p>
            </p:txBody>
          </p:sp>
          <p:sp>
            <p:nvSpPr>
              <p:cNvPr id="14" name="MH_Other_1"/>
              <p:cNvSpPr/>
              <p:nvPr>
                <p:custDataLst>
                  <p:tags r:id="rId10"/>
                </p:custDataLst>
              </p:nvPr>
            </p:nvSpPr>
            <p:spPr>
              <a:xfrm>
                <a:off x="5198105" y="1930705"/>
                <a:ext cx="762000" cy="763587"/>
              </a:xfrm>
              <a:prstGeom prst="ellipse">
                <a:avLst/>
              </a:prstGeom>
              <a:solidFill>
                <a:schemeClr val="bg1"/>
              </a:solidFill>
              <a:ln w="57150" cap="flat" cmpd="sng" algn="ctr">
                <a:solidFill>
                  <a:srgbClr val="F2DC8E"/>
                </a:solidFill>
                <a:prstDash val="solid"/>
              </a:ln>
              <a:effectLst/>
            </p:spPr>
            <p:txBody>
              <a:bodyPr anchor="ctr"/>
              <a:p>
                <a:pPr algn="ctr">
                  <a:defRPr/>
                </a:pPr>
                <a:r>
                  <a:rPr lang="en-US" altLang="zh-CN" sz="3200" kern="0" dirty="0">
                    <a:solidFill>
                      <a:srgbClr val="2E907D"/>
                    </a:solidFill>
                    <a:latin typeface="楷体" panose="02010609060101010101" charset="-122"/>
                    <a:ea typeface="楷体" panose="02010609060101010101" charset="-122"/>
                    <a:cs typeface="+mn-ea"/>
                    <a:sym typeface="+mn-lt"/>
                  </a:rPr>
                  <a:t>3</a:t>
                </a:r>
                <a:endParaRPr lang="en-US" altLang="zh-CN" sz="3200" kern="0" dirty="0">
                  <a:solidFill>
                    <a:srgbClr val="2E907D"/>
                  </a:solidFill>
                  <a:latin typeface="楷体" panose="02010609060101010101" charset="-122"/>
                  <a:ea typeface="楷体" panose="02010609060101010101" charset="-122"/>
                  <a:cs typeface="+mn-ea"/>
                  <a:sym typeface="+mn-lt"/>
                </a:endParaRPr>
              </a:p>
            </p:txBody>
          </p:sp>
          <p:sp>
            <p:nvSpPr>
              <p:cNvPr id="15" name="矩形 14"/>
              <p:cNvSpPr/>
              <p:nvPr>
                <p:custDataLst>
                  <p:tags r:id="rId11"/>
                </p:custDataLst>
              </p:nvPr>
            </p:nvSpPr>
            <p:spPr>
              <a:xfrm>
                <a:off x="6190804" y="2079987"/>
                <a:ext cx="4257165" cy="610422"/>
              </a:xfrm>
              <a:prstGeom prst="rect">
                <a:avLst/>
              </a:prstGeom>
            </p:spPr>
            <p:txBody>
              <a:bodyPr wrap="square">
                <a:spAutoFit/>
                <a:scene3d>
                  <a:camera prst="orthographicFront"/>
                  <a:lightRig rig="threePt" dir="t"/>
                </a:scene3d>
                <a:sp3d contourW="12700"/>
              </a:bodyPr>
              <a:p>
                <a:pPr>
                  <a:lnSpc>
                    <a:spcPct val="120000"/>
                  </a:lnSpc>
                </a:pPr>
                <a:r>
                  <a:rPr lang="zh-CN" altLang="en-US" sz="2000" b="1" dirty="0">
                    <a:solidFill>
                      <a:srgbClr val="12735D"/>
                    </a:solidFill>
                    <a:latin typeface="楷体" panose="02010609060101010101" charset="-122"/>
                    <a:ea typeface="楷体" panose="02010609060101010101" charset="-122"/>
                    <a:cs typeface="+mn-ea"/>
                    <a:sym typeface="+mn-lt"/>
                  </a:rPr>
                  <a:t>教师生涯发展规划</a:t>
                </a:r>
                <a:endParaRPr lang="zh-CN" altLang="en-US" sz="2000" b="1" dirty="0">
                  <a:solidFill>
                    <a:srgbClr val="12735D"/>
                  </a:solidFill>
                  <a:latin typeface="楷体" panose="02010609060101010101" charset="-122"/>
                  <a:ea typeface="楷体" panose="02010609060101010101" charset="-122"/>
                  <a:cs typeface="+mn-ea"/>
                  <a:sym typeface="+mn-lt"/>
                </a:endParaRPr>
              </a:p>
            </p:txBody>
          </p:sp>
        </p:grpSp>
        <p:grpSp>
          <p:nvGrpSpPr>
            <p:cNvPr id="34" name="组合 33"/>
            <p:cNvGrpSpPr/>
            <p:nvPr/>
          </p:nvGrpSpPr>
          <p:grpSpPr>
            <a:xfrm>
              <a:off x="9797" y="6764"/>
              <a:ext cx="5961" cy="946"/>
              <a:chOff x="5198105" y="1930705"/>
              <a:chExt cx="5019165" cy="796621"/>
            </a:xfrm>
            <a:effectLst>
              <a:outerShdw blurRad="50800" dist="38100" dir="5400000" algn="t" rotWithShape="0">
                <a:prstClr val="black">
                  <a:alpha val="40000"/>
                </a:prstClr>
              </a:outerShdw>
            </a:effectLst>
          </p:grpSpPr>
          <p:sp>
            <p:nvSpPr>
              <p:cNvPr id="35" name="MH_SubTitle_1"/>
              <p:cNvSpPr/>
              <p:nvPr>
                <p:custDataLst>
                  <p:tags r:id="rId12"/>
                </p:custDataLst>
              </p:nvPr>
            </p:nvSpPr>
            <p:spPr>
              <a:xfrm>
                <a:off x="5934868" y="1963739"/>
                <a:ext cx="4282402" cy="763587"/>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bg1"/>
              </a:solidFill>
              <a:ln w="25400" cap="flat" cmpd="sng" algn="ctr">
                <a:noFill/>
                <a:prstDash val="solid"/>
              </a:ln>
              <a:effectLst/>
            </p:spPr>
            <p:txBody>
              <a:bodyPr lIns="396000" tIns="0" rIns="0" bIns="0" anchor="ctr">
                <a:normAutofit/>
              </a:bodyPr>
              <a:p>
                <a:pPr>
                  <a:lnSpc>
                    <a:spcPct val="130000"/>
                  </a:lnSpc>
                  <a:defRPr/>
                </a:pPr>
                <a:endParaRPr lang="zh-CN" altLang="en-US" sz="1400" kern="0" dirty="0">
                  <a:solidFill>
                    <a:srgbClr val="4D4D4D"/>
                  </a:solidFill>
                  <a:latin typeface="楷体" panose="02010609060101010101" charset="-122"/>
                  <a:ea typeface="楷体" panose="02010609060101010101" charset="-122"/>
                  <a:cs typeface="+mn-ea"/>
                  <a:sym typeface="+mn-lt"/>
                </a:endParaRPr>
              </a:p>
            </p:txBody>
          </p:sp>
          <p:sp>
            <p:nvSpPr>
              <p:cNvPr id="36" name="MH_Other_1"/>
              <p:cNvSpPr/>
              <p:nvPr>
                <p:custDataLst>
                  <p:tags r:id="rId13"/>
                </p:custDataLst>
              </p:nvPr>
            </p:nvSpPr>
            <p:spPr>
              <a:xfrm>
                <a:off x="5198105" y="1930705"/>
                <a:ext cx="762000" cy="763587"/>
              </a:xfrm>
              <a:prstGeom prst="ellipse">
                <a:avLst/>
              </a:prstGeom>
              <a:solidFill>
                <a:schemeClr val="bg1"/>
              </a:solidFill>
              <a:ln w="57150" cap="flat" cmpd="sng" algn="ctr">
                <a:solidFill>
                  <a:srgbClr val="F2DC8E"/>
                </a:solidFill>
                <a:prstDash val="solid"/>
              </a:ln>
              <a:effectLst/>
            </p:spPr>
            <p:txBody>
              <a:bodyPr anchor="ctr"/>
              <a:p>
                <a:pPr algn="ctr">
                  <a:defRPr/>
                </a:pPr>
                <a:r>
                  <a:rPr lang="en-US" altLang="zh-CN" sz="3200" kern="0" dirty="0">
                    <a:solidFill>
                      <a:srgbClr val="2E907D"/>
                    </a:solidFill>
                    <a:latin typeface="楷体" panose="02010609060101010101" charset="-122"/>
                    <a:ea typeface="楷体" panose="02010609060101010101" charset="-122"/>
                    <a:cs typeface="+mn-ea"/>
                    <a:sym typeface="+mn-lt"/>
                  </a:rPr>
                  <a:t>4</a:t>
                </a:r>
                <a:endParaRPr lang="en-US" altLang="zh-CN" sz="3200" kern="0" dirty="0">
                  <a:solidFill>
                    <a:srgbClr val="2E907D"/>
                  </a:solidFill>
                  <a:latin typeface="楷体" panose="02010609060101010101" charset="-122"/>
                  <a:ea typeface="楷体" panose="02010609060101010101" charset="-122"/>
                  <a:cs typeface="+mn-ea"/>
                  <a:sym typeface="+mn-lt"/>
                </a:endParaRPr>
              </a:p>
            </p:txBody>
          </p:sp>
          <p:sp>
            <p:nvSpPr>
              <p:cNvPr id="37" name="矩形 36"/>
              <p:cNvSpPr/>
              <p:nvPr>
                <p:custDataLst>
                  <p:tags r:id="rId14"/>
                </p:custDataLst>
              </p:nvPr>
            </p:nvSpPr>
            <p:spPr>
              <a:xfrm>
                <a:off x="6190779" y="2079732"/>
                <a:ext cx="3857874" cy="610422"/>
              </a:xfrm>
              <a:prstGeom prst="rect">
                <a:avLst/>
              </a:prstGeom>
            </p:spPr>
            <p:txBody>
              <a:bodyPr wrap="square">
                <a:spAutoFit/>
                <a:scene3d>
                  <a:camera prst="orthographicFront"/>
                  <a:lightRig rig="threePt" dir="t"/>
                </a:scene3d>
                <a:sp3d contourW="12700"/>
              </a:bodyPr>
              <a:p>
                <a:pPr>
                  <a:lnSpc>
                    <a:spcPct val="120000"/>
                  </a:lnSpc>
                </a:pPr>
                <a:r>
                  <a:rPr lang="zh-CN" altLang="en-US" sz="2000" b="1" dirty="0">
                    <a:solidFill>
                      <a:srgbClr val="12735D"/>
                    </a:solidFill>
                    <a:latin typeface="楷体" panose="02010609060101010101" charset="-122"/>
                    <a:ea typeface="楷体" panose="02010609060101010101" charset="-122"/>
                    <a:cs typeface="+mn-ea"/>
                    <a:sym typeface="+mn-lt"/>
                  </a:rPr>
                  <a:t>教师职业倦怠应对</a:t>
                </a:r>
                <a:endParaRPr lang="zh-CN" altLang="en-US" sz="2000" b="1" dirty="0">
                  <a:solidFill>
                    <a:srgbClr val="12735D"/>
                  </a:solidFill>
                  <a:latin typeface="楷体" panose="02010609060101010101" charset="-122"/>
                  <a:ea typeface="楷体" panose="02010609060101010101" charset="-122"/>
                  <a:cs typeface="+mn-ea"/>
                  <a:sym typeface="+mn-lt"/>
                </a:endParaRPr>
              </a:p>
            </p:txBody>
          </p:sp>
        </p:grpSp>
      </p:grpSp>
      <p:grpSp>
        <p:nvGrpSpPr>
          <p:cNvPr id="38" name="组合 37"/>
          <p:cNvGrpSpPr/>
          <p:nvPr/>
        </p:nvGrpSpPr>
        <p:grpSpPr>
          <a:xfrm>
            <a:off x="2075303" y="3132995"/>
            <a:ext cx="4594855" cy="600805"/>
            <a:chOff x="5198105" y="1930705"/>
            <a:chExt cx="6092438" cy="796621"/>
          </a:xfrm>
          <a:effectLst>
            <a:outerShdw blurRad="50800" dist="38100" dir="5400000" algn="t" rotWithShape="0">
              <a:prstClr val="black">
                <a:alpha val="40000"/>
              </a:prstClr>
            </a:outerShdw>
          </a:effectLst>
        </p:grpSpPr>
        <p:sp>
          <p:nvSpPr>
            <p:cNvPr id="39" name="MH_SubTitle_1"/>
            <p:cNvSpPr/>
            <p:nvPr>
              <p:custDataLst>
                <p:tags r:id="rId15"/>
              </p:custDataLst>
            </p:nvPr>
          </p:nvSpPr>
          <p:spPr>
            <a:xfrm>
              <a:off x="5934868" y="1963739"/>
              <a:ext cx="4282402" cy="763587"/>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bg1"/>
            </a:solidFill>
            <a:ln w="25400" cap="flat" cmpd="sng" algn="ctr">
              <a:noFill/>
              <a:prstDash val="solid"/>
            </a:ln>
            <a:effectLst/>
          </p:spPr>
          <p:txBody>
            <a:bodyPr lIns="396000" tIns="0" rIns="0" bIns="0" anchor="ctr">
              <a:normAutofit/>
            </a:bodyPr>
            <a:p>
              <a:pPr>
                <a:lnSpc>
                  <a:spcPct val="130000"/>
                </a:lnSpc>
                <a:defRPr/>
              </a:pPr>
              <a:endParaRPr lang="zh-CN" altLang="en-US" sz="1400" kern="0" dirty="0">
                <a:solidFill>
                  <a:srgbClr val="4D4D4D"/>
                </a:solidFill>
                <a:latin typeface="楷体" panose="02010609060101010101" charset="-122"/>
                <a:ea typeface="楷体" panose="02010609060101010101" charset="-122"/>
                <a:cs typeface="+mn-ea"/>
                <a:sym typeface="+mn-lt"/>
              </a:endParaRPr>
            </a:p>
          </p:txBody>
        </p:sp>
        <p:sp>
          <p:nvSpPr>
            <p:cNvPr id="40" name="MH_Other_1"/>
            <p:cNvSpPr/>
            <p:nvPr>
              <p:custDataLst>
                <p:tags r:id="rId16"/>
              </p:custDataLst>
            </p:nvPr>
          </p:nvSpPr>
          <p:spPr>
            <a:xfrm>
              <a:off x="5198105" y="1930705"/>
              <a:ext cx="762000" cy="763587"/>
            </a:xfrm>
            <a:prstGeom prst="ellipse">
              <a:avLst/>
            </a:prstGeom>
            <a:solidFill>
              <a:schemeClr val="bg1"/>
            </a:solidFill>
            <a:ln w="57150" cap="flat" cmpd="sng" algn="ctr">
              <a:solidFill>
                <a:srgbClr val="F2DC8E"/>
              </a:solidFill>
              <a:prstDash val="solid"/>
            </a:ln>
            <a:effectLst/>
          </p:spPr>
          <p:txBody>
            <a:bodyPr anchor="ctr"/>
            <a:p>
              <a:pPr algn="ctr">
                <a:defRPr/>
              </a:pPr>
              <a:r>
                <a:rPr lang="en-US" altLang="zh-CN" sz="3200" kern="0" dirty="0">
                  <a:solidFill>
                    <a:srgbClr val="2E907D"/>
                  </a:solidFill>
                  <a:latin typeface="楷体" panose="02010609060101010101" charset="-122"/>
                  <a:ea typeface="楷体" panose="02010609060101010101" charset="-122"/>
                  <a:cs typeface="+mn-ea"/>
                  <a:sym typeface="+mn-lt"/>
                </a:rPr>
                <a:t>1</a:t>
              </a:r>
              <a:endParaRPr lang="en-US" altLang="zh-CN" sz="3200" kern="0" dirty="0">
                <a:solidFill>
                  <a:srgbClr val="2E907D"/>
                </a:solidFill>
                <a:latin typeface="楷体" panose="02010609060101010101" charset="-122"/>
                <a:ea typeface="楷体" panose="02010609060101010101" charset="-122"/>
                <a:cs typeface="+mn-ea"/>
                <a:sym typeface="+mn-lt"/>
              </a:endParaRPr>
            </a:p>
          </p:txBody>
        </p:sp>
        <p:sp>
          <p:nvSpPr>
            <p:cNvPr id="41" name="矩形 40"/>
            <p:cNvSpPr/>
            <p:nvPr>
              <p:custDataLst>
                <p:tags r:id="rId17"/>
              </p:custDataLst>
            </p:nvPr>
          </p:nvSpPr>
          <p:spPr>
            <a:xfrm>
              <a:off x="6101526" y="2056157"/>
              <a:ext cx="5189017" cy="511912"/>
            </a:xfrm>
            <a:prstGeom prst="rect">
              <a:avLst/>
            </a:prstGeom>
          </p:spPr>
          <p:txBody>
            <a:bodyPr wrap="square">
              <a:spAutoFit/>
              <a:scene3d>
                <a:camera prst="orthographicFront"/>
                <a:lightRig rig="threePt" dir="t"/>
              </a:scene3d>
              <a:sp3d contourW="12700"/>
            </a:bodyPr>
            <a:p>
              <a:pPr>
                <a:lnSpc>
                  <a:spcPct val="120000"/>
                </a:lnSpc>
              </a:pPr>
              <a:r>
                <a:rPr lang="zh-CN" altLang="en-US" sz="1600" b="1" dirty="0">
                  <a:solidFill>
                    <a:srgbClr val="12735D"/>
                  </a:solidFill>
                  <a:latin typeface="楷体" panose="02010609060101010101" charset="-122"/>
                  <a:ea typeface="楷体" panose="02010609060101010101" charset="-122"/>
                  <a:cs typeface="+mn-ea"/>
                  <a:sym typeface="+mn-lt"/>
                </a:rPr>
                <a:t>多维思考：学校组织中的教师发展</a:t>
              </a:r>
              <a:endParaRPr lang="zh-CN" altLang="en-US" sz="1600" b="1" dirty="0">
                <a:solidFill>
                  <a:srgbClr val="12735D"/>
                </a:solidFill>
                <a:latin typeface="楷体" panose="02010609060101010101" charset="-122"/>
                <a:ea typeface="楷体" panose="02010609060101010101" charset="-122"/>
                <a:cs typeface="+mn-ea"/>
                <a:sym typeface="+mn-lt"/>
              </a:endParaRPr>
            </a:p>
          </p:txBody>
        </p:sp>
      </p:grpSp>
      <p:sp>
        <p:nvSpPr>
          <p:cNvPr id="42" name="文本框 41"/>
          <p:cNvSpPr txBox="1"/>
          <p:nvPr>
            <p:custDataLst>
              <p:tags r:id="rId18"/>
            </p:custDataLst>
          </p:nvPr>
        </p:nvSpPr>
        <p:spPr>
          <a:xfrm>
            <a:off x="5153889" y="1572261"/>
            <a:ext cx="1943100" cy="11988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300" normalizeH="0" baseline="0" noProof="0" dirty="0">
                <a:ln>
                  <a:noFill/>
                </a:ln>
                <a:blipFill dpi="0" rotWithShape="1">
                  <a:blip r:embed="rId19"/>
                  <a:srcRect/>
                  <a:stretch>
                    <a:fillRect/>
                  </a:stretch>
                </a:blipFill>
                <a:effectLst/>
                <a:uLnTx/>
                <a:uFillTx/>
                <a:latin typeface="楷体" panose="02010609060101010101" charset="-122"/>
                <a:ea typeface="楷体" panose="02010609060101010101" charset="-122"/>
                <a:cs typeface="+mn-ea"/>
                <a:sym typeface="+mn-lt"/>
              </a:rPr>
              <a:t>目录</a:t>
            </a:r>
            <a:endParaRPr kumimoji="0" lang="zh-CN" altLang="en-US" sz="7200" b="1" i="0" u="none" strike="noStrike" kern="1200" cap="none" spc="-300" normalizeH="0" baseline="0" noProof="0" dirty="0">
              <a:ln>
                <a:noFill/>
              </a:ln>
              <a:blipFill dpi="0" rotWithShape="1">
                <a:blip r:embed="rId19"/>
                <a:srcRect/>
                <a:stretch>
                  <a:fillRect/>
                </a:stretch>
              </a:blipFill>
              <a:effectLst/>
              <a:uLnTx/>
              <a:uFillTx/>
              <a:latin typeface="楷体" panose="02010609060101010101" charset="-122"/>
              <a:ea typeface="楷体" panose="02010609060101010101" charset="-122"/>
              <a:cs typeface="+mn-ea"/>
              <a:sym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p:cNvSpPr/>
          <p:nvPr/>
        </p:nvSpPr>
        <p:spPr>
          <a:xfrm>
            <a:off x="321945" y="370840"/>
            <a:ext cx="3535680" cy="645160"/>
          </a:xfrm>
          <a:prstGeom prst="rect">
            <a:avLst/>
          </a:prstGeom>
        </p:spPr>
        <p:txBody>
          <a:bodyPr wrap="none">
            <a:spAutoFit/>
          </a:bodyPr>
          <a:lstStyle/>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一、生涯发展规划的意义</a:t>
            </a:r>
            <a:endParaRPr lang="en-US" altLang="zh-CN" sz="2400" dirty="0">
              <a:solidFill>
                <a:schemeClr val="bg1"/>
              </a:solidFill>
              <a:cs typeface="+mn-ea"/>
              <a:sym typeface="+mn-lt"/>
            </a:endParaRPr>
          </a:p>
        </p:txBody>
      </p:sp>
      <p:pic>
        <p:nvPicPr>
          <p:cNvPr id="5" name="图片 4"/>
          <p:cNvPicPr>
            <a:picLocks noChangeAspect="1"/>
          </p:cNvPicPr>
          <p:nvPr/>
        </p:nvPicPr>
        <p:blipFill>
          <a:blip r:embed="rId2"/>
          <a:stretch>
            <a:fillRect/>
          </a:stretch>
        </p:blipFill>
        <p:spPr>
          <a:xfrm>
            <a:off x="431084" y="2257679"/>
            <a:ext cx="3317066" cy="2874314"/>
          </a:xfrm>
          <a:prstGeom prst="rect">
            <a:avLst/>
          </a:prstGeom>
        </p:spPr>
      </p:pic>
      <p:sp>
        <p:nvSpPr>
          <p:cNvPr id="23" name="文本框 22"/>
          <p:cNvSpPr txBox="1"/>
          <p:nvPr/>
        </p:nvSpPr>
        <p:spPr>
          <a:xfrm>
            <a:off x="3924935" y="814705"/>
            <a:ext cx="7834630" cy="5631180"/>
          </a:xfrm>
          <a:prstGeom prst="rect">
            <a:avLst/>
          </a:prstGeom>
          <a:noFill/>
        </p:spPr>
        <p:txBody>
          <a:bodyPr wrap="square" rtlCol="0">
            <a:spAutoFit/>
          </a:bodyPr>
          <a:lstStyle/>
          <a:p>
            <a:pPr algn="just">
              <a:lnSpc>
                <a:spcPct val="125000"/>
              </a:lnSpc>
            </a:pPr>
            <a:r>
              <a:rPr lang="zh-CN" altLang="en-US" dirty="0">
                <a:solidFill>
                  <a:schemeClr val="bg1"/>
                </a:solidFill>
                <a:latin typeface="楷体" panose="02010609060101010101" charset="-122"/>
                <a:ea typeface="楷体" panose="02010609060101010101" charset="-122"/>
                <a:cs typeface="楷体" panose="02010609060101010101" charset="-122"/>
                <a:sym typeface="+mn-lt"/>
              </a:rPr>
              <a:t>（</a:t>
            </a:r>
            <a:r>
              <a:rPr lang="en-US" altLang="zh-CN" dirty="0">
                <a:solidFill>
                  <a:schemeClr val="bg1"/>
                </a:solidFill>
                <a:latin typeface="楷体" panose="02010609060101010101" charset="-122"/>
                <a:ea typeface="楷体" panose="02010609060101010101" charset="-122"/>
                <a:cs typeface="楷体" panose="02010609060101010101" charset="-122"/>
                <a:sym typeface="+mn-lt"/>
              </a:rPr>
              <a:t>2</a:t>
            </a:r>
            <a:r>
              <a:rPr lang="zh-CN" altLang="en-US" dirty="0">
                <a:solidFill>
                  <a:schemeClr val="bg1"/>
                </a:solidFill>
                <a:latin typeface="楷体" panose="02010609060101010101" charset="-122"/>
                <a:ea typeface="楷体" panose="02010609060101010101" charset="-122"/>
                <a:cs typeface="楷体" panose="02010609060101010101" charset="-122"/>
                <a:sym typeface="+mn-lt"/>
              </a:rPr>
              <a:t>）把握教师群体发展的规律性。教师的成长具有一定的规律性。根据教师的需要和不同时期所关注的焦点问题的不同，福勒和布朗提出了教师发展三阶段理论，他们认为教师在职业生涯中会经历关注生存、关注情境和关注学生三个阶段。新手教师一般处于关注生存阶段，十分在意自己的生存适应性，当下，他们最需要解决的是岗位胜任问题；在教学岗位站稳脚跟后，教师就会把目光转移到提升教学质量和学业质量上来，会结合当下的教学情境进行职业调适与改进；在关注学生阶段，教师会在教育教学过程中，考虑学生的认知特点及个体差异因材施教。</a:t>
            </a: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r>
              <a:rPr lang="zh-CN" altLang="en-US" dirty="0">
                <a:solidFill>
                  <a:schemeClr val="bg1"/>
                </a:solidFill>
                <a:latin typeface="楷体" panose="02010609060101010101" charset="-122"/>
                <a:ea typeface="楷体" panose="02010609060101010101" charset="-122"/>
                <a:cs typeface="楷体" panose="02010609060101010101" charset="-122"/>
                <a:sym typeface="+mn-lt"/>
              </a:rPr>
              <a:t>（</a:t>
            </a:r>
            <a:r>
              <a:rPr lang="en-US" altLang="zh-CN" dirty="0">
                <a:solidFill>
                  <a:schemeClr val="bg1"/>
                </a:solidFill>
                <a:latin typeface="楷体" panose="02010609060101010101" charset="-122"/>
                <a:ea typeface="楷体" panose="02010609060101010101" charset="-122"/>
                <a:cs typeface="楷体" panose="02010609060101010101" charset="-122"/>
                <a:sym typeface="+mn-lt"/>
              </a:rPr>
              <a:t>3</a:t>
            </a:r>
            <a:r>
              <a:rPr lang="zh-CN" altLang="en-US" dirty="0">
                <a:solidFill>
                  <a:schemeClr val="bg1"/>
                </a:solidFill>
                <a:latin typeface="楷体" panose="02010609060101010101" charset="-122"/>
                <a:ea typeface="楷体" panose="02010609060101010101" charset="-122"/>
                <a:cs typeface="楷体" panose="02010609060101010101" charset="-122"/>
                <a:sym typeface="+mn-lt"/>
              </a:rPr>
              <a:t>）呼唤教师发展决策的适切性。教师是教育改革与发展的</a:t>
            </a:r>
            <a:r>
              <a:rPr lang="zh-CN" altLang="en-US" dirty="0">
                <a:solidFill>
                  <a:schemeClr val="bg1"/>
                </a:solidFill>
                <a:latin typeface="楷体" panose="02010609060101010101" charset="-122"/>
                <a:ea typeface="楷体" panose="02010609060101010101" charset="-122"/>
                <a:cs typeface="楷体" panose="02010609060101010101" charset="-122"/>
                <a:sym typeface="+mn-lt"/>
              </a:rPr>
              <a:t>主力军。打造高质量的教师队伍，助推教育的高质量发展，对于区域教育主管部门及学校而言，使命光荣，责无旁贷。高质量教师培养体系的建构呼唤适切的教师发展决策。区域和学校在酝酿教师发展决策时，只有将教师个人职业生涯规划与教师群体发展需求有机结合，才能真正贴近教师的最近发展区，才能使区域和学校的教师发展决策根植教育土壤，充分激发教师的自主发展意识，助力每一位教师职业生涯规划的有效实施。</a:t>
            </a: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635"/>
            <a:ext cx="12192000" cy="6858000"/>
          </a:xfrm>
          <a:prstGeom prst="rect">
            <a:avLst/>
          </a:prstGeom>
        </p:spPr>
      </p:pic>
      <p:sp>
        <p:nvSpPr>
          <p:cNvPr id="10" name="矩形 9"/>
          <p:cNvSpPr/>
          <p:nvPr/>
        </p:nvSpPr>
        <p:spPr>
          <a:xfrm>
            <a:off x="151765" y="199390"/>
            <a:ext cx="3230880" cy="645160"/>
          </a:xfrm>
          <a:prstGeom prst="rect">
            <a:avLst/>
          </a:prstGeom>
        </p:spPr>
        <p:txBody>
          <a:bodyPr wrap="none">
            <a:spAutoFit/>
          </a:bodyPr>
          <a:lstStyle/>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二、生涯规划发展趋向</a:t>
            </a:r>
            <a:endParaRPr lang="zh-CN" altLang="en-US" sz="2400" dirty="0">
              <a:solidFill>
                <a:schemeClr val="bg1"/>
              </a:solidFill>
              <a:latin typeface="楷体" panose="02010609060101010101" charset="-122"/>
              <a:ea typeface="楷体" panose="02010609060101010101" charset="-122"/>
              <a:cs typeface="+mn-ea"/>
              <a:sym typeface="+mn-lt"/>
            </a:endParaRPr>
          </a:p>
        </p:txBody>
      </p:sp>
      <p:pic>
        <p:nvPicPr>
          <p:cNvPr id="3" name="图片 2"/>
          <p:cNvPicPr>
            <a:picLocks noChangeAspect="1"/>
          </p:cNvPicPr>
          <p:nvPr/>
        </p:nvPicPr>
        <p:blipFill>
          <a:blip r:embed="rId2"/>
          <a:stretch>
            <a:fillRect/>
          </a:stretch>
        </p:blipFill>
        <p:spPr>
          <a:xfrm>
            <a:off x="357347" y="1581194"/>
            <a:ext cx="2819400" cy="3696424"/>
          </a:xfrm>
          <a:prstGeom prst="rect">
            <a:avLst/>
          </a:prstGeom>
        </p:spPr>
      </p:pic>
      <p:sp>
        <p:nvSpPr>
          <p:cNvPr id="7" name="文本框 6"/>
          <p:cNvSpPr txBox="1"/>
          <p:nvPr/>
        </p:nvSpPr>
        <p:spPr>
          <a:xfrm>
            <a:off x="3580130" y="989965"/>
            <a:ext cx="8172450" cy="4592320"/>
          </a:xfrm>
          <a:prstGeom prst="rect">
            <a:avLst/>
          </a:prstGeom>
          <a:noFill/>
        </p:spPr>
        <p:txBody>
          <a:bodyPr wrap="square" rtlCol="0">
            <a:spAutoFit/>
          </a:bodyPr>
          <a:lstStyle/>
          <a:p>
            <a:pPr algn="just">
              <a:lnSpc>
                <a:spcPct val="125000"/>
              </a:lnSpc>
            </a:pPr>
            <a:r>
              <a:rPr lang="zh-CN" altLang="en-US" dirty="0">
                <a:solidFill>
                  <a:schemeClr val="bg1"/>
                </a:solidFill>
                <a:latin typeface="楷体" panose="02010609060101010101" charset="-122"/>
                <a:ea typeface="楷体" panose="02010609060101010101" charset="-122"/>
                <a:cs typeface="楷体" panose="02010609060101010101" charset="-122"/>
                <a:sym typeface="+mn-lt"/>
              </a:rPr>
              <a:t>（</a:t>
            </a:r>
            <a:r>
              <a:rPr lang="en-US" altLang="zh-CN" dirty="0">
                <a:solidFill>
                  <a:schemeClr val="bg1"/>
                </a:solidFill>
                <a:latin typeface="楷体" panose="02010609060101010101" charset="-122"/>
                <a:ea typeface="楷体" panose="02010609060101010101" charset="-122"/>
                <a:cs typeface="楷体" panose="02010609060101010101" charset="-122"/>
                <a:sym typeface="+mn-lt"/>
              </a:rPr>
              <a:t>1</a:t>
            </a:r>
            <a:r>
              <a:rPr lang="zh-CN" altLang="en-US" dirty="0">
                <a:solidFill>
                  <a:schemeClr val="bg1"/>
                </a:solidFill>
                <a:latin typeface="楷体" panose="02010609060101010101" charset="-122"/>
                <a:ea typeface="楷体" panose="02010609060101010101" charset="-122"/>
                <a:cs typeface="楷体" panose="02010609060101010101" charset="-122"/>
                <a:sym typeface="+mn-lt"/>
              </a:rPr>
              <a:t>）以教师生涯规划教育增强职业规划的专业性。当前，教师的职业生涯规划主要存在三个方面的问题：一是因部分教师的自主发展意识不足，教师的职业生涯规划习惯亟待培育；二是缺乏系统的生涯规划教育辅助，开展职业生涯规划的教师因缺少科学的分析方法及精准的专家指导，导致发展规划的科学性与前瞻性不足；三是教师的职业生涯规划文本与后期职业发展行动的统一性不足，往往出现设计与行动“两张皮”的现象。因此，从区域和学校层面全面开启教师职业生涯规划教育就显得尤为重要。</a:t>
            </a: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r>
              <a:rPr lang="zh-CN" altLang="en-US" dirty="0">
                <a:solidFill>
                  <a:schemeClr val="bg1"/>
                </a:solidFill>
                <a:latin typeface="楷体" panose="02010609060101010101" charset="-122"/>
                <a:ea typeface="楷体" panose="02010609060101010101" charset="-122"/>
                <a:cs typeface="楷体" panose="02010609060101010101" charset="-122"/>
                <a:sym typeface="+mn-lt"/>
              </a:rPr>
              <a:t>（</a:t>
            </a:r>
            <a:r>
              <a:rPr lang="en-US" altLang="zh-CN" dirty="0">
                <a:solidFill>
                  <a:schemeClr val="bg1"/>
                </a:solidFill>
                <a:latin typeface="楷体" panose="02010609060101010101" charset="-122"/>
                <a:ea typeface="楷体" panose="02010609060101010101" charset="-122"/>
                <a:cs typeface="楷体" panose="02010609060101010101" charset="-122"/>
                <a:sym typeface="+mn-lt"/>
              </a:rPr>
              <a:t>2</a:t>
            </a:r>
            <a:r>
              <a:rPr lang="zh-CN" altLang="en-US" dirty="0">
                <a:solidFill>
                  <a:schemeClr val="bg1"/>
                </a:solidFill>
                <a:latin typeface="楷体" panose="02010609060101010101" charset="-122"/>
                <a:ea typeface="楷体" panose="02010609060101010101" charset="-122"/>
                <a:cs typeface="楷体" panose="02010609060101010101" charset="-122"/>
                <a:sym typeface="+mn-lt"/>
              </a:rPr>
              <a:t>）以教师生涯规划调研助力教育决策的精准性。教育决策的出发点与归宿是完成决策目标。区域和学校围绕教师专业发展作出的一系列决策的目的是促进教师群体的可持续发展，打造一支高质量的教师队伍。从国家战略到区域决策，再到学校行动。</a:t>
            </a: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p:cNvSpPr/>
          <p:nvPr/>
        </p:nvSpPr>
        <p:spPr>
          <a:xfrm>
            <a:off x="151765" y="199390"/>
            <a:ext cx="3230880" cy="645160"/>
          </a:xfrm>
          <a:prstGeom prst="rect">
            <a:avLst/>
          </a:prstGeom>
        </p:spPr>
        <p:txBody>
          <a:bodyPr wrap="none">
            <a:spAutoFit/>
          </a:bodyPr>
          <a:lstStyle/>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二、生涯规划发展趋向</a:t>
            </a:r>
            <a:endParaRPr lang="zh-CN" altLang="en-US" sz="2400" dirty="0">
              <a:solidFill>
                <a:schemeClr val="bg1"/>
              </a:solidFill>
              <a:latin typeface="楷体" panose="02010609060101010101" charset="-122"/>
              <a:ea typeface="楷体" panose="02010609060101010101" charset="-122"/>
              <a:cs typeface="+mn-ea"/>
              <a:sym typeface="+mn-lt"/>
            </a:endParaRPr>
          </a:p>
        </p:txBody>
      </p:sp>
      <p:sp>
        <p:nvSpPr>
          <p:cNvPr id="7" name="文本框 6"/>
          <p:cNvSpPr txBox="1"/>
          <p:nvPr/>
        </p:nvSpPr>
        <p:spPr>
          <a:xfrm>
            <a:off x="3034665" y="546735"/>
            <a:ext cx="9015095" cy="5977255"/>
          </a:xfrm>
          <a:prstGeom prst="rect">
            <a:avLst/>
          </a:prstGeom>
          <a:noFill/>
        </p:spPr>
        <p:txBody>
          <a:bodyPr wrap="square" rtlCol="0">
            <a:spAutoFit/>
          </a:bodyPr>
          <a:lstStyle/>
          <a:p>
            <a:pPr algn="just">
              <a:lnSpc>
                <a:spcPct val="125000"/>
              </a:lnSpc>
            </a:pPr>
            <a:r>
              <a:rPr lang="zh-CN" altLang="en-US" dirty="0">
                <a:solidFill>
                  <a:schemeClr val="bg1"/>
                </a:solidFill>
                <a:latin typeface="楷体" panose="02010609060101010101" charset="-122"/>
                <a:ea typeface="楷体" panose="02010609060101010101" charset="-122"/>
                <a:cs typeface="楷体" panose="02010609060101010101" charset="-122"/>
                <a:sym typeface="+mn-lt"/>
              </a:rPr>
              <a:t>（</a:t>
            </a:r>
            <a:r>
              <a:rPr lang="en-US" altLang="zh-CN" dirty="0">
                <a:solidFill>
                  <a:schemeClr val="bg1"/>
                </a:solidFill>
                <a:latin typeface="楷体" panose="02010609060101010101" charset="-122"/>
                <a:ea typeface="楷体" panose="02010609060101010101" charset="-122"/>
                <a:cs typeface="楷体" panose="02010609060101010101" charset="-122"/>
                <a:sym typeface="+mn-lt"/>
              </a:rPr>
              <a:t>3</a:t>
            </a:r>
            <a:r>
              <a:rPr lang="zh-CN" altLang="en-US" dirty="0">
                <a:solidFill>
                  <a:schemeClr val="bg1"/>
                </a:solidFill>
                <a:latin typeface="楷体" panose="02010609060101010101" charset="-122"/>
                <a:ea typeface="楷体" panose="02010609060101010101" charset="-122"/>
                <a:cs typeface="楷体" panose="02010609060101010101" charset="-122"/>
                <a:sym typeface="+mn-lt"/>
              </a:rPr>
              <a:t>）以教师生涯规划落实强化目标行动的一致性。教师职业生涯规划的文本固然重要，但其最大价值在于落实规划目标，真正发挥指导教师职业发展的作用。但是，教师是关乎人的发展的崇高职业，其职业发展往往无法脱离现实的生活情境。教师的职业发展具有一定的规律性与阶段性，无论是教师个体成长还是群体发展，从规划目标到行动实践，其职业生涯规划的落实既需要教师极强的自主发展意识和行动执行力的支持，更需要区域和学校结合教师发展的特质，为教师的可持续发展营造环境、搭建平台、建立机制、提供保障。区域及学校的强师决策若能紧扣教师发展的关键节点，通过各种途径助力教师的进阶发展，就能使教师发展与区域及学校的决策在行动层面上达到同频共振的效果，提升教师职业生涯规划目标与行动的一致性。</a:t>
            </a: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endParaRPr lang="zh-CN" altLang="en-US"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r>
              <a:rPr lang="zh-CN" altLang="en-US" dirty="0">
                <a:solidFill>
                  <a:schemeClr val="bg1"/>
                </a:solidFill>
                <a:latin typeface="楷体" panose="02010609060101010101" charset="-122"/>
                <a:ea typeface="楷体" panose="02010609060101010101" charset="-122"/>
                <a:cs typeface="楷体" panose="02010609060101010101" charset="-122"/>
                <a:sym typeface="+mn-lt"/>
              </a:rPr>
              <a:t>（</a:t>
            </a:r>
            <a:r>
              <a:rPr lang="en-US" altLang="zh-CN" dirty="0">
                <a:solidFill>
                  <a:schemeClr val="bg1"/>
                </a:solidFill>
                <a:latin typeface="楷体" panose="02010609060101010101" charset="-122"/>
                <a:ea typeface="楷体" panose="02010609060101010101" charset="-122"/>
                <a:cs typeface="楷体" panose="02010609060101010101" charset="-122"/>
                <a:sym typeface="+mn-lt"/>
              </a:rPr>
              <a:t>4</a:t>
            </a:r>
            <a:r>
              <a:rPr lang="zh-CN" altLang="en-US" dirty="0">
                <a:solidFill>
                  <a:schemeClr val="bg1"/>
                </a:solidFill>
                <a:latin typeface="楷体" panose="02010609060101010101" charset="-122"/>
                <a:ea typeface="楷体" panose="02010609060101010101" charset="-122"/>
                <a:cs typeface="楷体" panose="02010609060101010101" charset="-122"/>
                <a:sym typeface="+mn-lt"/>
              </a:rPr>
              <a:t>）</a:t>
            </a:r>
            <a:r>
              <a:rPr dirty="0">
                <a:solidFill>
                  <a:schemeClr val="bg1"/>
                </a:solidFill>
                <a:latin typeface="楷体" panose="02010609060101010101" charset="-122"/>
                <a:ea typeface="楷体" panose="02010609060101010101" charset="-122"/>
                <a:cs typeface="楷体" panose="02010609060101010101" charset="-122"/>
                <a:sym typeface="+mn-lt"/>
              </a:rPr>
              <a:t>以教师长线发展决策保障教师发展的进阶性。从规划时间的长短来看，教师职业生涯规划可分为短期规划、中期规划、长期规划三类。相较而言，短期规划的落实是中期规划和长期规划得以实现的行动基础，而中期规划和长期规划是指引教师走高质量发展道路的发展指南。在打造高质量教师队伍建设的过程中，区域和学校需从长线发展视角进行战略部署，既关注教师当下发展的迫切性与实效性，又兼顾教师未来发展的长远性与前瞻性，以“组合拳”及系列行动为抓手，增强教师发展决策的延续性与适用性，保障教师能在系列政策的支持下快速突破自身最近发展区，实现进阶式、跃升式发展。</a:t>
            </a:r>
            <a:endParaRPr dirty="0">
              <a:solidFill>
                <a:schemeClr val="bg1"/>
              </a:solidFill>
              <a:latin typeface="楷体" panose="02010609060101010101" charset="-122"/>
              <a:ea typeface="楷体" panose="02010609060101010101" charset="-122"/>
              <a:cs typeface="楷体" panose="02010609060101010101" charset="-122"/>
              <a:sym typeface="+mn-lt"/>
            </a:endParaRPr>
          </a:p>
        </p:txBody>
      </p:sp>
      <p:pic>
        <p:nvPicPr>
          <p:cNvPr id="18" name="图片 17"/>
          <p:cNvPicPr>
            <a:picLocks noChangeAspect="1"/>
          </p:cNvPicPr>
          <p:nvPr>
            <p:custDataLst>
              <p:tags r:id="rId2"/>
            </p:custDataLst>
          </p:nvPr>
        </p:nvPicPr>
        <p:blipFill>
          <a:blip r:embed="rId3"/>
          <a:stretch>
            <a:fillRect/>
          </a:stretch>
        </p:blipFill>
        <p:spPr>
          <a:xfrm rot="16200000" flipH="1">
            <a:off x="-38100" y="2626360"/>
            <a:ext cx="2726055" cy="117602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238125" y="334645"/>
            <a:ext cx="41452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三、生涯</a:t>
            </a:r>
            <a:r>
              <a:rPr lang="zh-CN" altLang="en-US" sz="2400" dirty="0">
                <a:solidFill>
                  <a:schemeClr val="bg1"/>
                </a:solidFill>
                <a:latin typeface="楷体" panose="02010609060101010101" charset="-122"/>
                <a:ea typeface="楷体" panose="02010609060101010101" charset="-122"/>
                <a:cs typeface="+mn-ea"/>
                <a:sym typeface="+mn-lt"/>
              </a:rPr>
              <a:t>发展规划的主要内容</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66" name="文本框 65"/>
          <p:cNvSpPr txBox="1"/>
          <p:nvPr/>
        </p:nvSpPr>
        <p:spPr>
          <a:xfrm>
            <a:off x="700405" y="1118870"/>
            <a:ext cx="4362450" cy="476885"/>
          </a:xfrm>
          <a:prstGeom prst="rect">
            <a:avLst/>
          </a:prstGeom>
          <a:noFill/>
        </p:spPr>
        <p:txBody>
          <a:bodyPr wrap="square" rtlCol="0">
            <a:noAutofit/>
          </a:bodyPr>
          <a:p>
            <a:pPr indent="457200" algn="just" fontAlgn="auto">
              <a:lnSpc>
                <a:spcPct val="100000"/>
              </a:lnSpc>
            </a:pPr>
            <a:r>
              <a:rPr lang="zh-CN" altLang="en-US" sz="2000" dirty="0">
                <a:solidFill>
                  <a:schemeClr val="bg1"/>
                </a:solidFill>
                <a:latin typeface="楷体" panose="02010609060101010101" charset="-122"/>
                <a:ea typeface="楷体" panose="02010609060101010101" charset="-122"/>
                <a:cs typeface="+mn-ea"/>
                <a:sym typeface="+mn-lt"/>
              </a:rPr>
              <a:t>认识教师职业角色</a:t>
            </a:r>
            <a:endParaRPr lang="zh-CN" altLang="en-US" sz="20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dirty="0">
              <a:solidFill>
                <a:schemeClr val="bg1"/>
              </a:solidFill>
              <a:latin typeface="楷体" panose="02010609060101010101" charset="-122"/>
              <a:ea typeface="楷体" panose="02010609060101010101" charset="-122"/>
              <a:cs typeface="+mn-ea"/>
              <a:sym typeface="+mn-lt"/>
            </a:endParaRPr>
          </a:p>
        </p:txBody>
      </p:sp>
      <p:pic>
        <p:nvPicPr>
          <p:cNvPr id="7" name="图片 6"/>
          <p:cNvPicPr>
            <a:picLocks noChangeAspect="1"/>
          </p:cNvPicPr>
          <p:nvPr/>
        </p:nvPicPr>
        <p:blipFill>
          <a:blip r:embed="rId3"/>
          <a:stretch>
            <a:fillRect/>
          </a:stretch>
        </p:blipFill>
        <p:spPr>
          <a:xfrm>
            <a:off x="468630" y="1441450"/>
            <a:ext cx="3719195" cy="5033010"/>
          </a:xfrm>
          <a:prstGeom prst="rect">
            <a:avLst/>
          </a:prstGeom>
        </p:spPr>
      </p:pic>
      <p:pic>
        <p:nvPicPr>
          <p:cNvPr id="18" name="图片 17"/>
          <p:cNvPicPr>
            <a:picLocks noChangeAspect="1"/>
          </p:cNvPicPr>
          <p:nvPr/>
        </p:nvPicPr>
        <p:blipFill>
          <a:blip r:embed="rId3"/>
          <a:stretch>
            <a:fillRect/>
          </a:stretch>
        </p:blipFill>
        <p:spPr>
          <a:xfrm>
            <a:off x="4383405" y="1442085"/>
            <a:ext cx="3778885" cy="5032375"/>
          </a:xfrm>
          <a:prstGeom prst="rect">
            <a:avLst/>
          </a:prstGeom>
        </p:spPr>
      </p:pic>
      <p:pic>
        <p:nvPicPr>
          <p:cNvPr id="21" name="图片 20"/>
          <p:cNvPicPr>
            <a:picLocks noChangeAspect="1"/>
          </p:cNvPicPr>
          <p:nvPr/>
        </p:nvPicPr>
        <p:blipFill>
          <a:blip r:embed="rId3"/>
          <a:stretch>
            <a:fillRect/>
          </a:stretch>
        </p:blipFill>
        <p:spPr>
          <a:xfrm>
            <a:off x="8237220" y="1440815"/>
            <a:ext cx="3709670" cy="5033645"/>
          </a:xfrm>
          <a:prstGeom prst="rect">
            <a:avLst/>
          </a:prstGeom>
        </p:spPr>
      </p:pic>
      <p:sp>
        <p:nvSpPr>
          <p:cNvPr id="6" name="文本框 5"/>
          <p:cNvSpPr txBox="1"/>
          <p:nvPr>
            <p:custDataLst>
              <p:tags r:id="rId4"/>
            </p:custDataLst>
          </p:nvPr>
        </p:nvSpPr>
        <p:spPr>
          <a:xfrm>
            <a:off x="4783455" y="1139190"/>
            <a:ext cx="4048760" cy="476885"/>
          </a:xfrm>
          <a:prstGeom prst="rect">
            <a:avLst/>
          </a:prstGeom>
          <a:noFill/>
        </p:spPr>
        <p:txBody>
          <a:bodyPr wrap="square" rtlCol="0">
            <a:noAutofit/>
          </a:bodyPr>
          <a:p>
            <a:pPr indent="457200" algn="just" fontAlgn="auto">
              <a:lnSpc>
                <a:spcPct val="100000"/>
              </a:lnSpc>
            </a:pPr>
            <a:r>
              <a:rPr lang="en-US" altLang="zh-CN" sz="2000" dirty="0">
                <a:solidFill>
                  <a:schemeClr val="bg1"/>
                </a:solidFill>
                <a:latin typeface="楷体" panose="02010609060101010101" charset="-122"/>
                <a:ea typeface="楷体" panose="02010609060101010101" charset="-122"/>
                <a:cs typeface="+mn-ea"/>
                <a:sym typeface="+mn-lt"/>
              </a:rPr>
              <a:t>   </a:t>
            </a:r>
            <a:r>
              <a:rPr lang="zh-CN" altLang="en-US" sz="2000" dirty="0">
                <a:solidFill>
                  <a:schemeClr val="bg1"/>
                </a:solidFill>
                <a:latin typeface="楷体" panose="02010609060101010101" charset="-122"/>
                <a:ea typeface="楷体" panose="02010609060101010101" charset="-122"/>
                <a:cs typeface="+mn-ea"/>
                <a:sym typeface="+mn-lt"/>
              </a:rPr>
              <a:t>职业目标定位</a:t>
            </a:r>
            <a:endParaRPr lang="zh-CN" altLang="en-US" sz="2000" b="1"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b="1"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2000" b="1" dirty="0">
              <a:solidFill>
                <a:schemeClr val="bg1"/>
              </a:solidFill>
              <a:latin typeface="楷体" panose="02010609060101010101" charset="-122"/>
              <a:ea typeface="楷体" panose="02010609060101010101" charset="-122"/>
              <a:cs typeface="+mn-ea"/>
              <a:sym typeface="+mn-lt"/>
            </a:endParaRPr>
          </a:p>
        </p:txBody>
      </p:sp>
      <p:sp>
        <p:nvSpPr>
          <p:cNvPr id="8" name="文本框 7"/>
          <p:cNvSpPr txBox="1"/>
          <p:nvPr>
            <p:custDataLst>
              <p:tags r:id="rId5"/>
            </p:custDataLst>
          </p:nvPr>
        </p:nvSpPr>
        <p:spPr>
          <a:xfrm>
            <a:off x="8237220" y="1118870"/>
            <a:ext cx="4048760" cy="476885"/>
          </a:xfrm>
          <a:prstGeom prst="rect">
            <a:avLst/>
          </a:prstGeom>
          <a:noFill/>
        </p:spPr>
        <p:txBody>
          <a:bodyPr wrap="square" rtlCol="0">
            <a:noAutofit/>
          </a:bodyPr>
          <a:p>
            <a:pPr indent="457200" algn="just" fontAlgn="auto">
              <a:lnSpc>
                <a:spcPct val="100000"/>
              </a:lnSpc>
            </a:pPr>
            <a:r>
              <a:rPr lang="en-US" altLang="zh-CN" dirty="0">
                <a:solidFill>
                  <a:schemeClr val="bg1"/>
                </a:solidFill>
                <a:latin typeface="楷体" panose="02010609060101010101" charset="-122"/>
                <a:ea typeface="楷体" panose="02010609060101010101" charset="-122"/>
                <a:cs typeface="+mn-ea"/>
                <a:sym typeface="+mn-lt"/>
              </a:rPr>
              <a:t>         </a:t>
            </a:r>
            <a:r>
              <a:rPr lang="zh-CN" altLang="en-US" dirty="0">
                <a:solidFill>
                  <a:schemeClr val="bg1"/>
                </a:solidFill>
                <a:latin typeface="楷体" panose="02010609060101010101" charset="-122"/>
                <a:ea typeface="楷体" panose="02010609060101010101" charset="-122"/>
                <a:cs typeface="+mn-ea"/>
                <a:sym typeface="+mn-lt"/>
              </a:rPr>
              <a:t>职业规划的</a:t>
            </a:r>
            <a:r>
              <a:rPr lang="zh-CN" altLang="en-US" dirty="0">
                <a:solidFill>
                  <a:schemeClr val="bg1"/>
                </a:solidFill>
                <a:latin typeface="楷体" panose="02010609060101010101" charset="-122"/>
                <a:ea typeface="楷体" panose="02010609060101010101" charset="-122"/>
                <a:cs typeface="+mn-ea"/>
                <a:sym typeface="+mn-lt"/>
              </a:rPr>
              <a:t>调整</a:t>
            </a:r>
            <a:endParaRPr lang="zh-CN" altLang="en-US" dirty="0">
              <a:solidFill>
                <a:schemeClr val="bg1"/>
              </a:solidFill>
              <a:latin typeface="楷体" panose="02010609060101010101" charset="-122"/>
              <a:ea typeface="楷体" panose="02010609060101010101" charset="-122"/>
              <a:cs typeface="+mn-ea"/>
              <a:sym typeface="+mn-lt"/>
            </a:endParaRPr>
          </a:p>
        </p:txBody>
      </p:sp>
      <p:sp>
        <p:nvSpPr>
          <p:cNvPr id="9" name="文本框 8"/>
          <p:cNvSpPr txBox="1"/>
          <p:nvPr/>
        </p:nvSpPr>
        <p:spPr>
          <a:xfrm>
            <a:off x="700405" y="1906905"/>
            <a:ext cx="3194685" cy="3784600"/>
          </a:xfrm>
          <a:prstGeom prst="rect">
            <a:avLst/>
          </a:prstGeom>
        </p:spPr>
        <p:txBody>
          <a:bodyPr wrap="square">
            <a:spAutoFit/>
          </a:bodyPr>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随着新课程改革的到来，教师角色具有更丰富的内涵。现代社会中的教师担任着多元化的角色。教师职业生涯规划的首要步骤是，明确教师的角色问题，从而有利于教师角色更好地发挥。可以从两个维度来划分：</a:t>
            </a:r>
            <a:endParaRPr lang="zh-CN" altLang="en-US" sz="16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一是社会的维度：主要表现为知识的传授者、知识的创造者、班级的管理者、学生心理健康的咨询者。二是教师自身的维度：主要表现为学习者、教学的研究者、学生家长的代理者。作为教师明确自己承担的职业角色是教师制订职业生涯规划的前提。</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
        <p:nvSpPr>
          <p:cNvPr id="11" name="文本框 10"/>
          <p:cNvSpPr txBox="1"/>
          <p:nvPr>
            <p:custDataLst>
              <p:tags r:id="rId6"/>
            </p:custDataLst>
          </p:nvPr>
        </p:nvSpPr>
        <p:spPr>
          <a:xfrm>
            <a:off x="4510405" y="1906905"/>
            <a:ext cx="3533140" cy="4276725"/>
          </a:xfrm>
          <a:prstGeom prst="rect">
            <a:avLst/>
          </a:prstGeom>
        </p:spPr>
        <p:txBody>
          <a:bodyPr wrap="square">
            <a:spAutoFit/>
          </a:bodyPr>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一是职业生涯发展路线的选择：根据自己的个性、能力、爱好等综合考虑是选择教育教学研究方向、教书育人的方向，还是行政管理方向。</a:t>
            </a:r>
            <a:endParaRPr lang="zh-CN" altLang="en-US" sz="16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二是职业目标的选择：发展路线确定好了以后接着确定职业目标。制订切实可行的目标，以便目标得以实现。主要分为短期目标、中期目标、长期目标。</a:t>
            </a:r>
            <a:endParaRPr lang="zh-CN" altLang="en-US" sz="16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三是职业目标的制订：（1）这种制订是经过自我认真选择的。（2）对每种被选择的结果，都曾认真地做过评估。（3）你为自己的选择结果感到骄傲，并充满信心，且愿意公开。（4）愿承诺并付诸行动来完成自己的选择结果。</a:t>
            </a:r>
            <a:endParaRPr lang="zh-CN" altLang="en-US" sz="16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
        <p:nvSpPr>
          <p:cNvPr id="12" name="文本框 11"/>
          <p:cNvSpPr txBox="1"/>
          <p:nvPr/>
        </p:nvSpPr>
        <p:spPr>
          <a:xfrm>
            <a:off x="8357870" y="1906905"/>
            <a:ext cx="3465195" cy="3784600"/>
          </a:xfrm>
          <a:prstGeom prst="rect">
            <a:avLst/>
          </a:prstGeom>
        </p:spPr>
        <p:txBody>
          <a:bodyPr wrap="square">
            <a:spAutoFit/>
          </a:bodyPr>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在具体的实施过程中，影响职业生涯发展的因素很多，需要不断地调整。影响因素主要有主观方面和客观方面。主观因素主要包括个人的兴趣、个人的能力等。客观因素主要包括以下几点。</a:t>
            </a:r>
            <a:endParaRPr lang="zh-CN" altLang="en-US" sz="1600">
              <a:solidFill>
                <a:schemeClr val="bg1"/>
              </a:solidFill>
              <a:latin typeface="楷体" panose="02010609060101010101" charset="-122"/>
              <a:ea typeface="楷体" panose="02010609060101010101" charset="-122"/>
              <a:cs typeface="楷体" panose="02010609060101010101" charset="-122"/>
            </a:endParaRPr>
          </a:p>
          <a:p>
            <a:pPr indent="457200" algn="just" fontAlgn="auto"/>
            <a:endParaRPr lang="zh-CN" altLang="en-US" sz="16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一是家庭的期望：根据调查，60%的农村家庭希望自己的子女最好是大专学历，80%的城市家庭希望自己的子女能够达到硕士以上的水平。</a:t>
            </a:r>
            <a:endParaRPr lang="zh-CN" altLang="en-US" sz="1600">
              <a:solidFill>
                <a:schemeClr val="bg1"/>
              </a:solidFill>
              <a:latin typeface="楷体" panose="02010609060101010101" charset="-122"/>
              <a:ea typeface="楷体" panose="02010609060101010101" charset="-122"/>
              <a:cs typeface="楷体" panose="02010609060101010101" charset="-122"/>
            </a:endParaRPr>
          </a:p>
          <a:p>
            <a:pPr indent="457200" algn="just" fontAlgn="auto"/>
            <a:endParaRPr lang="zh-CN" altLang="en-US" sz="16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二是社会的需求：了解社会的需求，分析社会的环境，如政治环境、经济环境、文化环境、科技环境等。</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p:cNvPicPr>
            <a:picLocks noChangeAspect="1"/>
          </p:cNvPicPr>
          <p:nvPr/>
        </p:nvPicPr>
        <p:blipFill>
          <a:blip r:embed="rId2"/>
          <a:stretch>
            <a:fillRect/>
          </a:stretch>
        </p:blipFill>
        <p:spPr>
          <a:xfrm>
            <a:off x="557101" y="4644571"/>
            <a:ext cx="1988879" cy="1733625"/>
          </a:xfrm>
          <a:prstGeom prst="rect">
            <a:avLst/>
          </a:prstGeom>
        </p:spPr>
      </p:pic>
      <p:pic>
        <p:nvPicPr>
          <p:cNvPr id="8" name="图片 7"/>
          <p:cNvPicPr>
            <a:picLocks noChangeAspect="1"/>
          </p:cNvPicPr>
          <p:nvPr/>
        </p:nvPicPr>
        <p:blipFill>
          <a:blip r:embed="rId3"/>
          <a:stretch>
            <a:fillRect/>
          </a:stretch>
        </p:blipFill>
        <p:spPr>
          <a:xfrm>
            <a:off x="8759655" y="5097982"/>
            <a:ext cx="3001976" cy="1280214"/>
          </a:xfrm>
          <a:prstGeom prst="rect">
            <a:avLst/>
          </a:prstGeom>
        </p:spPr>
      </p:pic>
      <p:pic>
        <p:nvPicPr>
          <p:cNvPr id="9" name="图片 8"/>
          <p:cNvPicPr>
            <a:picLocks noChangeAspect="1"/>
          </p:cNvPicPr>
          <p:nvPr/>
        </p:nvPicPr>
        <p:blipFill>
          <a:blip r:embed="rId4"/>
          <a:stretch>
            <a:fillRect/>
          </a:stretch>
        </p:blipFill>
        <p:spPr>
          <a:xfrm rot="1136113">
            <a:off x="10159196" y="635752"/>
            <a:ext cx="1582861" cy="1179949"/>
          </a:xfrm>
          <a:prstGeom prst="rect">
            <a:avLst/>
          </a:prstGeom>
        </p:spPr>
      </p:pic>
      <p:pic>
        <p:nvPicPr>
          <p:cNvPr id="11" name="图片 10"/>
          <p:cNvPicPr>
            <a:picLocks noChangeAspect="1"/>
          </p:cNvPicPr>
          <p:nvPr/>
        </p:nvPicPr>
        <p:blipFill>
          <a:blip r:embed="rId5"/>
          <a:stretch>
            <a:fillRect/>
          </a:stretch>
        </p:blipFill>
        <p:spPr>
          <a:xfrm rot="2491536">
            <a:off x="667565" y="845921"/>
            <a:ext cx="1124594" cy="759610"/>
          </a:xfrm>
          <a:prstGeom prst="rect">
            <a:avLst/>
          </a:prstGeom>
        </p:spPr>
      </p:pic>
      <p:sp>
        <p:nvSpPr>
          <p:cNvPr id="33" name="矩形 32"/>
          <p:cNvSpPr/>
          <p:nvPr/>
        </p:nvSpPr>
        <p:spPr>
          <a:xfrm>
            <a:off x="3656466" y="3217964"/>
            <a:ext cx="5170170" cy="737235"/>
          </a:xfrm>
          <a:prstGeom prst="rect">
            <a:avLst/>
          </a:prstGeom>
        </p:spPr>
        <p:txBody>
          <a:bodyPr wrap="none">
            <a:spAutoFit/>
          </a:bodyPr>
          <a:lstStyle/>
          <a:p>
            <a:pPr algn="ctr">
              <a:lnSpc>
                <a:spcPct val="150000"/>
              </a:lnSpc>
            </a:pPr>
            <a:r>
              <a:rPr lang="zh-CN" altLang="en-US" sz="2800" b="1" dirty="0">
                <a:solidFill>
                  <a:schemeClr val="bg1"/>
                </a:solidFill>
                <a:latin typeface="楷体" panose="02010609060101010101" charset="-122"/>
                <a:ea typeface="楷体" panose="02010609060101010101" charset="-122"/>
                <a:cs typeface="+mn-ea"/>
                <a:sym typeface="+mn-lt"/>
              </a:rPr>
              <a:t>避免职业倦怠和提升职业</a:t>
            </a:r>
            <a:r>
              <a:rPr lang="zh-CN" altLang="en-US" sz="2800" b="1" dirty="0">
                <a:solidFill>
                  <a:schemeClr val="bg1"/>
                </a:solidFill>
                <a:latin typeface="楷体" panose="02010609060101010101" charset="-122"/>
                <a:ea typeface="楷体" panose="02010609060101010101" charset="-122"/>
                <a:cs typeface="+mn-ea"/>
                <a:sym typeface="+mn-lt"/>
              </a:rPr>
              <a:t>幸福感</a:t>
            </a:r>
            <a:endParaRPr lang="zh-CN" altLang="en-US" sz="2800" b="1" dirty="0">
              <a:solidFill>
                <a:schemeClr val="bg1"/>
              </a:solidFill>
              <a:latin typeface="楷体" panose="02010609060101010101" charset="-122"/>
              <a:ea typeface="楷体" panose="02010609060101010101" charset="-122"/>
              <a:cs typeface="+mn-ea"/>
              <a:sym typeface="+mn-lt"/>
            </a:endParaRPr>
          </a:p>
        </p:txBody>
      </p:sp>
      <p:grpSp>
        <p:nvGrpSpPr>
          <p:cNvPr id="21" name="组合 413"/>
          <p:cNvGrpSpPr/>
          <p:nvPr/>
        </p:nvGrpSpPr>
        <p:grpSpPr>
          <a:xfrm>
            <a:off x="5614074" y="1764610"/>
            <a:ext cx="1254948" cy="1453354"/>
            <a:chOff x="4427538" y="954088"/>
            <a:chExt cx="3333750" cy="3729038"/>
          </a:xfrm>
          <a:solidFill>
            <a:schemeClr val="bg1"/>
          </a:solidFill>
        </p:grpSpPr>
        <p:sp>
          <p:nvSpPr>
            <p:cNvPr id="22" name="Freeform 6"/>
            <p:cNvSpPr>
              <a:spLocks noEditPoints="1"/>
            </p:cNvSpPr>
            <p:nvPr/>
          </p:nvSpPr>
          <p:spPr bwMode="auto">
            <a:xfrm>
              <a:off x="5462588" y="2581276"/>
              <a:ext cx="1274763" cy="1308100"/>
            </a:xfrm>
            <a:custGeom>
              <a:avLst/>
              <a:gdLst>
                <a:gd name="T0" fmla="*/ 275 w 339"/>
                <a:gd name="T1" fmla="*/ 103 h 348"/>
                <a:gd name="T2" fmla="*/ 261 w 339"/>
                <a:gd name="T3" fmla="*/ 119 h 348"/>
                <a:gd name="T4" fmla="*/ 256 w 339"/>
                <a:gd name="T5" fmla="*/ 55 h 348"/>
                <a:gd name="T6" fmla="*/ 214 w 339"/>
                <a:gd name="T7" fmla="*/ 32 h 348"/>
                <a:gd name="T8" fmla="*/ 151 w 339"/>
                <a:gd name="T9" fmla="*/ 73 h 348"/>
                <a:gd name="T10" fmla="*/ 161 w 339"/>
                <a:gd name="T11" fmla="*/ 56 h 348"/>
                <a:gd name="T12" fmla="*/ 111 w 339"/>
                <a:gd name="T13" fmla="*/ 46 h 348"/>
                <a:gd name="T14" fmla="*/ 86 w 339"/>
                <a:gd name="T15" fmla="*/ 100 h 348"/>
                <a:gd name="T16" fmla="*/ 74 w 339"/>
                <a:gd name="T17" fmla="*/ 103 h 348"/>
                <a:gd name="T18" fmla="*/ 49 w 339"/>
                <a:gd name="T19" fmla="*/ 132 h 348"/>
                <a:gd name="T20" fmla="*/ 67 w 339"/>
                <a:gd name="T21" fmla="*/ 154 h 348"/>
                <a:gd name="T22" fmla="*/ 102 w 339"/>
                <a:gd name="T23" fmla="*/ 239 h 348"/>
                <a:gd name="T24" fmla="*/ 131 w 339"/>
                <a:gd name="T25" fmla="*/ 333 h 348"/>
                <a:gd name="T26" fmla="*/ 117 w 339"/>
                <a:gd name="T27" fmla="*/ 205 h 348"/>
                <a:gd name="T28" fmla="*/ 83 w 339"/>
                <a:gd name="T29" fmla="*/ 129 h 348"/>
                <a:gd name="T30" fmla="*/ 132 w 339"/>
                <a:gd name="T31" fmla="*/ 89 h 348"/>
                <a:gd name="T32" fmla="*/ 217 w 339"/>
                <a:gd name="T33" fmla="*/ 87 h 348"/>
                <a:gd name="T34" fmla="*/ 257 w 339"/>
                <a:gd name="T35" fmla="*/ 143 h 348"/>
                <a:gd name="T36" fmla="*/ 208 w 339"/>
                <a:gd name="T37" fmla="*/ 272 h 348"/>
                <a:gd name="T38" fmla="*/ 186 w 339"/>
                <a:gd name="T39" fmla="*/ 333 h 348"/>
                <a:gd name="T40" fmla="*/ 228 w 339"/>
                <a:gd name="T41" fmla="*/ 283 h 348"/>
                <a:gd name="T42" fmla="*/ 280 w 339"/>
                <a:gd name="T43" fmla="*/ 147 h 348"/>
                <a:gd name="T44" fmla="*/ 323 w 339"/>
                <a:gd name="T45" fmla="*/ 92 h 348"/>
                <a:gd name="T46" fmla="*/ 40 w 339"/>
                <a:gd name="T47" fmla="*/ 99 h 348"/>
                <a:gd name="T48" fmla="*/ 43 w 339"/>
                <a:gd name="T49" fmla="*/ 103 h 348"/>
                <a:gd name="T50" fmla="*/ 142 w 339"/>
                <a:gd name="T51" fmla="*/ 37 h 348"/>
                <a:gd name="T52" fmla="*/ 141 w 339"/>
                <a:gd name="T53" fmla="*/ 44 h 348"/>
                <a:gd name="T54" fmla="*/ 142 w 339"/>
                <a:gd name="T55" fmla="*/ 37 h 348"/>
                <a:gd name="T56" fmla="*/ 235 w 339"/>
                <a:gd name="T57" fmla="*/ 43 h 348"/>
                <a:gd name="T58" fmla="*/ 234 w 339"/>
                <a:gd name="T59" fmla="*/ 46 h 348"/>
                <a:gd name="T60" fmla="*/ 300 w 339"/>
                <a:gd name="T61" fmla="*/ 115 h 348"/>
                <a:gd name="T62" fmla="*/ 296 w 339"/>
                <a:gd name="T63" fmla="*/ 112 h 348"/>
                <a:gd name="T64" fmla="*/ 304 w 339"/>
                <a:gd name="T65" fmla="*/ 10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9" h="348">
                  <a:moveTo>
                    <a:pt x="323" y="92"/>
                  </a:moveTo>
                  <a:cubicBezTo>
                    <a:pt x="308" y="65"/>
                    <a:pt x="286" y="83"/>
                    <a:pt x="275" y="103"/>
                  </a:cubicBezTo>
                  <a:cubicBezTo>
                    <a:pt x="272" y="109"/>
                    <a:pt x="269" y="115"/>
                    <a:pt x="266" y="121"/>
                  </a:cubicBezTo>
                  <a:cubicBezTo>
                    <a:pt x="264" y="121"/>
                    <a:pt x="263" y="120"/>
                    <a:pt x="261" y="119"/>
                  </a:cubicBezTo>
                  <a:cubicBezTo>
                    <a:pt x="249" y="111"/>
                    <a:pt x="242" y="94"/>
                    <a:pt x="238" y="76"/>
                  </a:cubicBezTo>
                  <a:cubicBezTo>
                    <a:pt x="246" y="71"/>
                    <a:pt x="253" y="65"/>
                    <a:pt x="256" y="55"/>
                  </a:cubicBezTo>
                  <a:cubicBezTo>
                    <a:pt x="259" y="45"/>
                    <a:pt x="260" y="25"/>
                    <a:pt x="248" y="20"/>
                  </a:cubicBezTo>
                  <a:cubicBezTo>
                    <a:pt x="236" y="15"/>
                    <a:pt x="220" y="19"/>
                    <a:pt x="214" y="32"/>
                  </a:cubicBezTo>
                  <a:cubicBezTo>
                    <a:pt x="210" y="41"/>
                    <a:pt x="210" y="52"/>
                    <a:pt x="211" y="64"/>
                  </a:cubicBezTo>
                  <a:cubicBezTo>
                    <a:pt x="193" y="73"/>
                    <a:pt x="171" y="78"/>
                    <a:pt x="151" y="73"/>
                  </a:cubicBezTo>
                  <a:cubicBezTo>
                    <a:pt x="151" y="73"/>
                    <a:pt x="150" y="73"/>
                    <a:pt x="149" y="72"/>
                  </a:cubicBezTo>
                  <a:cubicBezTo>
                    <a:pt x="154" y="67"/>
                    <a:pt x="158" y="62"/>
                    <a:pt x="161" y="56"/>
                  </a:cubicBezTo>
                  <a:cubicBezTo>
                    <a:pt x="167" y="46"/>
                    <a:pt x="169" y="27"/>
                    <a:pt x="160" y="18"/>
                  </a:cubicBezTo>
                  <a:cubicBezTo>
                    <a:pt x="141" y="0"/>
                    <a:pt x="114" y="25"/>
                    <a:pt x="111" y="46"/>
                  </a:cubicBezTo>
                  <a:cubicBezTo>
                    <a:pt x="110" y="55"/>
                    <a:pt x="113" y="64"/>
                    <a:pt x="117" y="72"/>
                  </a:cubicBezTo>
                  <a:cubicBezTo>
                    <a:pt x="107" y="82"/>
                    <a:pt x="97" y="92"/>
                    <a:pt x="86" y="100"/>
                  </a:cubicBezTo>
                  <a:cubicBezTo>
                    <a:pt x="82" y="103"/>
                    <a:pt x="79" y="105"/>
                    <a:pt x="75" y="106"/>
                  </a:cubicBezTo>
                  <a:cubicBezTo>
                    <a:pt x="75" y="105"/>
                    <a:pt x="75" y="104"/>
                    <a:pt x="74" y="103"/>
                  </a:cubicBezTo>
                  <a:cubicBezTo>
                    <a:pt x="64" y="84"/>
                    <a:pt x="32" y="62"/>
                    <a:pt x="14" y="86"/>
                  </a:cubicBezTo>
                  <a:cubicBezTo>
                    <a:pt x="0" y="105"/>
                    <a:pt x="36" y="127"/>
                    <a:pt x="49" y="132"/>
                  </a:cubicBezTo>
                  <a:cubicBezTo>
                    <a:pt x="53" y="133"/>
                    <a:pt x="57" y="134"/>
                    <a:pt x="61" y="134"/>
                  </a:cubicBezTo>
                  <a:cubicBezTo>
                    <a:pt x="63" y="141"/>
                    <a:pt x="65" y="148"/>
                    <a:pt x="67" y="154"/>
                  </a:cubicBezTo>
                  <a:cubicBezTo>
                    <a:pt x="71" y="168"/>
                    <a:pt x="79" y="180"/>
                    <a:pt x="86" y="193"/>
                  </a:cubicBezTo>
                  <a:cubicBezTo>
                    <a:pt x="94" y="207"/>
                    <a:pt x="98" y="223"/>
                    <a:pt x="102" y="239"/>
                  </a:cubicBezTo>
                  <a:cubicBezTo>
                    <a:pt x="106" y="253"/>
                    <a:pt x="112" y="267"/>
                    <a:pt x="117" y="281"/>
                  </a:cubicBezTo>
                  <a:cubicBezTo>
                    <a:pt x="123" y="298"/>
                    <a:pt x="126" y="316"/>
                    <a:pt x="131" y="333"/>
                  </a:cubicBezTo>
                  <a:cubicBezTo>
                    <a:pt x="135" y="347"/>
                    <a:pt x="157" y="341"/>
                    <a:pt x="153" y="326"/>
                  </a:cubicBezTo>
                  <a:cubicBezTo>
                    <a:pt x="141" y="286"/>
                    <a:pt x="129" y="246"/>
                    <a:pt x="117" y="205"/>
                  </a:cubicBezTo>
                  <a:cubicBezTo>
                    <a:pt x="110" y="186"/>
                    <a:pt x="98" y="171"/>
                    <a:pt x="91" y="153"/>
                  </a:cubicBezTo>
                  <a:cubicBezTo>
                    <a:pt x="88" y="145"/>
                    <a:pt x="86" y="137"/>
                    <a:pt x="83" y="129"/>
                  </a:cubicBezTo>
                  <a:cubicBezTo>
                    <a:pt x="101" y="120"/>
                    <a:pt x="118" y="103"/>
                    <a:pt x="130" y="91"/>
                  </a:cubicBezTo>
                  <a:cubicBezTo>
                    <a:pt x="131" y="90"/>
                    <a:pt x="132" y="90"/>
                    <a:pt x="132" y="89"/>
                  </a:cubicBezTo>
                  <a:cubicBezTo>
                    <a:pt x="145" y="97"/>
                    <a:pt x="160" y="98"/>
                    <a:pt x="175" y="97"/>
                  </a:cubicBezTo>
                  <a:cubicBezTo>
                    <a:pt x="190" y="97"/>
                    <a:pt x="204" y="92"/>
                    <a:pt x="217" y="87"/>
                  </a:cubicBezTo>
                  <a:cubicBezTo>
                    <a:pt x="220" y="95"/>
                    <a:pt x="223" y="102"/>
                    <a:pt x="225" y="108"/>
                  </a:cubicBezTo>
                  <a:cubicBezTo>
                    <a:pt x="232" y="123"/>
                    <a:pt x="243" y="136"/>
                    <a:pt x="257" y="143"/>
                  </a:cubicBezTo>
                  <a:cubicBezTo>
                    <a:pt x="248" y="165"/>
                    <a:pt x="241" y="187"/>
                    <a:pt x="232" y="209"/>
                  </a:cubicBezTo>
                  <a:cubicBezTo>
                    <a:pt x="225" y="230"/>
                    <a:pt x="216" y="251"/>
                    <a:pt x="208" y="272"/>
                  </a:cubicBezTo>
                  <a:cubicBezTo>
                    <a:pt x="200" y="289"/>
                    <a:pt x="191" y="305"/>
                    <a:pt x="187" y="323"/>
                  </a:cubicBezTo>
                  <a:cubicBezTo>
                    <a:pt x="186" y="326"/>
                    <a:pt x="186" y="330"/>
                    <a:pt x="186" y="333"/>
                  </a:cubicBezTo>
                  <a:cubicBezTo>
                    <a:pt x="185" y="348"/>
                    <a:pt x="208" y="348"/>
                    <a:pt x="209" y="333"/>
                  </a:cubicBezTo>
                  <a:cubicBezTo>
                    <a:pt x="210" y="316"/>
                    <a:pt x="220" y="299"/>
                    <a:pt x="228" y="283"/>
                  </a:cubicBezTo>
                  <a:cubicBezTo>
                    <a:pt x="237" y="263"/>
                    <a:pt x="245" y="242"/>
                    <a:pt x="253" y="221"/>
                  </a:cubicBezTo>
                  <a:cubicBezTo>
                    <a:pt x="262" y="196"/>
                    <a:pt x="270" y="171"/>
                    <a:pt x="280" y="147"/>
                  </a:cubicBezTo>
                  <a:cubicBezTo>
                    <a:pt x="282" y="147"/>
                    <a:pt x="283" y="146"/>
                    <a:pt x="285" y="146"/>
                  </a:cubicBezTo>
                  <a:cubicBezTo>
                    <a:pt x="309" y="141"/>
                    <a:pt x="339" y="120"/>
                    <a:pt x="323" y="92"/>
                  </a:cubicBezTo>
                  <a:close/>
                  <a:moveTo>
                    <a:pt x="39" y="99"/>
                  </a:moveTo>
                  <a:cubicBezTo>
                    <a:pt x="39" y="99"/>
                    <a:pt x="39" y="99"/>
                    <a:pt x="40" y="99"/>
                  </a:cubicBezTo>
                  <a:cubicBezTo>
                    <a:pt x="43" y="100"/>
                    <a:pt x="46" y="103"/>
                    <a:pt x="48" y="106"/>
                  </a:cubicBezTo>
                  <a:cubicBezTo>
                    <a:pt x="46" y="105"/>
                    <a:pt x="45" y="104"/>
                    <a:pt x="43" y="103"/>
                  </a:cubicBezTo>
                  <a:cubicBezTo>
                    <a:pt x="42" y="102"/>
                    <a:pt x="40" y="101"/>
                    <a:pt x="39" y="99"/>
                  </a:cubicBezTo>
                  <a:close/>
                  <a:moveTo>
                    <a:pt x="142" y="37"/>
                  </a:moveTo>
                  <a:cubicBezTo>
                    <a:pt x="142" y="36"/>
                    <a:pt x="143" y="36"/>
                    <a:pt x="143" y="36"/>
                  </a:cubicBezTo>
                  <a:cubicBezTo>
                    <a:pt x="143" y="39"/>
                    <a:pt x="142" y="42"/>
                    <a:pt x="141" y="44"/>
                  </a:cubicBezTo>
                  <a:cubicBezTo>
                    <a:pt x="139" y="48"/>
                    <a:pt x="137" y="51"/>
                    <a:pt x="135" y="54"/>
                  </a:cubicBezTo>
                  <a:cubicBezTo>
                    <a:pt x="134" y="48"/>
                    <a:pt x="136" y="41"/>
                    <a:pt x="142" y="37"/>
                  </a:cubicBezTo>
                  <a:close/>
                  <a:moveTo>
                    <a:pt x="234" y="43"/>
                  </a:moveTo>
                  <a:cubicBezTo>
                    <a:pt x="235" y="43"/>
                    <a:pt x="235" y="43"/>
                    <a:pt x="235" y="43"/>
                  </a:cubicBezTo>
                  <a:cubicBezTo>
                    <a:pt x="235" y="45"/>
                    <a:pt x="234" y="46"/>
                    <a:pt x="234" y="48"/>
                  </a:cubicBezTo>
                  <a:cubicBezTo>
                    <a:pt x="234" y="47"/>
                    <a:pt x="234" y="47"/>
                    <a:pt x="234" y="46"/>
                  </a:cubicBezTo>
                  <a:cubicBezTo>
                    <a:pt x="234" y="45"/>
                    <a:pt x="234" y="44"/>
                    <a:pt x="234" y="43"/>
                  </a:cubicBezTo>
                  <a:close/>
                  <a:moveTo>
                    <a:pt x="300" y="115"/>
                  </a:moveTo>
                  <a:cubicBezTo>
                    <a:pt x="298" y="117"/>
                    <a:pt x="295" y="119"/>
                    <a:pt x="292" y="120"/>
                  </a:cubicBezTo>
                  <a:cubicBezTo>
                    <a:pt x="294" y="118"/>
                    <a:pt x="295" y="115"/>
                    <a:pt x="296" y="112"/>
                  </a:cubicBezTo>
                  <a:cubicBezTo>
                    <a:pt x="298" y="109"/>
                    <a:pt x="300" y="105"/>
                    <a:pt x="303" y="103"/>
                  </a:cubicBezTo>
                  <a:cubicBezTo>
                    <a:pt x="304" y="104"/>
                    <a:pt x="304" y="106"/>
                    <a:pt x="304" y="108"/>
                  </a:cubicBezTo>
                  <a:cubicBezTo>
                    <a:pt x="305" y="111"/>
                    <a:pt x="302" y="114"/>
                    <a:pt x="300"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7"/>
            <p:cNvSpPr/>
            <p:nvPr/>
          </p:nvSpPr>
          <p:spPr bwMode="auto">
            <a:xfrm>
              <a:off x="4999038" y="1325563"/>
              <a:ext cx="285750" cy="315913"/>
            </a:xfrm>
            <a:custGeom>
              <a:avLst/>
              <a:gdLst>
                <a:gd name="T0" fmla="*/ 72 w 76"/>
                <a:gd name="T1" fmla="*/ 66 h 84"/>
                <a:gd name="T2" fmla="*/ 54 w 76"/>
                <a:gd name="T3" fmla="*/ 15 h 84"/>
                <a:gd name="T4" fmla="*/ 32 w 76"/>
                <a:gd name="T5" fmla="*/ 21 h 84"/>
                <a:gd name="T6" fmla="*/ 34 w 76"/>
                <a:gd name="T7" fmla="*/ 27 h 84"/>
                <a:gd name="T8" fmla="*/ 27 w 76"/>
                <a:gd name="T9" fmla="*/ 14 h 84"/>
                <a:gd name="T10" fmla="*/ 5 w 76"/>
                <a:gd name="T11" fmla="*/ 20 h 84"/>
                <a:gd name="T12" fmla="*/ 63 w 76"/>
                <a:gd name="T13" fmla="*/ 83 h 84"/>
                <a:gd name="T14" fmla="*/ 72 w 76"/>
                <a:gd name="T15" fmla="*/ 66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4">
                  <a:moveTo>
                    <a:pt x="72" y="66"/>
                  </a:moveTo>
                  <a:cubicBezTo>
                    <a:pt x="65" y="50"/>
                    <a:pt x="59" y="33"/>
                    <a:pt x="54" y="15"/>
                  </a:cubicBezTo>
                  <a:cubicBezTo>
                    <a:pt x="51" y="1"/>
                    <a:pt x="28" y="7"/>
                    <a:pt x="32" y="21"/>
                  </a:cubicBezTo>
                  <a:cubicBezTo>
                    <a:pt x="33" y="23"/>
                    <a:pt x="33" y="25"/>
                    <a:pt x="34" y="27"/>
                  </a:cubicBezTo>
                  <a:cubicBezTo>
                    <a:pt x="31" y="23"/>
                    <a:pt x="29" y="18"/>
                    <a:pt x="27" y="14"/>
                  </a:cubicBezTo>
                  <a:cubicBezTo>
                    <a:pt x="22" y="0"/>
                    <a:pt x="0" y="6"/>
                    <a:pt x="5" y="20"/>
                  </a:cubicBezTo>
                  <a:cubicBezTo>
                    <a:pt x="15" y="44"/>
                    <a:pt x="33" y="82"/>
                    <a:pt x="63" y="83"/>
                  </a:cubicBezTo>
                  <a:cubicBezTo>
                    <a:pt x="72" y="84"/>
                    <a:pt x="76" y="73"/>
                    <a:pt x="72" y="6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4" name="Freeform 8"/>
            <p:cNvSpPr/>
            <p:nvPr/>
          </p:nvSpPr>
          <p:spPr bwMode="auto">
            <a:xfrm>
              <a:off x="5988051" y="987426"/>
              <a:ext cx="188913" cy="354013"/>
            </a:xfrm>
            <a:custGeom>
              <a:avLst/>
              <a:gdLst>
                <a:gd name="T0" fmla="*/ 49 w 50"/>
                <a:gd name="T1" fmla="*/ 26 h 94"/>
                <a:gd name="T2" fmla="*/ 47 w 50"/>
                <a:gd name="T3" fmla="*/ 19 h 94"/>
                <a:gd name="T4" fmla="*/ 46 w 50"/>
                <a:gd name="T5" fmla="*/ 10 h 94"/>
                <a:gd name="T6" fmla="*/ 32 w 50"/>
                <a:gd name="T7" fmla="*/ 2 h 94"/>
                <a:gd name="T8" fmla="*/ 15 w 50"/>
                <a:gd name="T9" fmla="*/ 5 h 94"/>
                <a:gd name="T10" fmla="*/ 15 w 50"/>
                <a:gd name="T11" fmla="*/ 28 h 94"/>
                <a:gd name="T12" fmla="*/ 22 w 50"/>
                <a:gd name="T13" fmla="*/ 28 h 94"/>
                <a:gd name="T14" fmla="*/ 15 w 50"/>
                <a:gd name="T15" fmla="*/ 46 h 94"/>
                <a:gd name="T16" fmla="*/ 13 w 50"/>
                <a:gd name="T17" fmla="*/ 82 h 94"/>
                <a:gd name="T18" fmla="*/ 33 w 50"/>
                <a:gd name="T19" fmla="*/ 87 h 94"/>
                <a:gd name="T20" fmla="*/ 49 w 50"/>
                <a:gd name="T21" fmla="*/ 2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94">
                  <a:moveTo>
                    <a:pt x="49" y="26"/>
                  </a:moveTo>
                  <a:cubicBezTo>
                    <a:pt x="49" y="23"/>
                    <a:pt x="48" y="21"/>
                    <a:pt x="47" y="19"/>
                  </a:cubicBezTo>
                  <a:cubicBezTo>
                    <a:pt x="47" y="16"/>
                    <a:pt x="47" y="13"/>
                    <a:pt x="46" y="10"/>
                  </a:cubicBezTo>
                  <a:cubicBezTo>
                    <a:pt x="45" y="4"/>
                    <a:pt x="38" y="0"/>
                    <a:pt x="32" y="2"/>
                  </a:cubicBezTo>
                  <a:cubicBezTo>
                    <a:pt x="26" y="3"/>
                    <a:pt x="21" y="5"/>
                    <a:pt x="15" y="5"/>
                  </a:cubicBezTo>
                  <a:cubicBezTo>
                    <a:pt x="0" y="6"/>
                    <a:pt x="0" y="29"/>
                    <a:pt x="15" y="28"/>
                  </a:cubicBezTo>
                  <a:cubicBezTo>
                    <a:pt x="17" y="28"/>
                    <a:pt x="20" y="28"/>
                    <a:pt x="22" y="28"/>
                  </a:cubicBezTo>
                  <a:cubicBezTo>
                    <a:pt x="19" y="34"/>
                    <a:pt x="16" y="41"/>
                    <a:pt x="15" y="46"/>
                  </a:cubicBezTo>
                  <a:cubicBezTo>
                    <a:pt x="12" y="58"/>
                    <a:pt x="10" y="70"/>
                    <a:pt x="13" y="82"/>
                  </a:cubicBezTo>
                  <a:cubicBezTo>
                    <a:pt x="15" y="90"/>
                    <a:pt x="27" y="94"/>
                    <a:pt x="33" y="87"/>
                  </a:cubicBezTo>
                  <a:cubicBezTo>
                    <a:pt x="45" y="71"/>
                    <a:pt x="50" y="46"/>
                    <a:pt x="49" y="2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5" name="Freeform 9"/>
            <p:cNvSpPr/>
            <p:nvPr/>
          </p:nvSpPr>
          <p:spPr bwMode="auto">
            <a:xfrm>
              <a:off x="6869113" y="1319213"/>
              <a:ext cx="320675" cy="352425"/>
            </a:xfrm>
            <a:custGeom>
              <a:avLst/>
              <a:gdLst>
                <a:gd name="T0" fmla="*/ 61 w 85"/>
                <a:gd name="T1" fmla="*/ 15 h 94"/>
                <a:gd name="T2" fmla="*/ 60 w 85"/>
                <a:gd name="T3" fmla="*/ 10 h 94"/>
                <a:gd name="T4" fmla="*/ 46 w 85"/>
                <a:gd name="T5" fmla="*/ 2 h 94"/>
                <a:gd name="T6" fmla="*/ 20 w 85"/>
                <a:gd name="T7" fmla="*/ 27 h 94"/>
                <a:gd name="T8" fmla="*/ 8 w 85"/>
                <a:gd name="T9" fmla="*/ 59 h 94"/>
                <a:gd name="T10" fmla="*/ 15 w 85"/>
                <a:gd name="T11" fmla="*/ 78 h 94"/>
                <a:gd name="T12" fmla="*/ 15 w 85"/>
                <a:gd name="T13" fmla="*/ 79 h 94"/>
                <a:gd name="T14" fmla="*/ 29 w 85"/>
                <a:gd name="T15" fmla="*/ 93 h 94"/>
                <a:gd name="T16" fmla="*/ 60 w 85"/>
                <a:gd name="T17" fmla="*/ 66 h 94"/>
                <a:gd name="T18" fmla="*/ 80 w 85"/>
                <a:gd name="T19" fmla="*/ 26 h 94"/>
                <a:gd name="T20" fmla="*/ 61 w 85"/>
                <a:gd name="T2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94">
                  <a:moveTo>
                    <a:pt x="61" y="15"/>
                  </a:moveTo>
                  <a:cubicBezTo>
                    <a:pt x="61" y="14"/>
                    <a:pt x="61" y="12"/>
                    <a:pt x="60" y="10"/>
                  </a:cubicBezTo>
                  <a:cubicBezTo>
                    <a:pt x="58" y="5"/>
                    <a:pt x="52" y="0"/>
                    <a:pt x="46" y="2"/>
                  </a:cubicBezTo>
                  <a:cubicBezTo>
                    <a:pt x="33" y="7"/>
                    <a:pt x="26" y="15"/>
                    <a:pt x="20" y="27"/>
                  </a:cubicBezTo>
                  <a:cubicBezTo>
                    <a:pt x="16" y="38"/>
                    <a:pt x="17" y="51"/>
                    <a:pt x="8" y="59"/>
                  </a:cubicBezTo>
                  <a:cubicBezTo>
                    <a:pt x="0" y="66"/>
                    <a:pt x="6" y="77"/>
                    <a:pt x="15" y="78"/>
                  </a:cubicBezTo>
                  <a:cubicBezTo>
                    <a:pt x="15" y="78"/>
                    <a:pt x="15" y="78"/>
                    <a:pt x="15" y="79"/>
                  </a:cubicBezTo>
                  <a:cubicBezTo>
                    <a:pt x="13" y="88"/>
                    <a:pt x="20" y="94"/>
                    <a:pt x="29" y="93"/>
                  </a:cubicBezTo>
                  <a:cubicBezTo>
                    <a:pt x="43" y="91"/>
                    <a:pt x="52" y="77"/>
                    <a:pt x="60" y="66"/>
                  </a:cubicBezTo>
                  <a:cubicBezTo>
                    <a:pt x="68" y="54"/>
                    <a:pt x="75" y="40"/>
                    <a:pt x="80" y="26"/>
                  </a:cubicBezTo>
                  <a:cubicBezTo>
                    <a:pt x="85" y="14"/>
                    <a:pt x="69" y="8"/>
                    <a:pt x="61" y="15"/>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6" name="Freeform 10"/>
            <p:cNvSpPr/>
            <p:nvPr/>
          </p:nvSpPr>
          <p:spPr bwMode="auto">
            <a:xfrm>
              <a:off x="7351713" y="2228851"/>
              <a:ext cx="349250" cy="179388"/>
            </a:xfrm>
            <a:custGeom>
              <a:avLst/>
              <a:gdLst>
                <a:gd name="T0" fmla="*/ 90 w 93"/>
                <a:gd name="T1" fmla="*/ 33 h 48"/>
                <a:gd name="T2" fmla="*/ 84 w 93"/>
                <a:gd name="T3" fmla="*/ 11 h 48"/>
                <a:gd name="T4" fmla="*/ 70 w 93"/>
                <a:gd name="T5" fmla="*/ 2 h 48"/>
                <a:gd name="T6" fmla="*/ 31 w 93"/>
                <a:gd name="T7" fmla="*/ 19 h 48"/>
                <a:gd name="T8" fmla="*/ 30 w 93"/>
                <a:gd name="T9" fmla="*/ 19 h 48"/>
                <a:gd name="T10" fmla="*/ 29 w 93"/>
                <a:gd name="T11" fmla="*/ 18 h 48"/>
                <a:gd name="T12" fmla="*/ 8 w 93"/>
                <a:gd name="T13" fmla="*/ 23 h 48"/>
                <a:gd name="T14" fmla="*/ 14 w 93"/>
                <a:gd name="T15" fmla="*/ 44 h 48"/>
                <a:gd name="T16" fmla="*/ 28 w 93"/>
                <a:gd name="T17" fmla="*/ 43 h 48"/>
                <a:gd name="T18" fmla="*/ 76 w 93"/>
                <a:gd name="T19" fmla="*/ 47 h 48"/>
                <a:gd name="T20" fmla="*/ 90 w 93"/>
                <a:gd name="T21"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8">
                  <a:moveTo>
                    <a:pt x="90" y="33"/>
                  </a:moveTo>
                  <a:cubicBezTo>
                    <a:pt x="87" y="25"/>
                    <a:pt x="86" y="18"/>
                    <a:pt x="84" y="11"/>
                  </a:cubicBezTo>
                  <a:cubicBezTo>
                    <a:pt x="83" y="5"/>
                    <a:pt x="76" y="0"/>
                    <a:pt x="70" y="2"/>
                  </a:cubicBezTo>
                  <a:cubicBezTo>
                    <a:pt x="57" y="8"/>
                    <a:pt x="44" y="15"/>
                    <a:pt x="31" y="19"/>
                  </a:cubicBezTo>
                  <a:cubicBezTo>
                    <a:pt x="31" y="19"/>
                    <a:pt x="31" y="19"/>
                    <a:pt x="30" y="19"/>
                  </a:cubicBezTo>
                  <a:cubicBezTo>
                    <a:pt x="30" y="18"/>
                    <a:pt x="29" y="18"/>
                    <a:pt x="29" y="18"/>
                  </a:cubicBezTo>
                  <a:cubicBezTo>
                    <a:pt x="24" y="9"/>
                    <a:pt x="8" y="13"/>
                    <a:pt x="8" y="23"/>
                  </a:cubicBezTo>
                  <a:cubicBezTo>
                    <a:pt x="0" y="29"/>
                    <a:pt x="2" y="44"/>
                    <a:pt x="14" y="44"/>
                  </a:cubicBezTo>
                  <a:cubicBezTo>
                    <a:pt x="19" y="44"/>
                    <a:pt x="24" y="44"/>
                    <a:pt x="28" y="43"/>
                  </a:cubicBezTo>
                  <a:cubicBezTo>
                    <a:pt x="44" y="47"/>
                    <a:pt x="65" y="45"/>
                    <a:pt x="76" y="47"/>
                  </a:cubicBezTo>
                  <a:cubicBezTo>
                    <a:pt x="83" y="48"/>
                    <a:pt x="93" y="42"/>
                    <a:pt x="90" y="33"/>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7" name="Freeform 11"/>
            <p:cNvSpPr/>
            <p:nvPr/>
          </p:nvSpPr>
          <p:spPr bwMode="auto">
            <a:xfrm>
              <a:off x="7234238" y="3190876"/>
              <a:ext cx="368300" cy="247650"/>
            </a:xfrm>
            <a:custGeom>
              <a:avLst/>
              <a:gdLst>
                <a:gd name="T0" fmla="*/ 97 w 98"/>
                <a:gd name="T1" fmla="*/ 50 h 66"/>
                <a:gd name="T2" fmla="*/ 80 w 98"/>
                <a:gd name="T3" fmla="*/ 27 h 66"/>
                <a:gd name="T4" fmla="*/ 68 w 98"/>
                <a:gd name="T5" fmla="*/ 28 h 66"/>
                <a:gd name="T6" fmla="*/ 45 w 98"/>
                <a:gd name="T7" fmla="*/ 3 h 66"/>
                <a:gd name="T8" fmla="*/ 32 w 98"/>
                <a:gd name="T9" fmla="*/ 4 h 66"/>
                <a:gd name="T10" fmla="*/ 15 w 98"/>
                <a:gd name="T11" fmla="*/ 6 h 66"/>
                <a:gd name="T12" fmla="*/ 15 w 98"/>
                <a:gd name="T13" fmla="*/ 29 h 66"/>
                <a:gd name="T14" fmla="*/ 28 w 98"/>
                <a:gd name="T15" fmla="*/ 28 h 66"/>
                <a:gd name="T16" fmla="*/ 30 w 98"/>
                <a:gd name="T17" fmla="*/ 28 h 66"/>
                <a:gd name="T18" fmla="*/ 29 w 98"/>
                <a:gd name="T19" fmla="*/ 36 h 66"/>
                <a:gd name="T20" fmla="*/ 42 w 98"/>
                <a:gd name="T21" fmla="*/ 57 h 66"/>
                <a:gd name="T22" fmla="*/ 64 w 98"/>
                <a:gd name="T23" fmla="*/ 55 h 66"/>
                <a:gd name="T24" fmla="*/ 65 w 98"/>
                <a:gd name="T25" fmla="*/ 55 h 66"/>
                <a:gd name="T26" fmla="*/ 83 w 98"/>
                <a:gd name="T27" fmla="*/ 64 h 66"/>
                <a:gd name="T28" fmla="*/ 97 w 98"/>
                <a:gd name="T2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66">
                  <a:moveTo>
                    <a:pt x="97" y="50"/>
                  </a:moveTo>
                  <a:cubicBezTo>
                    <a:pt x="95" y="39"/>
                    <a:pt x="91" y="29"/>
                    <a:pt x="80" y="27"/>
                  </a:cubicBezTo>
                  <a:cubicBezTo>
                    <a:pt x="76" y="26"/>
                    <a:pt x="72" y="26"/>
                    <a:pt x="68" y="28"/>
                  </a:cubicBezTo>
                  <a:cubicBezTo>
                    <a:pt x="61" y="19"/>
                    <a:pt x="54" y="9"/>
                    <a:pt x="45" y="3"/>
                  </a:cubicBezTo>
                  <a:cubicBezTo>
                    <a:pt x="40" y="0"/>
                    <a:pt x="35" y="1"/>
                    <a:pt x="32" y="4"/>
                  </a:cubicBezTo>
                  <a:cubicBezTo>
                    <a:pt x="26" y="4"/>
                    <a:pt x="20" y="5"/>
                    <a:pt x="15" y="6"/>
                  </a:cubicBezTo>
                  <a:cubicBezTo>
                    <a:pt x="0" y="6"/>
                    <a:pt x="0" y="29"/>
                    <a:pt x="15" y="29"/>
                  </a:cubicBezTo>
                  <a:cubicBezTo>
                    <a:pt x="19" y="28"/>
                    <a:pt x="24" y="28"/>
                    <a:pt x="28" y="28"/>
                  </a:cubicBezTo>
                  <a:cubicBezTo>
                    <a:pt x="29" y="28"/>
                    <a:pt x="30" y="28"/>
                    <a:pt x="30" y="28"/>
                  </a:cubicBezTo>
                  <a:cubicBezTo>
                    <a:pt x="30" y="31"/>
                    <a:pt x="29" y="33"/>
                    <a:pt x="29" y="36"/>
                  </a:cubicBezTo>
                  <a:cubicBezTo>
                    <a:pt x="28" y="45"/>
                    <a:pt x="34" y="54"/>
                    <a:pt x="42" y="57"/>
                  </a:cubicBezTo>
                  <a:cubicBezTo>
                    <a:pt x="50" y="60"/>
                    <a:pt x="57" y="58"/>
                    <a:pt x="64" y="55"/>
                  </a:cubicBezTo>
                  <a:cubicBezTo>
                    <a:pt x="64" y="55"/>
                    <a:pt x="64" y="55"/>
                    <a:pt x="65" y="55"/>
                  </a:cubicBezTo>
                  <a:cubicBezTo>
                    <a:pt x="70" y="59"/>
                    <a:pt x="75" y="62"/>
                    <a:pt x="83" y="64"/>
                  </a:cubicBezTo>
                  <a:cubicBezTo>
                    <a:pt x="92" y="66"/>
                    <a:pt x="98" y="58"/>
                    <a:pt x="97" y="5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8" name="Freeform 12"/>
            <p:cNvSpPr>
              <a:spLocks noEditPoints="1"/>
            </p:cNvSpPr>
            <p:nvPr/>
          </p:nvSpPr>
          <p:spPr bwMode="auto">
            <a:xfrm>
              <a:off x="4600576" y="3221038"/>
              <a:ext cx="349250" cy="209550"/>
            </a:xfrm>
            <a:custGeom>
              <a:avLst/>
              <a:gdLst>
                <a:gd name="T0" fmla="*/ 87 w 93"/>
                <a:gd name="T1" fmla="*/ 6 h 56"/>
                <a:gd name="T2" fmla="*/ 67 w 93"/>
                <a:gd name="T3" fmla="*/ 2 h 56"/>
                <a:gd name="T4" fmla="*/ 51 w 93"/>
                <a:gd name="T5" fmla="*/ 8 h 56"/>
                <a:gd name="T6" fmla="*/ 46 w 93"/>
                <a:gd name="T7" fmla="*/ 5 h 56"/>
                <a:gd name="T8" fmla="*/ 34 w 93"/>
                <a:gd name="T9" fmla="*/ 5 h 56"/>
                <a:gd name="T10" fmla="*/ 24 w 93"/>
                <a:gd name="T11" fmla="*/ 4 h 56"/>
                <a:gd name="T12" fmla="*/ 2 w 93"/>
                <a:gd name="T13" fmla="*/ 41 h 56"/>
                <a:gd name="T14" fmla="*/ 25 w 93"/>
                <a:gd name="T15" fmla="*/ 41 h 56"/>
                <a:gd name="T16" fmla="*/ 25 w 93"/>
                <a:gd name="T17" fmla="*/ 39 h 56"/>
                <a:gd name="T18" fmla="*/ 42 w 93"/>
                <a:gd name="T19" fmla="*/ 47 h 56"/>
                <a:gd name="T20" fmla="*/ 50 w 93"/>
                <a:gd name="T21" fmla="*/ 33 h 56"/>
                <a:gd name="T22" fmla="*/ 52 w 93"/>
                <a:gd name="T23" fmla="*/ 33 h 56"/>
                <a:gd name="T24" fmla="*/ 85 w 93"/>
                <a:gd name="T25" fmla="*/ 27 h 56"/>
                <a:gd name="T26" fmla="*/ 87 w 93"/>
                <a:gd name="T27" fmla="*/ 6 h 56"/>
                <a:gd name="T28" fmla="*/ 25 w 93"/>
                <a:gd name="T29" fmla="*/ 36 h 56"/>
                <a:gd name="T30" fmla="*/ 25 w 93"/>
                <a:gd name="T31" fmla="*/ 30 h 56"/>
                <a:gd name="T32" fmla="*/ 25 w 93"/>
                <a:gd name="T33" fmla="*/ 28 h 56"/>
                <a:gd name="T34" fmla="*/ 25 w 93"/>
                <a:gd name="T35" fmla="*/ 27 h 56"/>
                <a:gd name="T36" fmla="*/ 27 w 93"/>
                <a:gd name="T37" fmla="*/ 27 h 56"/>
                <a:gd name="T38" fmla="*/ 30 w 93"/>
                <a:gd name="T39" fmla="*/ 27 h 56"/>
                <a:gd name="T40" fmla="*/ 30 w 93"/>
                <a:gd name="T41" fmla="*/ 27 h 56"/>
                <a:gd name="T42" fmla="*/ 25 w 93"/>
                <a:gd name="T43"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56">
                  <a:moveTo>
                    <a:pt x="87" y="6"/>
                  </a:moveTo>
                  <a:cubicBezTo>
                    <a:pt x="81" y="0"/>
                    <a:pt x="74" y="1"/>
                    <a:pt x="67" y="2"/>
                  </a:cubicBezTo>
                  <a:cubicBezTo>
                    <a:pt x="62" y="3"/>
                    <a:pt x="56" y="5"/>
                    <a:pt x="51" y="8"/>
                  </a:cubicBezTo>
                  <a:cubicBezTo>
                    <a:pt x="49" y="7"/>
                    <a:pt x="47" y="6"/>
                    <a:pt x="46" y="5"/>
                  </a:cubicBezTo>
                  <a:cubicBezTo>
                    <a:pt x="41" y="2"/>
                    <a:pt x="37" y="3"/>
                    <a:pt x="34" y="5"/>
                  </a:cubicBezTo>
                  <a:cubicBezTo>
                    <a:pt x="31" y="4"/>
                    <a:pt x="28" y="4"/>
                    <a:pt x="24" y="4"/>
                  </a:cubicBezTo>
                  <a:cubicBezTo>
                    <a:pt x="4" y="6"/>
                    <a:pt x="0" y="24"/>
                    <a:pt x="2" y="41"/>
                  </a:cubicBezTo>
                  <a:cubicBezTo>
                    <a:pt x="4" y="55"/>
                    <a:pt x="27" y="56"/>
                    <a:pt x="25" y="41"/>
                  </a:cubicBezTo>
                  <a:cubicBezTo>
                    <a:pt x="25" y="40"/>
                    <a:pt x="25" y="40"/>
                    <a:pt x="25" y="39"/>
                  </a:cubicBezTo>
                  <a:cubicBezTo>
                    <a:pt x="27" y="47"/>
                    <a:pt x="34" y="52"/>
                    <a:pt x="42" y="47"/>
                  </a:cubicBezTo>
                  <a:cubicBezTo>
                    <a:pt x="47" y="43"/>
                    <a:pt x="49" y="39"/>
                    <a:pt x="50" y="33"/>
                  </a:cubicBezTo>
                  <a:cubicBezTo>
                    <a:pt x="50" y="33"/>
                    <a:pt x="51" y="33"/>
                    <a:pt x="52" y="33"/>
                  </a:cubicBezTo>
                  <a:cubicBezTo>
                    <a:pt x="63" y="36"/>
                    <a:pt x="76" y="36"/>
                    <a:pt x="85" y="27"/>
                  </a:cubicBezTo>
                  <a:cubicBezTo>
                    <a:pt x="90" y="21"/>
                    <a:pt x="93" y="12"/>
                    <a:pt x="87" y="6"/>
                  </a:cubicBezTo>
                  <a:close/>
                  <a:moveTo>
                    <a:pt x="25" y="36"/>
                  </a:moveTo>
                  <a:cubicBezTo>
                    <a:pt x="25" y="34"/>
                    <a:pt x="25" y="32"/>
                    <a:pt x="25" y="30"/>
                  </a:cubicBezTo>
                  <a:cubicBezTo>
                    <a:pt x="25" y="29"/>
                    <a:pt x="25" y="28"/>
                    <a:pt x="25" y="28"/>
                  </a:cubicBezTo>
                  <a:cubicBezTo>
                    <a:pt x="25" y="27"/>
                    <a:pt x="25" y="27"/>
                    <a:pt x="25" y="27"/>
                  </a:cubicBezTo>
                  <a:cubicBezTo>
                    <a:pt x="26" y="27"/>
                    <a:pt x="26" y="27"/>
                    <a:pt x="27" y="27"/>
                  </a:cubicBezTo>
                  <a:cubicBezTo>
                    <a:pt x="27" y="29"/>
                    <a:pt x="27" y="29"/>
                    <a:pt x="30" y="27"/>
                  </a:cubicBezTo>
                  <a:cubicBezTo>
                    <a:pt x="30" y="27"/>
                    <a:pt x="30" y="27"/>
                    <a:pt x="30" y="27"/>
                  </a:cubicBezTo>
                  <a:cubicBezTo>
                    <a:pt x="26" y="30"/>
                    <a:pt x="25" y="33"/>
                    <a:pt x="25" y="3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9" name="Freeform 13"/>
            <p:cNvSpPr/>
            <p:nvPr/>
          </p:nvSpPr>
          <p:spPr bwMode="auto">
            <a:xfrm>
              <a:off x="4441826" y="2228851"/>
              <a:ext cx="381000" cy="195263"/>
            </a:xfrm>
            <a:custGeom>
              <a:avLst/>
              <a:gdLst>
                <a:gd name="T0" fmla="*/ 77 w 101"/>
                <a:gd name="T1" fmla="*/ 14 h 52"/>
                <a:gd name="T2" fmla="*/ 31 w 101"/>
                <a:gd name="T3" fmla="*/ 0 h 52"/>
                <a:gd name="T4" fmla="*/ 20 w 101"/>
                <a:gd name="T5" fmla="*/ 14 h 52"/>
                <a:gd name="T6" fmla="*/ 15 w 101"/>
                <a:gd name="T7" fmla="*/ 14 h 52"/>
                <a:gd name="T8" fmla="*/ 15 w 101"/>
                <a:gd name="T9" fmla="*/ 37 h 52"/>
                <a:gd name="T10" fmla="*/ 67 w 101"/>
                <a:gd name="T11" fmla="*/ 48 h 52"/>
                <a:gd name="T12" fmla="*/ 98 w 101"/>
                <a:gd name="T13" fmla="*/ 38 h 52"/>
                <a:gd name="T14" fmla="*/ 77 w 101"/>
                <a:gd name="T15" fmla="*/ 1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52">
                  <a:moveTo>
                    <a:pt x="77" y="14"/>
                  </a:moveTo>
                  <a:cubicBezTo>
                    <a:pt x="62" y="7"/>
                    <a:pt x="48" y="0"/>
                    <a:pt x="31" y="0"/>
                  </a:cubicBezTo>
                  <a:cubicBezTo>
                    <a:pt x="23" y="0"/>
                    <a:pt x="19" y="7"/>
                    <a:pt x="20" y="14"/>
                  </a:cubicBezTo>
                  <a:cubicBezTo>
                    <a:pt x="18" y="14"/>
                    <a:pt x="17" y="14"/>
                    <a:pt x="15" y="14"/>
                  </a:cubicBezTo>
                  <a:cubicBezTo>
                    <a:pt x="0" y="13"/>
                    <a:pt x="0" y="36"/>
                    <a:pt x="15" y="37"/>
                  </a:cubicBezTo>
                  <a:cubicBezTo>
                    <a:pt x="34" y="37"/>
                    <a:pt x="50" y="40"/>
                    <a:pt x="67" y="48"/>
                  </a:cubicBezTo>
                  <a:cubicBezTo>
                    <a:pt x="77" y="52"/>
                    <a:pt x="94" y="51"/>
                    <a:pt x="98" y="38"/>
                  </a:cubicBezTo>
                  <a:cubicBezTo>
                    <a:pt x="101" y="26"/>
                    <a:pt x="86" y="18"/>
                    <a:pt x="77" y="14"/>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0" name="Freeform 14"/>
            <p:cNvSpPr/>
            <p:nvPr/>
          </p:nvSpPr>
          <p:spPr bwMode="auto">
            <a:xfrm>
              <a:off x="5619751" y="3903663"/>
              <a:ext cx="971550" cy="142875"/>
            </a:xfrm>
            <a:custGeom>
              <a:avLst/>
              <a:gdLst>
                <a:gd name="T0" fmla="*/ 243 w 258"/>
                <a:gd name="T1" fmla="*/ 1 h 38"/>
                <a:gd name="T2" fmla="*/ 129 w 258"/>
                <a:gd name="T3" fmla="*/ 1 h 38"/>
                <a:gd name="T4" fmla="*/ 15 w 258"/>
                <a:gd name="T5" fmla="*/ 9 h 38"/>
                <a:gd name="T6" fmla="*/ 15 w 258"/>
                <a:gd name="T7" fmla="*/ 32 h 38"/>
                <a:gd name="T8" fmla="*/ 93 w 258"/>
                <a:gd name="T9" fmla="*/ 26 h 38"/>
                <a:gd name="T10" fmla="*/ 107 w 258"/>
                <a:gd name="T11" fmla="*/ 35 h 38"/>
                <a:gd name="T12" fmla="*/ 169 w 258"/>
                <a:gd name="T13" fmla="*/ 32 h 38"/>
                <a:gd name="T14" fmla="*/ 204 w 258"/>
                <a:gd name="T15" fmla="*/ 32 h 38"/>
                <a:gd name="T16" fmla="*/ 243 w 258"/>
                <a:gd name="T17" fmla="*/ 24 h 38"/>
                <a:gd name="T18" fmla="*/ 243 w 258"/>
                <a:gd name="T19"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38">
                  <a:moveTo>
                    <a:pt x="243" y="1"/>
                  </a:moveTo>
                  <a:cubicBezTo>
                    <a:pt x="205" y="1"/>
                    <a:pt x="167" y="0"/>
                    <a:pt x="129" y="1"/>
                  </a:cubicBezTo>
                  <a:cubicBezTo>
                    <a:pt x="90" y="2"/>
                    <a:pt x="53" y="6"/>
                    <a:pt x="15" y="9"/>
                  </a:cubicBezTo>
                  <a:cubicBezTo>
                    <a:pt x="0" y="10"/>
                    <a:pt x="0" y="34"/>
                    <a:pt x="15" y="32"/>
                  </a:cubicBezTo>
                  <a:cubicBezTo>
                    <a:pt x="41" y="30"/>
                    <a:pt x="67" y="28"/>
                    <a:pt x="93" y="26"/>
                  </a:cubicBezTo>
                  <a:cubicBezTo>
                    <a:pt x="94" y="32"/>
                    <a:pt x="99" y="38"/>
                    <a:pt x="107" y="35"/>
                  </a:cubicBezTo>
                  <a:cubicBezTo>
                    <a:pt x="126" y="27"/>
                    <a:pt x="149" y="32"/>
                    <a:pt x="169" y="32"/>
                  </a:cubicBezTo>
                  <a:cubicBezTo>
                    <a:pt x="181" y="32"/>
                    <a:pt x="192" y="33"/>
                    <a:pt x="204" y="32"/>
                  </a:cubicBezTo>
                  <a:cubicBezTo>
                    <a:pt x="217" y="30"/>
                    <a:pt x="230" y="25"/>
                    <a:pt x="243" y="24"/>
                  </a:cubicBezTo>
                  <a:cubicBezTo>
                    <a:pt x="258" y="22"/>
                    <a:pt x="258" y="1"/>
                    <a:pt x="24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Freeform 15"/>
            <p:cNvSpPr/>
            <p:nvPr/>
          </p:nvSpPr>
          <p:spPr bwMode="auto">
            <a:xfrm>
              <a:off x="5605463" y="4081463"/>
              <a:ext cx="974725" cy="153988"/>
            </a:xfrm>
            <a:custGeom>
              <a:avLst/>
              <a:gdLst>
                <a:gd name="T0" fmla="*/ 248 w 259"/>
                <a:gd name="T1" fmla="*/ 5 h 41"/>
                <a:gd name="T2" fmla="*/ 186 w 259"/>
                <a:gd name="T3" fmla="*/ 2 h 41"/>
                <a:gd name="T4" fmla="*/ 117 w 259"/>
                <a:gd name="T5" fmla="*/ 3 h 41"/>
                <a:gd name="T6" fmla="*/ 60 w 259"/>
                <a:gd name="T7" fmla="*/ 1 h 41"/>
                <a:gd name="T8" fmla="*/ 12 w 259"/>
                <a:gd name="T9" fmla="*/ 11 h 41"/>
                <a:gd name="T10" fmla="*/ 24 w 259"/>
                <a:gd name="T11" fmla="*/ 31 h 41"/>
                <a:gd name="T12" fmla="*/ 64 w 259"/>
                <a:gd name="T13" fmla="*/ 25 h 41"/>
                <a:gd name="T14" fmla="*/ 100 w 259"/>
                <a:gd name="T15" fmla="*/ 26 h 41"/>
                <a:gd name="T16" fmla="*/ 110 w 259"/>
                <a:gd name="T17" fmla="*/ 40 h 41"/>
                <a:gd name="T18" fmla="*/ 191 w 259"/>
                <a:gd name="T19" fmla="*/ 40 h 41"/>
                <a:gd name="T20" fmla="*/ 250 w 259"/>
                <a:gd name="T21" fmla="*/ 26 h 41"/>
                <a:gd name="T22" fmla="*/ 248 w 259"/>
                <a:gd name="T2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 h="41">
                  <a:moveTo>
                    <a:pt x="248" y="5"/>
                  </a:moveTo>
                  <a:cubicBezTo>
                    <a:pt x="227" y="1"/>
                    <a:pt x="206" y="2"/>
                    <a:pt x="186" y="2"/>
                  </a:cubicBezTo>
                  <a:cubicBezTo>
                    <a:pt x="163" y="3"/>
                    <a:pt x="140" y="3"/>
                    <a:pt x="117" y="3"/>
                  </a:cubicBezTo>
                  <a:cubicBezTo>
                    <a:pt x="98" y="3"/>
                    <a:pt x="79" y="2"/>
                    <a:pt x="60" y="1"/>
                  </a:cubicBezTo>
                  <a:cubicBezTo>
                    <a:pt x="44" y="0"/>
                    <a:pt x="26" y="1"/>
                    <a:pt x="12" y="11"/>
                  </a:cubicBezTo>
                  <a:cubicBezTo>
                    <a:pt x="0" y="19"/>
                    <a:pt x="12" y="39"/>
                    <a:pt x="24" y="31"/>
                  </a:cubicBezTo>
                  <a:cubicBezTo>
                    <a:pt x="35" y="22"/>
                    <a:pt x="50" y="24"/>
                    <a:pt x="64" y="25"/>
                  </a:cubicBezTo>
                  <a:cubicBezTo>
                    <a:pt x="76" y="25"/>
                    <a:pt x="88" y="26"/>
                    <a:pt x="100" y="26"/>
                  </a:cubicBezTo>
                  <a:cubicBezTo>
                    <a:pt x="98" y="32"/>
                    <a:pt x="102" y="40"/>
                    <a:pt x="110" y="40"/>
                  </a:cubicBezTo>
                  <a:cubicBezTo>
                    <a:pt x="137" y="40"/>
                    <a:pt x="164" y="41"/>
                    <a:pt x="191" y="40"/>
                  </a:cubicBezTo>
                  <a:cubicBezTo>
                    <a:pt x="210" y="40"/>
                    <a:pt x="235" y="38"/>
                    <a:pt x="250" y="26"/>
                  </a:cubicBezTo>
                  <a:cubicBezTo>
                    <a:pt x="257" y="21"/>
                    <a:pt x="259" y="7"/>
                    <a:pt x="24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Freeform 16"/>
            <p:cNvSpPr>
              <a:spLocks noEditPoints="1"/>
            </p:cNvSpPr>
            <p:nvPr/>
          </p:nvSpPr>
          <p:spPr bwMode="auto">
            <a:xfrm>
              <a:off x="5619751" y="4230688"/>
              <a:ext cx="925513" cy="403225"/>
            </a:xfrm>
            <a:custGeom>
              <a:avLst/>
              <a:gdLst>
                <a:gd name="T0" fmla="*/ 239 w 246"/>
                <a:gd name="T1" fmla="*/ 18 h 107"/>
                <a:gd name="T2" fmla="*/ 159 w 246"/>
                <a:gd name="T3" fmla="*/ 9 h 107"/>
                <a:gd name="T4" fmla="*/ 15 w 246"/>
                <a:gd name="T5" fmla="*/ 23 h 107"/>
                <a:gd name="T6" fmla="*/ 21 w 246"/>
                <a:gd name="T7" fmla="*/ 45 h 107"/>
                <a:gd name="T8" fmla="*/ 45 w 246"/>
                <a:gd name="T9" fmla="*/ 40 h 107"/>
                <a:gd name="T10" fmla="*/ 46 w 246"/>
                <a:gd name="T11" fmla="*/ 54 h 107"/>
                <a:gd name="T12" fmla="*/ 64 w 246"/>
                <a:gd name="T13" fmla="*/ 63 h 107"/>
                <a:gd name="T14" fmla="*/ 61 w 246"/>
                <a:gd name="T15" fmla="*/ 73 h 107"/>
                <a:gd name="T16" fmla="*/ 63 w 246"/>
                <a:gd name="T17" fmla="*/ 78 h 107"/>
                <a:gd name="T18" fmla="*/ 63 w 246"/>
                <a:gd name="T19" fmla="*/ 95 h 107"/>
                <a:gd name="T20" fmla="*/ 80 w 246"/>
                <a:gd name="T21" fmla="*/ 102 h 107"/>
                <a:gd name="T22" fmla="*/ 84 w 246"/>
                <a:gd name="T23" fmla="*/ 100 h 107"/>
                <a:gd name="T24" fmla="*/ 112 w 246"/>
                <a:gd name="T25" fmla="*/ 106 h 107"/>
                <a:gd name="T26" fmla="*/ 150 w 246"/>
                <a:gd name="T27" fmla="*/ 106 h 107"/>
                <a:gd name="T28" fmla="*/ 189 w 246"/>
                <a:gd name="T29" fmla="*/ 78 h 107"/>
                <a:gd name="T30" fmla="*/ 193 w 246"/>
                <a:gd name="T31" fmla="*/ 70 h 107"/>
                <a:gd name="T32" fmla="*/ 200 w 246"/>
                <a:gd name="T33" fmla="*/ 56 h 107"/>
                <a:gd name="T34" fmla="*/ 197 w 246"/>
                <a:gd name="T35" fmla="*/ 45 h 107"/>
                <a:gd name="T36" fmla="*/ 234 w 246"/>
                <a:gd name="T37" fmla="*/ 37 h 107"/>
                <a:gd name="T38" fmla="*/ 239 w 246"/>
                <a:gd name="T39" fmla="*/ 18 h 107"/>
                <a:gd name="T40" fmla="*/ 97 w 246"/>
                <a:gd name="T41" fmla="*/ 62 h 107"/>
                <a:gd name="T42" fmla="*/ 104 w 246"/>
                <a:gd name="T43" fmla="*/ 62 h 107"/>
                <a:gd name="T44" fmla="*/ 166 w 246"/>
                <a:gd name="T45" fmla="*/ 62 h 107"/>
                <a:gd name="T46" fmla="*/ 97 w 246"/>
                <a:gd name="T47" fmla="*/ 6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 h="107">
                  <a:moveTo>
                    <a:pt x="239" y="18"/>
                  </a:moveTo>
                  <a:cubicBezTo>
                    <a:pt x="221" y="0"/>
                    <a:pt x="182" y="9"/>
                    <a:pt x="159" y="9"/>
                  </a:cubicBezTo>
                  <a:cubicBezTo>
                    <a:pt x="110" y="9"/>
                    <a:pt x="62" y="10"/>
                    <a:pt x="15" y="23"/>
                  </a:cubicBezTo>
                  <a:cubicBezTo>
                    <a:pt x="0" y="27"/>
                    <a:pt x="6" y="49"/>
                    <a:pt x="21" y="45"/>
                  </a:cubicBezTo>
                  <a:cubicBezTo>
                    <a:pt x="29" y="43"/>
                    <a:pt x="37" y="41"/>
                    <a:pt x="45" y="40"/>
                  </a:cubicBezTo>
                  <a:cubicBezTo>
                    <a:pt x="42" y="44"/>
                    <a:pt x="43" y="51"/>
                    <a:pt x="46" y="54"/>
                  </a:cubicBezTo>
                  <a:cubicBezTo>
                    <a:pt x="51" y="59"/>
                    <a:pt x="57" y="62"/>
                    <a:pt x="64" y="63"/>
                  </a:cubicBezTo>
                  <a:cubicBezTo>
                    <a:pt x="62" y="65"/>
                    <a:pt x="60" y="69"/>
                    <a:pt x="61" y="73"/>
                  </a:cubicBezTo>
                  <a:cubicBezTo>
                    <a:pt x="62" y="75"/>
                    <a:pt x="62" y="76"/>
                    <a:pt x="63" y="78"/>
                  </a:cubicBezTo>
                  <a:cubicBezTo>
                    <a:pt x="61" y="83"/>
                    <a:pt x="61" y="88"/>
                    <a:pt x="63" y="95"/>
                  </a:cubicBezTo>
                  <a:cubicBezTo>
                    <a:pt x="66" y="102"/>
                    <a:pt x="73" y="105"/>
                    <a:pt x="80" y="102"/>
                  </a:cubicBezTo>
                  <a:cubicBezTo>
                    <a:pt x="82" y="101"/>
                    <a:pt x="83" y="101"/>
                    <a:pt x="84" y="100"/>
                  </a:cubicBezTo>
                  <a:cubicBezTo>
                    <a:pt x="92" y="104"/>
                    <a:pt x="102" y="105"/>
                    <a:pt x="112" y="106"/>
                  </a:cubicBezTo>
                  <a:cubicBezTo>
                    <a:pt x="124" y="107"/>
                    <a:pt x="138" y="107"/>
                    <a:pt x="150" y="106"/>
                  </a:cubicBezTo>
                  <a:cubicBezTo>
                    <a:pt x="169" y="104"/>
                    <a:pt x="178" y="91"/>
                    <a:pt x="189" y="78"/>
                  </a:cubicBezTo>
                  <a:cubicBezTo>
                    <a:pt x="192" y="76"/>
                    <a:pt x="193" y="73"/>
                    <a:pt x="193" y="70"/>
                  </a:cubicBezTo>
                  <a:cubicBezTo>
                    <a:pt x="196" y="66"/>
                    <a:pt x="199" y="62"/>
                    <a:pt x="200" y="56"/>
                  </a:cubicBezTo>
                  <a:cubicBezTo>
                    <a:pt x="201" y="52"/>
                    <a:pt x="200" y="47"/>
                    <a:pt x="197" y="45"/>
                  </a:cubicBezTo>
                  <a:cubicBezTo>
                    <a:pt x="210" y="43"/>
                    <a:pt x="223" y="41"/>
                    <a:pt x="234" y="37"/>
                  </a:cubicBezTo>
                  <a:cubicBezTo>
                    <a:pt x="242" y="34"/>
                    <a:pt x="246" y="24"/>
                    <a:pt x="239" y="18"/>
                  </a:cubicBezTo>
                  <a:close/>
                  <a:moveTo>
                    <a:pt x="97" y="62"/>
                  </a:moveTo>
                  <a:cubicBezTo>
                    <a:pt x="100" y="62"/>
                    <a:pt x="102" y="62"/>
                    <a:pt x="104" y="62"/>
                  </a:cubicBezTo>
                  <a:cubicBezTo>
                    <a:pt x="124" y="62"/>
                    <a:pt x="145" y="60"/>
                    <a:pt x="166" y="62"/>
                  </a:cubicBezTo>
                  <a:cubicBezTo>
                    <a:pt x="143" y="65"/>
                    <a:pt x="120" y="63"/>
                    <a:pt x="9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 name="Freeform 17"/>
            <p:cNvSpPr/>
            <p:nvPr/>
          </p:nvSpPr>
          <p:spPr bwMode="auto">
            <a:xfrm>
              <a:off x="7475538" y="3452813"/>
              <a:ext cx="11113" cy="7938"/>
            </a:xfrm>
            <a:custGeom>
              <a:avLst/>
              <a:gdLst>
                <a:gd name="T0" fmla="*/ 3 w 3"/>
                <a:gd name="T1" fmla="*/ 2 h 2"/>
                <a:gd name="T2" fmla="*/ 0 w 3"/>
                <a:gd name="T3" fmla="*/ 0 h 2"/>
                <a:gd name="T4" fmla="*/ 1 w 3"/>
                <a:gd name="T5" fmla="*/ 1 h 2"/>
                <a:gd name="T6" fmla="*/ 3 w 3"/>
                <a:gd name="T7" fmla="*/ 2 h 2"/>
              </a:gdLst>
              <a:ahLst/>
              <a:cxnLst>
                <a:cxn ang="0">
                  <a:pos x="T0" y="T1"/>
                </a:cxn>
                <a:cxn ang="0">
                  <a:pos x="T2" y="T3"/>
                </a:cxn>
                <a:cxn ang="0">
                  <a:pos x="T4" y="T5"/>
                </a:cxn>
                <a:cxn ang="0">
                  <a:pos x="T6" y="T7"/>
                </a:cxn>
              </a:cxnLst>
              <a:rect l="0" t="0" r="r" b="b"/>
              <a:pathLst>
                <a:path w="3" h="2">
                  <a:moveTo>
                    <a:pt x="3" y="2"/>
                  </a:moveTo>
                  <a:cubicBezTo>
                    <a:pt x="2" y="1"/>
                    <a:pt x="1" y="1"/>
                    <a:pt x="0" y="0"/>
                  </a:cubicBezTo>
                  <a:cubicBezTo>
                    <a:pt x="0" y="0"/>
                    <a:pt x="1" y="1"/>
                    <a:pt x="1" y="1"/>
                  </a:cubicBezTo>
                  <a:cubicBezTo>
                    <a:pt x="2" y="1"/>
                    <a:pt x="3" y="1"/>
                    <a:pt x="3" y="2"/>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6" name="Freeform 18"/>
            <p:cNvSpPr/>
            <p:nvPr/>
          </p:nvSpPr>
          <p:spPr bwMode="auto">
            <a:xfrm>
              <a:off x="7489826" y="3460751"/>
              <a:ext cx="11113" cy="3175"/>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0"/>
                    <a:pt x="2" y="0"/>
                    <a:pt x="3" y="1"/>
                  </a:cubicBezTo>
                  <a:cubicBezTo>
                    <a:pt x="2" y="0"/>
                    <a:pt x="1"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7" name="Freeform 19"/>
            <p:cNvSpPr/>
            <p:nvPr/>
          </p:nvSpPr>
          <p:spPr bwMode="auto">
            <a:xfrm>
              <a:off x="7486651" y="3460751"/>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8" name="Freeform 20"/>
            <p:cNvSpPr/>
            <p:nvPr/>
          </p:nvSpPr>
          <p:spPr bwMode="auto">
            <a:xfrm>
              <a:off x="7475538" y="34528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9" name="Freeform 21"/>
            <p:cNvSpPr/>
            <p:nvPr/>
          </p:nvSpPr>
          <p:spPr bwMode="auto">
            <a:xfrm>
              <a:off x="7212013" y="3141663"/>
              <a:ext cx="420688" cy="322263"/>
            </a:xfrm>
            <a:custGeom>
              <a:avLst/>
              <a:gdLst>
                <a:gd name="T0" fmla="*/ 107 w 112"/>
                <a:gd name="T1" fmla="*/ 42 h 86"/>
                <a:gd name="T2" fmla="*/ 110 w 112"/>
                <a:gd name="T3" fmla="*/ 58 h 86"/>
                <a:gd name="T4" fmla="*/ 106 w 112"/>
                <a:gd name="T5" fmla="*/ 70 h 86"/>
                <a:gd name="T6" fmla="*/ 105 w 112"/>
                <a:gd name="T7" fmla="*/ 72 h 86"/>
                <a:gd name="T8" fmla="*/ 72 w 112"/>
                <a:gd name="T9" fmla="*/ 81 h 86"/>
                <a:gd name="T10" fmla="*/ 65 w 112"/>
                <a:gd name="T11" fmla="*/ 78 h 86"/>
                <a:gd name="T12" fmla="*/ 73 w 112"/>
                <a:gd name="T13" fmla="*/ 82 h 86"/>
                <a:gd name="T14" fmla="*/ 103 w 112"/>
                <a:gd name="T15" fmla="*/ 73 h 86"/>
                <a:gd name="T16" fmla="*/ 109 w 112"/>
                <a:gd name="T17" fmla="*/ 60 h 86"/>
                <a:gd name="T18" fmla="*/ 106 w 112"/>
                <a:gd name="T19" fmla="*/ 42 h 86"/>
                <a:gd name="T20" fmla="*/ 94 w 112"/>
                <a:gd name="T21" fmla="*/ 35 h 86"/>
                <a:gd name="T22" fmla="*/ 100 w 112"/>
                <a:gd name="T23" fmla="*/ 44 h 86"/>
                <a:gd name="T24" fmla="*/ 101 w 112"/>
                <a:gd name="T25" fmla="*/ 52 h 86"/>
                <a:gd name="T26" fmla="*/ 99 w 112"/>
                <a:gd name="T27" fmla="*/ 66 h 86"/>
                <a:gd name="T28" fmla="*/ 92 w 112"/>
                <a:gd name="T29" fmla="*/ 73 h 86"/>
                <a:gd name="T30" fmla="*/ 75 w 112"/>
                <a:gd name="T31" fmla="*/ 74 h 86"/>
                <a:gd name="T32" fmla="*/ 60 w 112"/>
                <a:gd name="T33" fmla="*/ 66 h 86"/>
                <a:gd name="T34" fmla="*/ 72 w 112"/>
                <a:gd name="T35" fmla="*/ 73 h 86"/>
                <a:gd name="T36" fmla="*/ 75 w 112"/>
                <a:gd name="T37" fmla="*/ 74 h 86"/>
                <a:gd name="T38" fmla="*/ 92 w 112"/>
                <a:gd name="T39" fmla="*/ 73 h 86"/>
                <a:gd name="T40" fmla="*/ 98 w 112"/>
                <a:gd name="T41" fmla="*/ 67 h 86"/>
                <a:gd name="T42" fmla="*/ 101 w 112"/>
                <a:gd name="T43" fmla="*/ 54 h 86"/>
                <a:gd name="T44" fmla="*/ 98 w 112"/>
                <a:gd name="T45" fmla="*/ 50 h 86"/>
                <a:gd name="T46" fmla="*/ 97 w 112"/>
                <a:gd name="T47" fmla="*/ 63 h 86"/>
                <a:gd name="T48" fmla="*/ 96 w 112"/>
                <a:gd name="T49" fmla="*/ 66 h 86"/>
                <a:gd name="T50" fmla="*/ 78 w 112"/>
                <a:gd name="T51" fmla="*/ 72 h 86"/>
                <a:gd name="T52" fmla="*/ 73 w 112"/>
                <a:gd name="T53" fmla="*/ 70 h 86"/>
                <a:gd name="T54" fmla="*/ 28 w 112"/>
                <a:gd name="T55" fmla="*/ 46 h 86"/>
                <a:gd name="T56" fmla="*/ 20 w 112"/>
                <a:gd name="T57" fmla="*/ 42 h 86"/>
                <a:gd name="T58" fmla="*/ 14 w 112"/>
                <a:gd name="T59" fmla="*/ 33 h 86"/>
                <a:gd name="T60" fmla="*/ 21 w 112"/>
                <a:gd name="T61" fmla="*/ 17 h 86"/>
                <a:gd name="T62" fmla="*/ 36 w 112"/>
                <a:gd name="T63" fmla="*/ 17 h 86"/>
                <a:gd name="T64" fmla="*/ 50 w 112"/>
                <a:gd name="T65" fmla="*/ 23 h 86"/>
                <a:gd name="T66" fmla="*/ 79 w 112"/>
                <a:gd name="T67" fmla="*/ 28 h 86"/>
                <a:gd name="T68" fmla="*/ 59 w 112"/>
                <a:gd name="T69" fmla="*/ 12 h 86"/>
                <a:gd name="T70" fmla="*/ 43 w 112"/>
                <a:gd name="T71" fmla="*/ 4 h 86"/>
                <a:gd name="T72" fmla="*/ 6 w 112"/>
                <a:gd name="T73" fmla="*/ 12 h 86"/>
                <a:gd name="T74" fmla="*/ 5 w 112"/>
                <a:gd name="T75" fmla="*/ 47 h 86"/>
                <a:gd name="T76" fmla="*/ 23 w 112"/>
                <a:gd name="T77" fmla="*/ 60 h 86"/>
                <a:gd name="T78" fmla="*/ 66 w 112"/>
                <a:gd name="T79" fmla="*/ 81 h 86"/>
                <a:gd name="T80" fmla="*/ 70 w 112"/>
                <a:gd name="T81" fmla="*/ 83 h 86"/>
                <a:gd name="T82" fmla="*/ 31 w 112"/>
                <a:gd name="T83" fmla="*/ 63 h 86"/>
                <a:gd name="T84" fmla="*/ 14 w 112"/>
                <a:gd name="T85" fmla="*/ 55 h 86"/>
                <a:gd name="T86" fmla="*/ 8 w 112"/>
                <a:gd name="T87" fmla="*/ 50 h 86"/>
                <a:gd name="T88" fmla="*/ 2 w 112"/>
                <a:gd name="T89" fmla="*/ 21 h 86"/>
                <a:gd name="T90" fmla="*/ 12 w 112"/>
                <a:gd name="T91" fmla="*/ 52 h 86"/>
                <a:gd name="T92" fmla="*/ 21 w 112"/>
                <a:gd name="T93" fmla="*/ 57 h 86"/>
                <a:gd name="T94" fmla="*/ 65 w 112"/>
                <a:gd name="T95" fmla="*/ 80 h 86"/>
                <a:gd name="T96" fmla="*/ 72 w 112"/>
                <a:gd name="T97" fmla="*/ 83 h 86"/>
                <a:gd name="T98" fmla="*/ 91 w 112"/>
                <a:gd name="T99" fmla="*/ 85 h 86"/>
                <a:gd name="T100" fmla="*/ 107 w 112"/>
                <a:gd name="T101" fmla="*/ 72 h 86"/>
                <a:gd name="T102" fmla="*/ 112 w 112"/>
                <a:gd name="T103"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 h="86">
                  <a:moveTo>
                    <a:pt x="111" y="53"/>
                  </a:moveTo>
                  <a:cubicBezTo>
                    <a:pt x="111" y="51"/>
                    <a:pt x="111" y="50"/>
                    <a:pt x="110" y="49"/>
                  </a:cubicBezTo>
                  <a:cubicBezTo>
                    <a:pt x="110" y="46"/>
                    <a:pt x="108" y="44"/>
                    <a:pt x="107" y="42"/>
                  </a:cubicBezTo>
                  <a:cubicBezTo>
                    <a:pt x="108" y="44"/>
                    <a:pt x="109" y="47"/>
                    <a:pt x="109" y="50"/>
                  </a:cubicBezTo>
                  <a:cubicBezTo>
                    <a:pt x="110" y="51"/>
                    <a:pt x="110" y="53"/>
                    <a:pt x="110" y="54"/>
                  </a:cubicBezTo>
                  <a:cubicBezTo>
                    <a:pt x="110" y="55"/>
                    <a:pt x="110" y="57"/>
                    <a:pt x="110" y="58"/>
                  </a:cubicBezTo>
                  <a:cubicBezTo>
                    <a:pt x="109" y="61"/>
                    <a:pt x="109" y="64"/>
                    <a:pt x="108" y="67"/>
                  </a:cubicBezTo>
                  <a:cubicBezTo>
                    <a:pt x="107" y="67"/>
                    <a:pt x="107" y="68"/>
                    <a:pt x="107" y="69"/>
                  </a:cubicBezTo>
                  <a:cubicBezTo>
                    <a:pt x="106" y="70"/>
                    <a:pt x="106" y="70"/>
                    <a:pt x="106" y="70"/>
                  </a:cubicBezTo>
                  <a:cubicBezTo>
                    <a:pt x="106" y="70"/>
                    <a:pt x="106" y="70"/>
                    <a:pt x="106" y="70"/>
                  </a:cubicBezTo>
                  <a:cubicBezTo>
                    <a:pt x="105" y="71"/>
                    <a:pt x="105" y="71"/>
                    <a:pt x="105" y="71"/>
                  </a:cubicBezTo>
                  <a:cubicBezTo>
                    <a:pt x="105" y="72"/>
                    <a:pt x="105" y="72"/>
                    <a:pt x="105" y="72"/>
                  </a:cubicBezTo>
                  <a:cubicBezTo>
                    <a:pt x="104" y="73"/>
                    <a:pt x="104" y="73"/>
                    <a:pt x="103" y="74"/>
                  </a:cubicBezTo>
                  <a:cubicBezTo>
                    <a:pt x="99" y="79"/>
                    <a:pt x="94" y="82"/>
                    <a:pt x="88" y="83"/>
                  </a:cubicBezTo>
                  <a:cubicBezTo>
                    <a:pt x="83" y="84"/>
                    <a:pt x="77" y="84"/>
                    <a:pt x="72" y="81"/>
                  </a:cubicBezTo>
                  <a:cubicBezTo>
                    <a:pt x="20" y="55"/>
                    <a:pt x="20" y="55"/>
                    <a:pt x="20" y="55"/>
                  </a:cubicBezTo>
                  <a:cubicBezTo>
                    <a:pt x="43" y="66"/>
                    <a:pt x="43" y="66"/>
                    <a:pt x="43" y="66"/>
                  </a:cubicBezTo>
                  <a:cubicBezTo>
                    <a:pt x="50" y="70"/>
                    <a:pt x="58" y="74"/>
                    <a:pt x="65" y="78"/>
                  </a:cubicBezTo>
                  <a:cubicBezTo>
                    <a:pt x="68" y="80"/>
                    <a:pt x="68" y="80"/>
                    <a:pt x="68" y="80"/>
                  </a:cubicBezTo>
                  <a:cubicBezTo>
                    <a:pt x="69" y="80"/>
                    <a:pt x="70" y="80"/>
                    <a:pt x="71" y="81"/>
                  </a:cubicBezTo>
                  <a:cubicBezTo>
                    <a:pt x="71" y="81"/>
                    <a:pt x="72" y="81"/>
                    <a:pt x="73" y="82"/>
                  </a:cubicBezTo>
                  <a:cubicBezTo>
                    <a:pt x="76" y="83"/>
                    <a:pt x="79" y="83"/>
                    <a:pt x="82" y="83"/>
                  </a:cubicBezTo>
                  <a:cubicBezTo>
                    <a:pt x="89" y="83"/>
                    <a:pt x="95" y="81"/>
                    <a:pt x="100" y="77"/>
                  </a:cubicBezTo>
                  <a:cubicBezTo>
                    <a:pt x="101" y="76"/>
                    <a:pt x="102" y="74"/>
                    <a:pt x="103" y="73"/>
                  </a:cubicBezTo>
                  <a:cubicBezTo>
                    <a:pt x="104" y="72"/>
                    <a:pt x="104" y="72"/>
                    <a:pt x="105" y="71"/>
                  </a:cubicBezTo>
                  <a:cubicBezTo>
                    <a:pt x="106" y="69"/>
                    <a:pt x="106" y="69"/>
                    <a:pt x="106" y="69"/>
                  </a:cubicBezTo>
                  <a:cubicBezTo>
                    <a:pt x="107" y="66"/>
                    <a:pt x="108" y="63"/>
                    <a:pt x="109" y="60"/>
                  </a:cubicBezTo>
                  <a:cubicBezTo>
                    <a:pt x="109" y="59"/>
                    <a:pt x="109" y="57"/>
                    <a:pt x="109" y="55"/>
                  </a:cubicBezTo>
                  <a:cubicBezTo>
                    <a:pt x="109" y="54"/>
                    <a:pt x="109" y="53"/>
                    <a:pt x="109" y="51"/>
                  </a:cubicBezTo>
                  <a:cubicBezTo>
                    <a:pt x="108" y="48"/>
                    <a:pt x="107" y="45"/>
                    <a:pt x="106" y="42"/>
                  </a:cubicBezTo>
                  <a:cubicBezTo>
                    <a:pt x="105" y="41"/>
                    <a:pt x="104" y="40"/>
                    <a:pt x="104" y="38"/>
                  </a:cubicBezTo>
                  <a:cubicBezTo>
                    <a:pt x="102" y="37"/>
                    <a:pt x="101" y="36"/>
                    <a:pt x="99" y="36"/>
                  </a:cubicBezTo>
                  <a:cubicBezTo>
                    <a:pt x="97" y="34"/>
                    <a:pt x="94" y="35"/>
                    <a:pt x="94" y="35"/>
                  </a:cubicBezTo>
                  <a:cubicBezTo>
                    <a:pt x="94" y="36"/>
                    <a:pt x="94" y="36"/>
                    <a:pt x="95" y="37"/>
                  </a:cubicBezTo>
                  <a:cubicBezTo>
                    <a:pt x="95" y="38"/>
                    <a:pt x="96" y="39"/>
                    <a:pt x="98" y="41"/>
                  </a:cubicBezTo>
                  <a:cubicBezTo>
                    <a:pt x="98" y="42"/>
                    <a:pt x="99" y="43"/>
                    <a:pt x="100" y="44"/>
                  </a:cubicBezTo>
                  <a:cubicBezTo>
                    <a:pt x="101" y="46"/>
                    <a:pt x="101" y="47"/>
                    <a:pt x="101" y="47"/>
                  </a:cubicBezTo>
                  <a:cubicBezTo>
                    <a:pt x="101" y="48"/>
                    <a:pt x="100" y="47"/>
                    <a:pt x="99" y="47"/>
                  </a:cubicBezTo>
                  <a:cubicBezTo>
                    <a:pt x="100" y="49"/>
                    <a:pt x="101" y="50"/>
                    <a:pt x="101" y="52"/>
                  </a:cubicBezTo>
                  <a:cubicBezTo>
                    <a:pt x="101" y="53"/>
                    <a:pt x="101" y="54"/>
                    <a:pt x="101" y="54"/>
                  </a:cubicBezTo>
                  <a:cubicBezTo>
                    <a:pt x="101" y="55"/>
                    <a:pt x="101" y="56"/>
                    <a:pt x="101" y="57"/>
                  </a:cubicBezTo>
                  <a:cubicBezTo>
                    <a:pt x="101" y="60"/>
                    <a:pt x="100" y="63"/>
                    <a:pt x="99" y="66"/>
                  </a:cubicBezTo>
                  <a:cubicBezTo>
                    <a:pt x="98" y="67"/>
                    <a:pt x="98" y="67"/>
                    <a:pt x="97" y="68"/>
                  </a:cubicBezTo>
                  <a:cubicBezTo>
                    <a:pt x="97" y="69"/>
                    <a:pt x="96" y="69"/>
                    <a:pt x="96" y="70"/>
                  </a:cubicBezTo>
                  <a:cubicBezTo>
                    <a:pt x="95" y="71"/>
                    <a:pt x="94" y="72"/>
                    <a:pt x="92" y="73"/>
                  </a:cubicBezTo>
                  <a:cubicBezTo>
                    <a:pt x="90" y="74"/>
                    <a:pt x="86" y="75"/>
                    <a:pt x="83" y="75"/>
                  </a:cubicBezTo>
                  <a:cubicBezTo>
                    <a:pt x="81" y="75"/>
                    <a:pt x="79" y="75"/>
                    <a:pt x="78" y="75"/>
                  </a:cubicBezTo>
                  <a:cubicBezTo>
                    <a:pt x="77" y="75"/>
                    <a:pt x="76" y="74"/>
                    <a:pt x="75" y="74"/>
                  </a:cubicBezTo>
                  <a:cubicBezTo>
                    <a:pt x="74" y="74"/>
                    <a:pt x="74" y="73"/>
                    <a:pt x="74" y="73"/>
                  </a:cubicBezTo>
                  <a:cubicBezTo>
                    <a:pt x="72" y="73"/>
                    <a:pt x="72" y="73"/>
                    <a:pt x="72" y="73"/>
                  </a:cubicBezTo>
                  <a:cubicBezTo>
                    <a:pt x="60" y="66"/>
                    <a:pt x="60" y="66"/>
                    <a:pt x="60" y="66"/>
                  </a:cubicBezTo>
                  <a:cubicBezTo>
                    <a:pt x="52" y="62"/>
                    <a:pt x="44" y="58"/>
                    <a:pt x="36" y="53"/>
                  </a:cubicBezTo>
                  <a:cubicBezTo>
                    <a:pt x="44" y="58"/>
                    <a:pt x="52" y="62"/>
                    <a:pt x="60" y="66"/>
                  </a:cubicBezTo>
                  <a:cubicBezTo>
                    <a:pt x="72" y="73"/>
                    <a:pt x="72" y="73"/>
                    <a:pt x="72" y="73"/>
                  </a:cubicBezTo>
                  <a:cubicBezTo>
                    <a:pt x="73" y="73"/>
                    <a:pt x="73" y="73"/>
                    <a:pt x="73" y="73"/>
                  </a:cubicBezTo>
                  <a:cubicBezTo>
                    <a:pt x="74" y="73"/>
                    <a:pt x="74" y="73"/>
                    <a:pt x="74" y="73"/>
                  </a:cubicBezTo>
                  <a:cubicBezTo>
                    <a:pt x="74" y="73"/>
                    <a:pt x="75" y="74"/>
                    <a:pt x="75" y="74"/>
                  </a:cubicBezTo>
                  <a:cubicBezTo>
                    <a:pt x="76" y="74"/>
                    <a:pt x="77" y="74"/>
                    <a:pt x="78" y="75"/>
                  </a:cubicBezTo>
                  <a:cubicBezTo>
                    <a:pt x="79" y="75"/>
                    <a:pt x="81" y="75"/>
                    <a:pt x="83" y="75"/>
                  </a:cubicBezTo>
                  <a:cubicBezTo>
                    <a:pt x="86" y="75"/>
                    <a:pt x="90" y="74"/>
                    <a:pt x="92" y="73"/>
                  </a:cubicBezTo>
                  <a:cubicBezTo>
                    <a:pt x="94" y="72"/>
                    <a:pt x="95" y="71"/>
                    <a:pt x="96" y="70"/>
                  </a:cubicBezTo>
                  <a:cubicBezTo>
                    <a:pt x="96" y="69"/>
                    <a:pt x="97" y="68"/>
                    <a:pt x="97" y="68"/>
                  </a:cubicBezTo>
                  <a:cubicBezTo>
                    <a:pt x="97" y="68"/>
                    <a:pt x="98" y="67"/>
                    <a:pt x="98" y="67"/>
                  </a:cubicBezTo>
                  <a:cubicBezTo>
                    <a:pt x="98" y="66"/>
                    <a:pt x="98" y="66"/>
                    <a:pt x="98" y="66"/>
                  </a:cubicBezTo>
                  <a:cubicBezTo>
                    <a:pt x="100" y="63"/>
                    <a:pt x="101" y="60"/>
                    <a:pt x="101" y="57"/>
                  </a:cubicBezTo>
                  <a:cubicBezTo>
                    <a:pt x="101" y="56"/>
                    <a:pt x="101" y="55"/>
                    <a:pt x="101" y="54"/>
                  </a:cubicBezTo>
                  <a:cubicBezTo>
                    <a:pt x="101" y="53"/>
                    <a:pt x="100" y="52"/>
                    <a:pt x="100" y="52"/>
                  </a:cubicBezTo>
                  <a:cubicBezTo>
                    <a:pt x="100" y="50"/>
                    <a:pt x="99" y="49"/>
                    <a:pt x="99" y="47"/>
                  </a:cubicBezTo>
                  <a:cubicBezTo>
                    <a:pt x="98" y="47"/>
                    <a:pt x="98" y="48"/>
                    <a:pt x="98" y="50"/>
                  </a:cubicBezTo>
                  <a:cubicBezTo>
                    <a:pt x="98" y="51"/>
                    <a:pt x="98" y="52"/>
                    <a:pt x="98" y="54"/>
                  </a:cubicBezTo>
                  <a:cubicBezTo>
                    <a:pt x="98" y="56"/>
                    <a:pt x="99" y="58"/>
                    <a:pt x="98" y="60"/>
                  </a:cubicBezTo>
                  <a:cubicBezTo>
                    <a:pt x="98" y="61"/>
                    <a:pt x="98" y="62"/>
                    <a:pt x="97" y="63"/>
                  </a:cubicBezTo>
                  <a:cubicBezTo>
                    <a:pt x="97" y="64"/>
                    <a:pt x="97" y="64"/>
                    <a:pt x="97" y="64"/>
                  </a:cubicBezTo>
                  <a:cubicBezTo>
                    <a:pt x="97" y="64"/>
                    <a:pt x="97" y="65"/>
                    <a:pt x="97" y="65"/>
                  </a:cubicBezTo>
                  <a:cubicBezTo>
                    <a:pt x="96" y="66"/>
                    <a:pt x="96" y="66"/>
                    <a:pt x="96" y="66"/>
                  </a:cubicBezTo>
                  <a:cubicBezTo>
                    <a:pt x="96" y="66"/>
                    <a:pt x="96" y="66"/>
                    <a:pt x="96" y="66"/>
                  </a:cubicBezTo>
                  <a:cubicBezTo>
                    <a:pt x="95" y="68"/>
                    <a:pt x="93" y="70"/>
                    <a:pt x="92" y="70"/>
                  </a:cubicBezTo>
                  <a:cubicBezTo>
                    <a:pt x="88" y="73"/>
                    <a:pt x="83" y="74"/>
                    <a:pt x="78" y="72"/>
                  </a:cubicBezTo>
                  <a:cubicBezTo>
                    <a:pt x="77" y="72"/>
                    <a:pt x="76" y="72"/>
                    <a:pt x="75" y="71"/>
                  </a:cubicBezTo>
                  <a:cubicBezTo>
                    <a:pt x="74" y="71"/>
                    <a:pt x="74" y="71"/>
                    <a:pt x="74" y="71"/>
                  </a:cubicBezTo>
                  <a:cubicBezTo>
                    <a:pt x="74" y="70"/>
                    <a:pt x="73" y="70"/>
                    <a:pt x="73" y="70"/>
                  </a:cubicBezTo>
                  <a:cubicBezTo>
                    <a:pt x="71" y="69"/>
                    <a:pt x="71" y="69"/>
                    <a:pt x="71" y="69"/>
                  </a:cubicBezTo>
                  <a:cubicBezTo>
                    <a:pt x="62" y="64"/>
                    <a:pt x="62" y="64"/>
                    <a:pt x="62" y="64"/>
                  </a:cubicBezTo>
                  <a:cubicBezTo>
                    <a:pt x="50" y="58"/>
                    <a:pt x="39" y="52"/>
                    <a:pt x="28" y="46"/>
                  </a:cubicBezTo>
                  <a:cubicBezTo>
                    <a:pt x="22" y="43"/>
                    <a:pt x="22" y="43"/>
                    <a:pt x="22" y="43"/>
                  </a:cubicBezTo>
                  <a:cubicBezTo>
                    <a:pt x="21" y="43"/>
                    <a:pt x="21" y="43"/>
                    <a:pt x="21" y="43"/>
                  </a:cubicBezTo>
                  <a:cubicBezTo>
                    <a:pt x="20" y="42"/>
                    <a:pt x="20" y="42"/>
                    <a:pt x="20" y="42"/>
                  </a:cubicBezTo>
                  <a:cubicBezTo>
                    <a:pt x="20" y="42"/>
                    <a:pt x="20" y="42"/>
                    <a:pt x="20" y="42"/>
                  </a:cubicBezTo>
                  <a:cubicBezTo>
                    <a:pt x="19" y="41"/>
                    <a:pt x="18" y="41"/>
                    <a:pt x="18" y="41"/>
                  </a:cubicBezTo>
                  <a:cubicBezTo>
                    <a:pt x="16" y="39"/>
                    <a:pt x="15" y="36"/>
                    <a:pt x="14" y="33"/>
                  </a:cubicBezTo>
                  <a:cubicBezTo>
                    <a:pt x="14" y="30"/>
                    <a:pt x="14" y="26"/>
                    <a:pt x="15" y="23"/>
                  </a:cubicBezTo>
                  <a:cubicBezTo>
                    <a:pt x="16" y="22"/>
                    <a:pt x="17" y="21"/>
                    <a:pt x="18" y="20"/>
                  </a:cubicBezTo>
                  <a:cubicBezTo>
                    <a:pt x="18" y="18"/>
                    <a:pt x="20" y="18"/>
                    <a:pt x="21" y="17"/>
                  </a:cubicBezTo>
                  <a:cubicBezTo>
                    <a:pt x="24" y="15"/>
                    <a:pt x="29" y="14"/>
                    <a:pt x="34" y="16"/>
                  </a:cubicBezTo>
                  <a:cubicBezTo>
                    <a:pt x="34" y="16"/>
                    <a:pt x="35" y="16"/>
                    <a:pt x="35" y="16"/>
                  </a:cubicBezTo>
                  <a:cubicBezTo>
                    <a:pt x="36" y="16"/>
                    <a:pt x="36" y="16"/>
                    <a:pt x="36" y="17"/>
                  </a:cubicBezTo>
                  <a:cubicBezTo>
                    <a:pt x="37" y="17"/>
                    <a:pt x="37" y="17"/>
                    <a:pt x="37" y="17"/>
                  </a:cubicBezTo>
                  <a:cubicBezTo>
                    <a:pt x="41" y="19"/>
                    <a:pt x="41" y="19"/>
                    <a:pt x="41" y="19"/>
                  </a:cubicBezTo>
                  <a:cubicBezTo>
                    <a:pt x="50" y="23"/>
                    <a:pt x="50" y="23"/>
                    <a:pt x="50" y="23"/>
                  </a:cubicBezTo>
                  <a:cubicBezTo>
                    <a:pt x="61" y="29"/>
                    <a:pt x="72" y="34"/>
                    <a:pt x="81" y="38"/>
                  </a:cubicBezTo>
                  <a:cubicBezTo>
                    <a:pt x="98" y="45"/>
                    <a:pt x="94" y="38"/>
                    <a:pt x="78" y="29"/>
                  </a:cubicBezTo>
                  <a:cubicBezTo>
                    <a:pt x="79" y="28"/>
                    <a:pt x="79" y="28"/>
                    <a:pt x="79" y="28"/>
                  </a:cubicBezTo>
                  <a:cubicBezTo>
                    <a:pt x="95" y="37"/>
                    <a:pt x="88" y="30"/>
                    <a:pt x="91" y="29"/>
                  </a:cubicBezTo>
                  <a:cubicBezTo>
                    <a:pt x="82" y="25"/>
                    <a:pt x="75" y="21"/>
                    <a:pt x="67" y="16"/>
                  </a:cubicBezTo>
                  <a:cubicBezTo>
                    <a:pt x="59" y="12"/>
                    <a:pt x="59" y="12"/>
                    <a:pt x="59" y="12"/>
                  </a:cubicBezTo>
                  <a:cubicBezTo>
                    <a:pt x="50" y="7"/>
                    <a:pt x="50" y="7"/>
                    <a:pt x="50" y="7"/>
                  </a:cubicBezTo>
                  <a:cubicBezTo>
                    <a:pt x="45" y="5"/>
                    <a:pt x="45" y="5"/>
                    <a:pt x="45" y="5"/>
                  </a:cubicBezTo>
                  <a:cubicBezTo>
                    <a:pt x="43" y="4"/>
                    <a:pt x="43" y="4"/>
                    <a:pt x="43" y="4"/>
                  </a:cubicBezTo>
                  <a:cubicBezTo>
                    <a:pt x="42" y="4"/>
                    <a:pt x="41" y="3"/>
                    <a:pt x="40" y="3"/>
                  </a:cubicBezTo>
                  <a:cubicBezTo>
                    <a:pt x="32" y="0"/>
                    <a:pt x="24" y="0"/>
                    <a:pt x="16" y="3"/>
                  </a:cubicBezTo>
                  <a:cubicBezTo>
                    <a:pt x="12" y="5"/>
                    <a:pt x="8" y="8"/>
                    <a:pt x="6" y="12"/>
                  </a:cubicBezTo>
                  <a:cubicBezTo>
                    <a:pt x="3" y="15"/>
                    <a:pt x="1" y="19"/>
                    <a:pt x="1" y="23"/>
                  </a:cubicBezTo>
                  <a:cubicBezTo>
                    <a:pt x="0" y="27"/>
                    <a:pt x="0" y="31"/>
                    <a:pt x="0" y="35"/>
                  </a:cubicBezTo>
                  <a:cubicBezTo>
                    <a:pt x="1" y="39"/>
                    <a:pt x="2" y="43"/>
                    <a:pt x="5" y="47"/>
                  </a:cubicBezTo>
                  <a:cubicBezTo>
                    <a:pt x="6" y="49"/>
                    <a:pt x="7" y="50"/>
                    <a:pt x="9" y="52"/>
                  </a:cubicBezTo>
                  <a:cubicBezTo>
                    <a:pt x="11" y="53"/>
                    <a:pt x="13" y="55"/>
                    <a:pt x="15" y="55"/>
                  </a:cubicBezTo>
                  <a:cubicBezTo>
                    <a:pt x="23" y="60"/>
                    <a:pt x="23" y="60"/>
                    <a:pt x="23" y="60"/>
                  </a:cubicBezTo>
                  <a:cubicBezTo>
                    <a:pt x="40" y="68"/>
                    <a:pt x="40" y="68"/>
                    <a:pt x="40" y="68"/>
                  </a:cubicBezTo>
                  <a:cubicBezTo>
                    <a:pt x="58" y="77"/>
                    <a:pt x="58" y="77"/>
                    <a:pt x="58" y="77"/>
                  </a:cubicBezTo>
                  <a:cubicBezTo>
                    <a:pt x="66" y="81"/>
                    <a:pt x="66" y="81"/>
                    <a:pt x="66" y="81"/>
                  </a:cubicBezTo>
                  <a:cubicBezTo>
                    <a:pt x="67" y="82"/>
                    <a:pt x="67" y="82"/>
                    <a:pt x="67" y="82"/>
                  </a:cubicBezTo>
                  <a:cubicBezTo>
                    <a:pt x="68" y="82"/>
                    <a:pt x="68" y="82"/>
                    <a:pt x="68" y="83"/>
                  </a:cubicBezTo>
                  <a:cubicBezTo>
                    <a:pt x="69" y="83"/>
                    <a:pt x="69" y="83"/>
                    <a:pt x="70" y="83"/>
                  </a:cubicBezTo>
                  <a:cubicBezTo>
                    <a:pt x="64" y="80"/>
                    <a:pt x="64" y="80"/>
                    <a:pt x="64" y="80"/>
                  </a:cubicBezTo>
                  <a:cubicBezTo>
                    <a:pt x="53" y="74"/>
                    <a:pt x="53" y="74"/>
                    <a:pt x="53" y="74"/>
                  </a:cubicBezTo>
                  <a:cubicBezTo>
                    <a:pt x="31" y="63"/>
                    <a:pt x="31" y="63"/>
                    <a:pt x="31" y="63"/>
                  </a:cubicBezTo>
                  <a:cubicBezTo>
                    <a:pt x="20" y="58"/>
                    <a:pt x="20" y="58"/>
                    <a:pt x="20" y="58"/>
                  </a:cubicBezTo>
                  <a:cubicBezTo>
                    <a:pt x="15" y="55"/>
                    <a:pt x="15" y="55"/>
                    <a:pt x="15" y="55"/>
                  </a:cubicBezTo>
                  <a:cubicBezTo>
                    <a:pt x="14" y="55"/>
                    <a:pt x="14" y="55"/>
                    <a:pt x="14" y="55"/>
                  </a:cubicBezTo>
                  <a:cubicBezTo>
                    <a:pt x="13" y="54"/>
                    <a:pt x="13" y="54"/>
                    <a:pt x="13" y="54"/>
                  </a:cubicBezTo>
                  <a:cubicBezTo>
                    <a:pt x="13" y="54"/>
                    <a:pt x="12" y="53"/>
                    <a:pt x="12" y="53"/>
                  </a:cubicBezTo>
                  <a:cubicBezTo>
                    <a:pt x="10" y="52"/>
                    <a:pt x="9" y="51"/>
                    <a:pt x="8" y="50"/>
                  </a:cubicBezTo>
                  <a:cubicBezTo>
                    <a:pt x="4" y="47"/>
                    <a:pt x="2" y="42"/>
                    <a:pt x="1" y="36"/>
                  </a:cubicBezTo>
                  <a:cubicBezTo>
                    <a:pt x="0" y="31"/>
                    <a:pt x="0" y="26"/>
                    <a:pt x="2" y="21"/>
                  </a:cubicBezTo>
                  <a:cubicBezTo>
                    <a:pt x="2" y="21"/>
                    <a:pt x="2" y="22"/>
                    <a:pt x="2" y="21"/>
                  </a:cubicBezTo>
                  <a:cubicBezTo>
                    <a:pt x="1" y="26"/>
                    <a:pt x="1" y="31"/>
                    <a:pt x="2" y="36"/>
                  </a:cubicBezTo>
                  <a:cubicBezTo>
                    <a:pt x="3" y="41"/>
                    <a:pt x="5" y="46"/>
                    <a:pt x="9" y="50"/>
                  </a:cubicBezTo>
                  <a:cubicBezTo>
                    <a:pt x="10" y="51"/>
                    <a:pt x="11" y="52"/>
                    <a:pt x="12" y="52"/>
                  </a:cubicBezTo>
                  <a:cubicBezTo>
                    <a:pt x="13" y="53"/>
                    <a:pt x="13" y="53"/>
                    <a:pt x="14" y="53"/>
                  </a:cubicBezTo>
                  <a:cubicBezTo>
                    <a:pt x="15" y="54"/>
                    <a:pt x="15" y="54"/>
                    <a:pt x="16" y="54"/>
                  </a:cubicBezTo>
                  <a:cubicBezTo>
                    <a:pt x="21" y="57"/>
                    <a:pt x="21" y="57"/>
                    <a:pt x="21" y="57"/>
                  </a:cubicBezTo>
                  <a:cubicBezTo>
                    <a:pt x="32" y="63"/>
                    <a:pt x="32" y="63"/>
                    <a:pt x="32" y="63"/>
                  </a:cubicBezTo>
                  <a:cubicBezTo>
                    <a:pt x="39" y="67"/>
                    <a:pt x="47" y="71"/>
                    <a:pt x="54" y="74"/>
                  </a:cubicBezTo>
                  <a:cubicBezTo>
                    <a:pt x="58" y="76"/>
                    <a:pt x="61" y="78"/>
                    <a:pt x="65" y="80"/>
                  </a:cubicBezTo>
                  <a:cubicBezTo>
                    <a:pt x="68" y="81"/>
                    <a:pt x="68" y="81"/>
                    <a:pt x="68" y="81"/>
                  </a:cubicBezTo>
                  <a:cubicBezTo>
                    <a:pt x="68" y="81"/>
                    <a:pt x="69" y="82"/>
                    <a:pt x="70" y="82"/>
                  </a:cubicBezTo>
                  <a:cubicBezTo>
                    <a:pt x="70" y="82"/>
                    <a:pt x="71" y="83"/>
                    <a:pt x="72" y="83"/>
                  </a:cubicBezTo>
                  <a:cubicBezTo>
                    <a:pt x="74" y="84"/>
                    <a:pt x="77" y="84"/>
                    <a:pt x="79" y="84"/>
                  </a:cubicBezTo>
                  <a:cubicBezTo>
                    <a:pt x="79" y="86"/>
                    <a:pt x="79" y="86"/>
                    <a:pt x="79" y="86"/>
                  </a:cubicBezTo>
                  <a:cubicBezTo>
                    <a:pt x="83" y="86"/>
                    <a:pt x="87" y="86"/>
                    <a:pt x="91" y="85"/>
                  </a:cubicBezTo>
                  <a:cubicBezTo>
                    <a:pt x="95" y="84"/>
                    <a:pt x="98" y="82"/>
                    <a:pt x="101" y="79"/>
                  </a:cubicBezTo>
                  <a:cubicBezTo>
                    <a:pt x="103" y="78"/>
                    <a:pt x="104" y="76"/>
                    <a:pt x="106" y="74"/>
                  </a:cubicBezTo>
                  <a:cubicBezTo>
                    <a:pt x="106" y="74"/>
                    <a:pt x="107" y="73"/>
                    <a:pt x="107" y="72"/>
                  </a:cubicBezTo>
                  <a:cubicBezTo>
                    <a:pt x="108" y="71"/>
                    <a:pt x="108" y="71"/>
                    <a:pt x="108" y="71"/>
                  </a:cubicBezTo>
                  <a:cubicBezTo>
                    <a:pt x="108" y="70"/>
                    <a:pt x="108" y="70"/>
                    <a:pt x="109" y="69"/>
                  </a:cubicBezTo>
                  <a:cubicBezTo>
                    <a:pt x="111" y="66"/>
                    <a:pt x="111" y="62"/>
                    <a:pt x="112" y="58"/>
                  </a:cubicBezTo>
                  <a:cubicBezTo>
                    <a:pt x="112" y="57"/>
                    <a:pt x="112" y="56"/>
                    <a:pt x="112" y="55"/>
                  </a:cubicBezTo>
                  <a:cubicBezTo>
                    <a:pt x="112" y="54"/>
                    <a:pt x="111" y="54"/>
                    <a:pt x="111"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 name="Freeform 22"/>
            <p:cNvSpPr/>
            <p:nvPr/>
          </p:nvSpPr>
          <p:spPr bwMode="auto">
            <a:xfrm>
              <a:off x="4559301" y="3144838"/>
              <a:ext cx="417513" cy="315913"/>
            </a:xfrm>
            <a:custGeom>
              <a:avLst/>
              <a:gdLst>
                <a:gd name="T0" fmla="*/ 97 w 111"/>
                <a:gd name="T1" fmla="*/ 52 h 84"/>
                <a:gd name="T2" fmla="*/ 92 w 111"/>
                <a:gd name="T3" fmla="*/ 54 h 84"/>
                <a:gd name="T4" fmla="*/ 47 w 111"/>
                <a:gd name="T5" fmla="*/ 76 h 84"/>
                <a:gd name="T6" fmla="*/ 40 w 111"/>
                <a:gd name="T7" fmla="*/ 79 h 84"/>
                <a:gd name="T8" fmla="*/ 22 w 111"/>
                <a:gd name="T9" fmla="*/ 80 h 84"/>
                <a:gd name="T10" fmla="*/ 41 w 111"/>
                <a:gd name="T11" fmla="*/ 78 h 84"/>
                <a:gd name="T12" fmla="*/ 59 w 111"/>
                <a:gd name="T13" fmla="*/ 69 h 84"/>
                <a:gd name="T14" fmla="*/ 103 w 111"/>
                <a:gd name="T15" fmla="*/ 45 h 84"/>
                <a:gd name="T16" fmla="*/ 107 w 111"/>
                <a:gd name="T17" fmla="*/ 19 h 84"/>
                <a:gd name="T18" fmla="*/ 102 w 111"/>
                <a:gd name="T19" fmla="*/ 23 h 84"/>
                <a:gd name="T20" fmla="*/ 101 w 111"/>
                <a:gd name="T21" fmla="*/ 30 h 84"/>
                <a:gd name="T22" fmla="*/ 72 w 111"/>
                <a:gd name="T23" fmla="*/ 54 h 84"/>
                <a:gd name="T24" fmla="*/ 38 w 111"/>
                <a:gd name="T25" fmla="*/ 71 h 84"/>
                <a:gd name="T26" fmla="*/ 25 w 111"/>
                <a:gd name="T27" fmla="*/ 72 h 84"/>
                <a:gd name="T28" fmla="*/ 37 w 111"/>
                <a:gd name="T29" fmla="*/ 71 h 84"/>
                <a:gd name="T30" fmla="*/ 47 w 111"/>
                <a:gd name="T31" fmla="*/ 66 h 84"/>
                <a:gd name="T32" fmla="*/ 98 w 111"/>
                <a:gd name="T33" fmla="*/ 38 h 84"/>
                <a:gd name="T34" fmla="*/ 94 w 111"/>
                <a:gd name="T35" fmla="*/ 40 h 84"/>
                <a:gd name="T36" fmla="*/ 89 w 111"/>
                <a:gd name="T37" fmla="*/ 44 h 84"/>
                <a:gd name="T38" fmla="*/ 47 w 111"/>
                <a:gd name="T39" fmla="*/ 64 h 84"/>
                <a:gd name="T40" fmla="*/ 36 w 111"/>
                <a:gd name="T41" fmla="*/ 69 h 84"/>
                <a:gd name="T42" fmla="*/ 31 w 111"/>
                <a:gd name="T43" fmla="*/ 70 h 84"/>
                <a:gd name="T44" fmla="*/ 16 w 111"/>
                <a:gd name="T45" fmla="*/ 63 h 84"/>
                <a:gd name="T46" fmla="*/ 15 w 111"/>
                <a:gd name="T47" fmla="*/ 62 h 84"/>
                <a:gd name="T48" fmla="*/ 14 w 111"/>
                <a:gd name="T49" fmla="*/ 54 h 84"/>
                <a:gd name="T50" fmla="*/ 19 w 111"/>
                <a:gd name="T51" fmla="*/ 43 h 84"/>
                <a:gd name="T52" fmla="*/ 25 w 111"/>
                <a:gd name="T53" fmla="*/ 40 h 84"/>
                <a:gd name="T54" fmla="*/ 73 w 111"/>
                <a:gd name="T55" fmla="*/ 16 h 84"/>
                <a:gd name="T56" fmla="*/ 76 w 111"/>
                <a:gd name="T57" fmla="*/ 14 h 84"/>
                <a:gd name="T58" fmla="*/ 96 w 111"/>
                <a:gd name="T59" fmla="*/ 19 h 84"/>
                <a:gd name="T60" fmla="*/ 98 w 111"/>
                <a:gd name="T61" fmla="*/ 19 h 84"/>
                <a:gd name="T62" fmla="*/ 88 w 111"/>
                <a:gd name="T63" fmla="*/ 5 h 84"/>
                <a:gd name="T64" fmla="*/ 102 w 111"/>
                <a:gd name="T65" fmla="*/ 8 h 84"/>
                <a:gd name="T66" fmla="*/ 67 w 111"/>
                <a:gd name="T67" fmla="*/ 3 h 84"/>
                <a:gd name="T68" fmla="*/ 26 w 111"/>
                <a:gd name="T69" fmla="*/ 24 h 84"/>
                <a:gd name="T70" fmla="*/ 14 w 111"/>
                <a:gd name="T71" fmla="*/ 30 h 84"/>
                <a:gd name="T72" fmla="*/ 1 w 111"/>
                <a:gd name="T73" fmla="*/ 46 h 84"/>
                <a:gd name="T74" fmla="*/ 0 w 111"/>
                <a:gd name="T75" fmla="*/ 58 h 84"/>
                <a:gd name="T76" fmla="*/ 3 w 111"/>
                <a:gd name="T77" fmla="*/ 68 h 84"/>
                <a:gd name="T78" fmla="*/ 3 w 111"/>
                <a:gd name="T79" fmla="*/ 70 h 84"/>
                <a:gd name="T80" fmla="*/ 4 w 111"/>
                <a:gd name="T81" fmla="*/ 71 h 84"/>
                <a:gd name="T82" fmla="*/ 12 w 111"/>
                <a:gd name="T83" fmla="*/ 79 h 84"/>
                <a:gd name="T84" fmla="*/ 42 w 111"/>
                <a:gd name="T85" fmla="*/ 81 h 84"/>
                <a:gd name="T86" fmla="*/ 44 w 111"/>
                <a:gd name="T87" fmla="*/ 80 h 84"/>
                <a:gd name="T88" fmla="*/ 72 w 111"/>
                <a:gd name="T89" fmla="*/ 66 h 84"/>
                <a:gd name="T90" fmla="*/ 43 w 111"/>
                <a:gd name="T91" fmla="*/ 80 h 84"/>
                <a:gd name="T92" fmla="*/ 38 w 111"/>
                <a:gd name="T93" fmla="*/ 82 h 84"/>
                <a:gd name="T94" fmla="*/ 4 w 111"/>
                <a:gd name="T95" fmla="*/ 69 h 84"/>
                <a:gd name="T96" fmla="*/ 3 w 111"/>
                <a:gd name="T97" fmla="*/ 69 h 84"/>
                <a:gd name="T98" fmla="*/ 1 w 111"/>
                <a:gd name="T99" fmla="*/ 62 h 84"/>
                <a:gd name="T100" fmla="*/ 9 w 111"/>
                <a:gd name="T101" fmla="*/ 33 h 84"/>
                <a:gd name="T102" fmla="*/ 1 w 111"/>
                <a:gd name="T103" fmla="*/ 55 h 84"/>
                <a:gd name="T104" fmla="*/ 4 w 111"/>
                <a:gd name="T105" fmla="*/ 68 h 84"/>
                <a:gd name="T106" fmla="*/ 5 w 111"/>
                <a:gd name="T107" fmla="*/ 69 h 84"/>
                <a:gd name="T108" fmla="*/ 10 w 111"/>
                <a:gd name="T109" fmla="*/ 76 h 84"/>
                <a:gd name="T110" fmla="*/ 42 w 111"/>
                <a:gd name="T111" fmla="*/ 80 h 84"/>
                <a:gd name="T112" fmla="*/ 73 w 111"/>
                <a:gd name="T113" fmla="*/ 64 h 84"/>
                <a:gd name="T114" fmla="*/ 94 w 111"/>
                <a:gd name="T115" fmla="*/ 56 h 84"/>
                <a:gd name="T116" fmla="*/ 110 w 111"/>
                <a:gd name="T117"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 h="84">
                  <a:moveTo>
                    <a:pt x="105" y="44"/>
                  </a:moveTo>
                  <a:cubicBezTo>
                    <a:pt x="104" y="47"/>
                    <a:pt x="101" y="49"/>
                    <a:pt x="99" y="50"/>
                  </a:cubicBezTo>
                  <a:cubicBezTo>
                    <a:pt x="98" y="51"/>
                    <a:pt x="98" y="51"/>
                    <a:pt x="97" y="52"/>
                  </a:cubicBezTo>
                  <a:cubicBezTo>
                    <a:pt x="97" y="52"/>
                    <a:pt x="96" y="52"/>
                    <a:pt x="96" y="52"/>
                  </a:cubicBezTo>
                  <a:cubicBezTo>
                    <a:pt x="95" y="53"/>
                    <a:pt x="95" y="53"/>
                    <a:pt x="95" y="53"/>
                  </a:cubicBezTo>
                  <a:cubicBezTo>
                    <a:pt x="92" y="54"/>
                    <a:pt x="92" y="54"/>
                    <a:pt x="92" y="54"/>
                  </a:cubicBezTo>
                  <a:cubicBezTo>
                    <a:pt x="83" y="58"/>
                    <a:pt x="75" y="62"/>
                    <a:pt x="66" y="66"/>
                  </a:cubicBezTo>
                  <a:cubicBezTo>
                    <a:pt x="53" y="73"/>
                    <a:pt x="53" y="73"/>
                    <a:pt x="53" y="73"/>
                  </a:cubicBezTo>
                  <a:cubicBezTo>
                    <a:pt x="47" y="76"/>
                    <a:pt x="47" y="76"/>
                    <a:pt x="47" y="76"/>
                  </a:cubicBezTo>
                  <a:cubicBezTo>
                    <a:pt x="44" y="77"/>
                    <a:pt x="44" y="77"/>
                    <a:pt x="44" y="77"/>
                  </a:cubicBezTo>
                  <a:cubicBezTo>
                    <a:pt x="42" y="78"/>
                    <a:pt x="42" y="78"/>
                    <a:pt x="42" y="78"/>
                  </a:cubicBezTo>
                  <a:cubicBezTo>
                    <a:pt x="41" y="78"/>
                    <a:pt x="41" y="79"/>
                    <a:pt x="40" y="79"/>
                  </a:cubicBezTo>
                  <a:cubicBezTo>
                    <a:pt x="35" y="81"/>
                    <a:pt x="29" y="82"/>
                    <a:pt x="24" y="81"/>
                  </a:cubicBezTo>
                  <a:cubicBezTo>
                    <a:pt x="19" y="80"/>
                    <a:pt x="15" y="78"/>
                    <a:pt x="12" y="76"/>
                  </a:cubicBezTo>
                  <a:cubicBezTo>
                    <a:pt x="15" y="78"/>
                    <a:pt x="18" y="79"/>
                    <a:pt x="22" y="80"/>
                  </a:cubicBezTo>
                  <a:cubicBezTo>
                    <a:pt x="26" y="81"/>
                    <a:pt x="31" y="81"/>
                    <a:pt x="36" y="80"/>
                  </a:cubicBezTo>
                  <a:cubicBezTo>
                    <a:pt x="37" y="80"/>
                    <a:pt x="38" y="79"/>
                    <a:pt x="40" y="79"/>
                  </a:cubicBezTo>
                  <a:cubicBezTo>
                    <a:pt x="40" y="79"/>
                    <a:pt x="41" y="78"/>
                    <a:pt x="41" y="78"/>
                  </a:cubicBezTo>
                  <a:cubicBezTo>
                    <a:pt x="42" y="78"/>
                    <a:pt x="42" y="77"/>
                    <a:pt x="43" y="77"/>
                  </a:cubicBezTo>
                  <a:cubicBezTo>
                    <a:pt x="48" y="74"/>
                    <a:pt x="48" y="74"/>
                    <a:pt x="48" y="74"/>
                  </a:cubicBezTo>
                  <a:cubicBezTo>
                    <a:pt x="52" y="73"/>
                    <a:pt x="56" y="71"/>
                    <a:pt x="59" y="69"/>
                  </a:cubicBezTo>
                  <a:cubicBezTo>
                    <a:pt x="70" y="64"/>
                    <a:pt x="79" y="60"/>
                    <a:pt x="89" y="55"/>
                  </a:cubicBezTo>
                  <a:cubicBezTo>
                    <a:pt x="96" y="52"/>
                    <a:pt x="96" y="52"/>
                    <a:pt x="96" y="52"/>
                  </a:cubicBezTo>
                  <a:cubicBezTo>
                    <a:pt x="99" y="50"/>
                    <a:pt x="101" y="48"/>
                    <a:pt x="103" y="45"/>
                  </a:cubicBezTo>
                  <a:cubicBezTo>
                    <a:pt x="107" y="40"/>
                    <a:pt x="109" y="34"/>
                    <a:pt x="109" y="28"/>
                  </a:cubicBezTo>
                  <a:cubicBezTo>
                    <a:pt x="109" y="26"/>
                    <a:pt x="109" y="25"/>
                    <a:pt x="109" y="24"/>
                  </a:cubicBezTo>
                  <a:cubicBezTo>
                    <a:pt x="108" y="22"/>
                    <a:pt x="107" y="21"/>
                    <a:pt x="107" y="19"/>
                  </a:cubicBezTo>
                  <a:cubicBezTo>
                    <a:pt x="105" y="17"/>
                    <a:pt x="103" y="16"/>
                    <a:pt x="103" y="16"/>
                  </a:cubicBezTo>
                  <a:cubicBezTo>
                    <a:pt x="102" y="16"/>
                    <a:pt x="102" y="17"/>
                    <a:pt x="102" y="18"/>
                  </a:cubicBezTo>
                  <a:cubicBezTo>
                    <a:pt x="102" y="19"/>
                    <a:pt x="102" y="21"/>
                    <a:pt x="102" y="23"/>
                  </a:cubicBezTo>
                  <a:cubicBezTo>
                    <a:pt x="103" y="24"/>
                    <a:pt x="103" y="26"/>
                    <a:pt x="103" y="27"/>
                  </a:cubicBezTo>
                  <a:cubicBezTo>
                    <a:pt x="103" y="29"/>
                    <a:pt x="103" y="30"/>
                    <a:pt x="103" y="30"/>
                  </a:cubicBezTo>
                  <a:cubicBezTo>
                    <a:pt x="102" y="31"/>
                    <a:pt x="102" y="30"/>
                    <a:pt x="101" y="30"/>
                  </a:cubicBezTo>
                  <a:cubicBezTo>
                    <a:pt x="101" y="33"/>
                    <a:pt x="100" y="36"/>
                    <a:pt x="98" y="39"/>
                  </a:cubicBezTo>
                  <a:cubicBezTo>
                    <a:pt x="97" y="41"/>
                    <a:pt x="95" y="44"/>
                    <a:pt x="92" y="45"/>
                  </a:cubicBezTo>
                  <a:cubicBezTo>
                    <a:pt x="72" y="54"/>
                    <a:pt x="72" y="54"/>
                    <a:pt x="72" y="54"/>
                  </a:cubicBezTo>
                  <a:cubicBezTo>
                    <a:pt x="64" y="58"/>
                    <a:pt x="55" y="62"/>
                    <a:pt x="47" y="66"/>
                  </a:cubicBezTo>
                  <a:cubicBezTo>
                    <a:pt x="41" y="69"/>
                    <a:pt x="41" y="69"/>
                    <a:pt x="41" y="69"/>
                  </a:cubicBezTo>
                  <a:cubicBezTo>
                    <a:pt x="38" y="71"/>
                    <a:pt x="38" y="71"/>
                    <a:pt x="38" y="71"/>
                  </a:cubicBezTo>
                  <a:cubicBezTo>
                    <a:pt x="37" y="71"/>
                    <a:pt x="37" y="71"/>
                    <a:pt x="37" y="71"/>
                  </a:cubicBezTo>
                  <a:cubicBezTo>
                    <a:pt x="36" y="71"/>
                    <a:pt x="36" y="72"/>
                    <a:pt x="35" y="72"/>
                  </a:cubicBezTo>
                  <a:cubicBezTo>
                    <a:pt x="32" y="73"/>
                    <a:pt x="28" y="73"/>
                    <a:pt x="25" y="72"/>
                  </a:cubicBezTo>
                  <a:cubicBezTo>
                    <a:pt x="28" y="73"/>
                    <a:pt x="32" y="73"/>
                    <a:pt x="35" y="72"/>
                  </a:cubicBezTo>
                  <a:cubicBezTo>
                    <a:pt x="36" y="71"/>
                    <a:pt x="36" y="71"/>
                    <a:pt x="37" y="71"/>
                  </a:cubicBezTo>
                  <a:cubicBezTo>
                    <a:pt x="37" y="71"/>
                    <a:pt x="37" y="71"/>
                    <a:pt x="37" y="71"/>
                  </a:cubicBezTo>
                  <a:cubicBezTo>
                    <a:pt x="38" y="71"/>
                    <a:pt x="38" y="71"/>
                    <a:pt x="38" y="70"/>
                  </a:cubicBezTo>
                  <a:cubicBezTo>
                    <a:pt x="41" y="69"/>
                    <a:pt x="41" y="69"/>
                    <a:pt x="41" y="69"/>
                  </a:cubicBezTo>
                  <a:cubicBezTo>
                    <a:pt x="47" y="66"/>
                    <a:pt x="47" y="66"/>
                    <a:pt x="47" y="66"/>
                  </a:cubicBezTo>
                  <a:cubicBezTo>
                    <a:pt x="72" y="54"/>
                    <a:pt x="72" y="54"/>
                    <a:pt x="72" y="54"/>
                  </a:cubicBezTo>
                  <a:cubicBezTo>
                    <a:pt x="92" y="45"/>
                    <a:pt x="92" y="45"/>
                    <a:pt x="92" y="45"/>
                  </a:cubicBezTo>
                  <a:cubicBezTo>
                    <a:pt x="95" y="43"/>
                    <a:pt x="97" y="41"/>
                    <a:pt x="98" y="38"/>
                  </a:cubicBezTo>
                  <a:cubicBezTo>
                    <a:pt x="100" y="36"/>
                    <a:pt x="100" y="32"/>
                    <a:pt x="100" y="29"/>
                  </a:cubicBezTo>
                  <a:cubicBezTo>
                    <a:pt x="100" y="29"/>
                    <a:pt x="99" y="29"/>
                    <a:pt x="98" y="31"/>
                  </a:cubicBezTo>
                  <a:cubicBezTo>
                    <a:pt x="98" y="33"/>
                    <a:pt x="97" y="37"/>
                    <a:pt x="94" y="40"/>
                  </a:cubicBezTo>
                  <a:cubicBezTo>
                    <a:pt x="94" y="41"/>
                    <a:pt x="93" y="41"/>
                    <a:pt x="92" y="42"/>
                  </a:cubicBezTo>
                  <a:cubicBezTo>
                    <a:pt x="92" y="42"/>
                    <a:pt x="91" y="43"/>
                    <a:pt x="91" y="43"/>
                  </a:cubicBezTo>
                  <a:cubicBezTo>
                    <a:pt x="89" y="44"/>
                    <a:pt x="89" y="44"/>
                    <a:pt x="89" y="44"/>
                  </a:cubicBezTo>
                  <a:cubicBezTo>
                    <a:pt x="86" y="45"/>
                    <a:pt x="84" y="46"/>
                    <a:pt x="82" y="47"/>
                  </a:cubicBezTo>
                  <a:cubicBezTo>
                    <a:pt x="76" y="50"/>
                    <a:pt x="70" y="52"/>
                    <a:pt x="64" y="55"/>
                  </a:cubicBezTo>
                  <a:cubicBezTo>
                    <a:pt x="47" y="64"/>
                    <a:pt x="47" y="64"/>
                    <a:pt x="47" y="64"/>
                  </a:cubicBezTo>
                  <a:cubicBezTo>
                    <a:pt x="38" y="68"/>
                    <a:pt x="38" y="68"/>
                    <a:pt x="38" y="68"/>
                  </a:cubicBezTo>
                  <a:cubicBezTo>
                    <a:pt x="37" y="69"/>
                    <a:pt x="37" y="69"/>
                    <a:pt x="37" y="69"/>
                  </a:cubicBezTo>
                  <a:cubicBezTo>
                    <a:pt x="36" y="69"/>
                    <a:pt x="36" y="69"/>
                    <a:pt x="36" y="69"/>
                  </a:cubicBezTo>
                  <a:cubicBezTo>
                    <a:pt x="36" y="69"/>
                    <a:pt x="36" y="69"/>
                    <a:pt x="36" y="69"/>
                  </a:cubicBezTo>
                  <a:cubicBezTo>
                    <a:pt x="35" y="69"/>
                    <a:pt x="35" y="69"/>
                    <a:pt x="34" y="70"/>
                  </a:cubicBezTo>
                  <a:cubicBezTo>
                    <a:pt x="33" y="70"/>
                    <a:pt x="32" y="70"/>
                    <a:pt x="31" y="70"/>
                  </a:cubicBezTo>
                  <a:cubicBezTo>
                    <a:pt x="26" y="71"/>
                    <a:pt x="21" y="69"/>
                    <a:pt x="19" y="67"/>
                  </a:cubicBezTo>
                  <a:cubicBezTo>
                    <a:pt x="18" y="66"/>
                    <a:pt x="17" y="65"/>
                    <a:pt x="16" y="64"/>
                  </a:cubicBezTo>
                  <a:cubicBezTo>
                    <a:pt x="16" y="63"/>
                    <a:pt x="16" y="63"/>
                    <a:pt x="16" y="63"/>
                  </a:cubicBezTo>
                  <a:cubicBezTo>
                    <a:pt x="16" y="63"/>
                    <a:pt x="16" y="63"/>
                    <a:pt x="16" y="63"/>
                  </a:cubicBezTo>
                  <a:cubicBezTo>
                    <a:pt x="16" y="63"/>
                    <a:pt x="16" y="63"/>
                    <a:pt x="16" y="63"/>
                  </a:cubicBezTo>
                  <a:cubicBezTo>
                    <a:pt x="16" y="62"/>
                    <a:pt x="16" y="62"/>
                    <a:pt x="15" y="62"/>
                  </a:cubicBezTo>
                  <a:cubicBezTo>
                    <a:pt x="15" y="62"/>
                    <a:pt x="15" y="61"/>
                    <a:pt x="15" y="61"/>
                  </a:cubicBezTo>
                  <a:cubicBezTo>
                    <a:pt x="15" y="60"/>
                    <a:pt x="15" y="60"/>
                    <a:pt x="14" y="59"/>
                  </a:cubicBezTo>
                  <a:cubicBezTo>
                    <a:pt x="14" y="58"/>
                    <a:pt x="14" y="56"/>
                    <a:pt x="14" y="54"/>
                  </a:cubicBezTo>
                  <a:cubicBezTo>
                    <a:pt x="14" y="53"/>
                    <a:pt x="14" y="53"/>
                    <a:pt x="14" y="52"/>
                  </a:cubicBezTo>
                  <a:cubicBezTo>
                    <a:pt x="14" y="51"/>
                    <a:pt x="14" y="50"/>
                    <a:pt x="15" y="50"/>
                  </a:cubicBezTo>
                  <a:cubicBezTo>
                    <a:pt x="16" y="47"/>
                    <a:pt x="17" y="44"/>
                    <a:pt x="19" y="43"/>
                  </a:cubicBezTo>
                  <a:cubicBezTo>
                    <a:pt x="20" y="43"/>
                    <a:pt x="20" y="43"/>
                    <a:pt x="20" y="42"/>
                  </a:cubicBezTo>
                  <a:cubicBezTo>
                    <a:pt x="22" y="42"/>
                    <a:pt x="22" y="42"/>
                    <a:pt x="22" y="42"/>
                  </a:cubicBezTo>
                  <a:cubicBezTo>
                    <a:pt x="25" y="40"/>
                    <a:pt x="25" y="40"/>
                    <a:pt x="25" y="40"/>
                  </a:cubicBezTo>
                  <a:cubicBezTo>
                    <a:pt x="31" y="37"/>
                    <a:pt x="31" y="37"/>
                    <a:pt x="31" y="37"/>
                  </a:cubicBezTo>
                  <a:cubicBezTo>
                    <a:pt x="42" y="31"/>
                    <a:pt x="54" y="25"/>
                    <a:pt x="65" y="20"/>
                  </a:cubicBezTo>
                  <a:cubicBezTo>
                    <a:pt x="73" y="16"/>
                    <a:pt x="73" y="16"/>
                    <a:pt x="73" y="16"/>
                  </a:cubicBezTo>
                  <a:cubicBezTo>
                    <a:pt x="74" y="15"/>
                    <a:pt x="74" y="15"/>
                    <a:pt x="74" y="15"/>
                  </a:cubicBezTo>
                  <a:cubicBezTo>
                    <a:pt x="75" y="15"/>
                    <a:pt x="75" y="15"/>
                    <a:pt x="75" y="15"/>
                  </a:cubicBezTo>
                  <a:cubicBezTo>
                    <a:pt x="75" y="15"/>
                    <a:pt x="76" y="15"/>
                    <a:pt x="76" y="14"/>
                  </a:cubicBezTo>
                  <a:cubicBezTo>
                    <a:pt x="77" y="14"/>
                    <a:pt x="78" y="14"/>
                    <a:pt x="79" y="14"/>
                  </a:cubicBezTo>
                  <a:cubicBezTo>
                    <a:pt x="84" y="13"/>
                    <a:pt x="88" y="14"/>
                    <a:pt x="91" y="15"/>
                  </a:cubicBezTo>
                  <a:cubicBezTo>
                    <a:pt x="93" y="17"/>
                    <a:pt x="95" y="18"/>
                    <a:pt x="96" y="19"/>
                  </a:cubicBezTo>
                  <a:cubicBezTo>
                    <a:pt x="96" y="19"/>
                    <a:pt x="96" y="19"/>
                    <a:pt x="97" y="19"/>
                  </a:cubicBezTo>
                  <a:cubicBezTo>
                    <a:pt x="97" y="19"/>
                    <a:pt x="97" y="19"/>
                    <a:pt x="97" y="19"/>
                  </a:cubicBezTo>
                  <a:cubicBezTo>
                    <a:pt x="98" y="19"/>
                    <a:pt x="98" y="19"/>
                    <a:pt x="98" y="19"/>
                  </a:cubicBezTo>
                  <a:cubicBezTo>
                    <a:pt x="98" y="18"/>
                    <a:pt x="98" y="16"/>
                    <a:pt x="97" y="13"/>
                  </a:cubicBezTo>
                  <a:cubicBezTo>
                    <a:pt x="95" y="11"/>
                    <a:pt x="92" y="8"/>
                    <a:pt x="88" y="7"/>
                  </a:cubicBezTo>
                  <a:cubicBezTo>
                    <a:pt x="88" y="5"/>
                    <a:pt x="88" y="5"/>
                    <a:pt x="88" y="5"/>
                  </a:cubicBezTo>
                  <a:cubicBezTo>
                    <a:pt x="93" y="7"/>
                    <a:pt x="96" y="9"/>
                    <a:pt x="97" y="10"/>
                  </a:cubicBezTo>
                  <a:cubicBezTo>
                    <a:pt x="99" y="11"/>
                    <a:pt x="100" y="11"/>
                    <a:pt x="100" y="11"/>
                  </a:cubicBezTo>
                  <a:cubicBezTo>
                    <a:pt x="101" y="10"/>
                    <a:pt x="100" y="8"/>
                    <a:pt x="102" y="8"/>
                  </a:cubicBezTo>
                  <a:cubicBezTo>
                    <a:pt x="98" y="4"/>
                    <a:pt x="92" y="2"/>
                    <a:pt x="87" y="1"/>
                  </a:cubicBezTo>
                  <a:cubicBezTo>
                    <a:pt x="81" y="0"/>
                    <a:pt x="75" y="0"/>
                    <a:pt x="70" y="2"/>
                  </a:cubicBezTo>
                  <a:cubicBezTo>
                    <a:pt x="69" y="2"/>
                    <a:pt x="68" y="2"/>
                    <a:pt x="67" y="3"/>
                  </a:cubicBezTo>
                  <a:cubicBezTo>
                    <a:pt x="65" y="4"/>
                    <a:pt x="65" y="4"/>
                    <a:pt x="65" y="4"/>
                  </a:cubicBezTo>
                  <a:cubicBezTo>
                    <a:pt x="61" y="6"/>
                    <a:pt x="61" y="6"/>
                    <a:pt x="61" y="6"/>
                  </a:cubicBezTo>
                  <a:cubicBezTo>
                    <a:pt x="26" y="24"/>
                    <a:pt x="26" y="24"/>
                    <a:pt x="26" y="24"/>
                  </a:cubicBezTo>
                  <a:cubicBezTo>
                    <a:pt x="17" y="28"/>
                    <a:pt x="17" y="28"/>
                    <a:pt x="17" y="28"/>
                  </a:cubicBezTo>
                  <a:cubicBezTo>
                    <a:pt x="15" y="29"/>
                    <a:pt x="15" y="29"/>
                    <a:pt x="15" y="29"/>
                  </a:cubicBezTo>
                  <a:cubicBezTo>
                    <a:pt x="14" y="30"/>
                    <a:pt x="14" y="30"/>
                    <a:pt x="14" y="30"/>
                  </a:cubicBezTo>
                  <a:cubicBezTo>
                    <a:pt x="13" y="30"/>
                    <a:pt x="13" y="30"/>
                    <a:pt x="12" y="30"/>
                  </a:cubicBezTo>
                  <a:cubicBezTo>
                    <a:pt x="10" y="32"/>
                    <a:pt x="9" y="33"/>
                    <a:pt x="7" y="35"/>
                  </a:cubicBezTo>
                  <a:cubicBezTo>
                    <a:pt x="4" y="38"/>
                    <a:pt x="2" y="42"/>
                    <a:pt x="1" y="46"/>
                  </a:cubicBezTo>
                  <a:cubicBezTo>
                    <a:pt x="0" y="48"/>
                    <a:pt x="0" y="50"/>
                    <a:pt x="0" y="52"/>
                  </a:cubicBezTo>
                  <a:cubicBezTo>
                    <a:pt x="0" y="53"/>
                    <a:pt x="0" y="54"/>
                    <a:pt x="0" y="55"/>
                  </a:cubicBezTo>
                  <a:cubicBezTo>
                    <a:pt x="0" y="56"/>
                    <a:pt x="0" y="57"/>
                    <a:pt x="0" y="58"/>
                  </a:cubicBezTo>
                  <a:cubicBezTo>
                    <a:pt x="0" y="60"/>
                    <a:pt x="0" y="62"/>
                    <a:pt x="1" y="64"/>
                  </a:cubicBezTo>
                  <a:cubicBezTo>
                    <a:pt x="1" y="65"/>
                    <a:pt x="2" y="66"/>
                    <a:pt x="2" y="67"/>
                  </a:cubicBezTo>
                  <a:cubicBezTo>
                    <a:pt x="2" y="67"/>
                    <a:pt x="2" y="68"/>
                    <a:pt x="3" y="68"/>
                  </a:cubicBezTo>
                  <a:cubicBezTo>
                    <a:pt x="3" y="69"/>
                    <a:pt x="3" y="69"/>
                    <a:pt x="3" y="69"/>
                  </a:cubicBezTo>
                  <a:cubicBezTo>
                    <a:pt x="3" y="70"/>
                    <a:pt x="3" y="70"/>
                    <a:pt x="3" y="70"/>
                  </a:cubicBezTo>
                  <a:cubicBezTo>
                    <a:pt x="3" y="70"/>
                    <a:pt x="3" y="70"/>
                    <a:pt x="3" y="70"/>
                  </a:cubicBezTo>
                  <a:cubicBezTo>
                    <a:pt x="3" y="70"/>
                    <a:pt x="3" y="70"/>
                    <a:pt x="3" y="70"/>
                  </a:cubicBezTo>
                  <a:cubicBezTo>
                    <a:pt x="4" y="70"/>
                    <a:pt x="4" y="70"/>
                    <a:pt x="4" y="70"/>
                  </a:cubicBezTo>
                  <a:cubicBezTo>
                    <a:pt x="4" y="71"/>
                    <a:pt x="4" y="71"/>
                    <a:pt x="4" y="71"/>
                  </a:cubicBezTo>
                  <a:cubicBezTo>
                    <a:pt x="4" y="71"/>
                    <a:pt x="5" y="72"/>
                    <a:pt x="5" y="72"/>
                  </a:cubicBezTo>
                  <a:cubicBezTo>
                    <a:pt x="5" y="73"/>
                    <a:pt x="6" y="74"/>
                    <a:pt x="7" y="75"/>
                  </a:cubicBezTo>
                  <a:cubicBezTo>
                    <a:pt x="8" y="77"/>
                    <a:pt x="10" y="78"/>
                    <a:pt x="12" y="79"/>
                  </a:cubicBezTo>
                  <a:cubicBezTo>
                    <a:pt x="15" y="82"/>
                    <a:pt x="19" y="83"/>
                    <a:pt x="23" y="84"/>
                  </a:cubicBezTo>
                  <a:cubicBezTo>
                    <a:pt x="27" y="84"/>
                    <a:pt x="32" y="84"/>
                    <a:pt x="36" y="83"/>
                  </a:cubicBezTo>
                  <a:cubicBezTo>
                    <a:pt x="38" y="83"/>
                    <a:pt x="40" y="82"/>
                    <a:pt x="42" y="81"/>
                  </a:cubicBezTo>
                  <a:cubicBezTo>
                    <a:pt x="42" y="81"/>
                    <a:pt x="42" y="81"/>
                    <a:pt x="42" y="81"/>
                  </a:cubicBezTo>
                  <a:cubicBezTo>
                    <a:pt x="43" y="80"/>
                    <a:pt x="43" y="80"/>
                    <a:pt x="43" y="80"/>
                  </a:cubicBezTo>
                  <a:cubicBezTo>
                    <a:pt x="43" y="80"/>
                    <a:pt x="44" y="80"/>
                    <a:pt x="44" y="80"/>
                  </a:cubicBezTo>
                  <a:cubicBezTo>
                    <a:pt x="46" y="79"/>
                    <a:pt x="46" y="79"/>
                    <a:pt x="46" y="79"/>
                  </a:cubicBezTo>
                  <a:cubicBezTo>
                    <a:pt x="55" y="75"/>
                    <a:pt x="55" y="75"/>
                    <a:pt x="55" y="75"/>
                  </a:cubicBezTo>
                  <a:cubicBezTo>
                    <a:pt x="72" y="66"/>
                    <a:pt x="72" y="66"/>
                    <a:pt x="72" y="66"/>
                  </a:cubicBezTo>
                  <a:cubicBezTo>
                    <a:pt x="50" y="77"/>
                    <a:pt x="50" y="77"/>
                    <a:pt x="50" y="77"/>
                  </a:cubicBezTo>
                  <a:cubicBezTo>
                    <a:pt x="44" y="79"/>
                    <a:pt x="44" y="79"/>
                    <a:pt x="44" y="79"/>
                  </a:cubicBezTo>
                  <a:cubicBezTo>
                    <a:pt x="43" y="80"/>
                    <a:pt x="43" y="80"/>
                    <a:pt x="43" y="80"/>
                  </a:cubicBezTo>
                  <a:cubicBezTo>
                    <a:pt x="42" y="81"/>
                    <a:pt x="42" y="81"/>
                    <a:pt x="42" y="81"/>
                  </a:cubicBezTo>
                  <a:cubicBezTo>
                    <a:pt x="41" y="81"/>
                    <a:pt x="41" y="81"/>
                    <a:pt x="41" y="81"/>
                  </a:cubicBezTo>
                  <a:cubicBezTo>
                    <a:pt x="40" y="82"/>
                    <a:pt x="39" y="82"/>
                    <a:pt x="38" y="82"/>
                  </a:cubicBezTo>
                  <a:cubicBezTo>
                    <a:pt x="33" y="84"/>
                    <a:pt x="27" y="84"/>
                    <a:pt x="22" y="83"/>
                  </a:cubicBezTo>
                  <a:cubicBezTo>
                    <a:pt x="17" y="82"/>
                    <a:pt x="12" y="80"/>
                    <a:pt x="9" y="76"/>
                  </a:cubicBezTo>
                  <a:cubicBezTo>
                    <a:pt x="7" y="74"/>
                    <a:pt x="5" y="72"/>
                    <a:pt x="4" y="69"/>
                  </a:cubicBezTo>
                  <a:cubicBezTo>
                    <a:pt x="4" y="69"/>
                    <a:pt x="4" y="69"/>
                    <a:pt x="4" y="69"/>
                  </a:cubicBezTo>
                  <a:cubicBezTo>
                    <a:pt x="4" y="70"/>
                    <a:pt x="4" y="69"/>
                    <a:pt x="4" y="69"/>
                  </a:cubicBezTo>
                  <a:cubicBezTo>
                    <a:pt x="3" y="69"/>
                    <a:pt x="3" y="69"/>
                    <a:pt x="3" y="69"/>
                  </a:cubicBezTo>
                  <a:cubicBezTo>
                    <a:pt x="3" y="69"/>
                    <a:pt x="3" y="68"/>
                    <a:pt x="3" y="68"/>
                  </a:cubicBezTo>
                  <a:cubicBezTo>
                    <a:pt x="3" y="67"/>
                    <a:pt x="2" y="67"/>
                    <a:pt x="2" y="66"/>
                  </a:cubicBezTo>
                  <a:cubicBezTo>
                    <a:pt x="2" y="65"/>
                    <a:pt x="1" y="64"/>
                    <a:pt x="1" y="62"/>
                  </a:cubicBezTo>
                  <a:cubicBezTo>
                    <a:pt x="0" y="60"/>
                    <a:pt x="0" y="57"/>
                    <a:pt x="0" y="55"/>
                  </a:cubicBezTo>
                  <a:cubicBezTo>
                    <a:pt x="0" y="52"/>
                    <a:pt x="0" y="50"/>
                    <a:pt x="1" y="47"/>
                  </a:cubicBezTo>
                  <a:cubicBezTo>
                    <a:pt x="2" y="42"/>
                    <a:pt x="5" y="37"/>
                    <a:pt x="9" y="33"/>
                  </a:cubicBezTo>
                  <a:cubicBezTo>
                    <a:pt x="9" y="34"/>
                    <a:pt x="9" y="34"/>
                    <a:pt x="10" y="34"/>
                  </a:cubicBezTo>
                  <a:cubicBezTo>
                    <a:pt x="6" y="37"/>
                    <a:pt x="3" y="42"/>
                    <a:pt x="2" y="47"/>
                  </a:cubicBezTo>
                  <a:cubicBezTo>
                    <a:pt x="1" y="50"/>
                    <a:pt x="1" y="52"/>
                    <a:pt x="1" y="55"/>
                  </a:cubicBezTo>
                  <a:cubicBezTo>
                    <a:pt x="1" y="57"/>
                    <a:pt x="1" y="60"/>
                    <a:pt x="2" y="62"/>
                  </a:cubicBezTo>
                  <a:cubicBezTo>
                    <a:pt x="2" y="64"/>
                    <a:pt x="3" y="65"/>
                    <a:pt x="3" y="66"/>
                  </a:cubicBezTo>
                  <a:cubicBezTo>
                    <a:pt x="3" y="67"/>
                    <a:pt x="4" y="67"/>
                    <a:pt x="4" y="68"/>
                  </a:cubicBezTo>
                  <a:cubicBezTo>
                    <a:pt x="4" y="68"/>
                    <a:pt x="4" y="68"/>
                    <a:pt x="4" y="69"/>
                  </a:cubicBezTo>
                  <a:cubicBezTo>
                    <a:pt x="5" y="69"/>
                    <a:pt x="5" y="69"/>
                    <a:pt x="5" y="69"/>
                  </a:cubicBezTo>
                  <a:cubicBezTo>
                    <a:pt x="5" y="69"/>
                    <a:pt x="5" y="69"/>
                    <a:pt x="5" y="69"/>
                  </a:cubicBezTo>
                  <a:cubicBezTo>
                    <a:pt x="5" y="69"/>
                    <a:pt x="5" y="69"/>
                    <a:pt x="5" y="69"/>
                  </a:cubicBezTo>
                  <a:cubicBezTo>
                    <a:pt x="5" y="69"/>
                    <a:pt x="5" y="69"/>
                    <a:pt x="5" y="69"/>
                  </a:cubicBezTo>
                  <a:cubicBezTo>
                    <a:pt x="6" y="72"/>
                    <a:pt x="8" y="74"/>
                    <a:pt x="10" y="76"/>
                  </a:cubicBezTo>
                  <a:cubicBezTo>
                    <a:pt x="13" y="79"/>
                    <a:pt x="18" y="81"/>
                    <a:pt x="23" y="82"/>
                  </a:cubicBezTo>
                  <a:cubicBezTo>
                    <a:pt x="28" y="83"/>
                    <a:pt x="33" y="83"/>
                    <a:pt x="38" y="81"/>
                  </a:cubicBezTo>
                  <a:cubicBezTo>
                    <a:pt x="40" y="81"/>
                    <a:pt x="41" y="81"/>
                    <a:pt x="42" y="80"/>
                  </a:cubicBezTo>
                  <a:cubicBezTo>
                    <a:pt x="43" y="79"/>
                    <a:pt x="44" y="79"/>
                    <a:pt x="45" y="79"/>
                  </a:cubicBezTo>
                  <a:cubicBezTo>
                    <a:pt x="50" y="76"/>
                    <a:pt x="50" y="76"/>
                    <a:pt x="50" y="76"/>
                  </a:cubicBezTo>
                  <a:cubicBezTo>
                    <a:pt x="58" y="72"/>
                    <a:pt x="65" y="68"/>
                    <a:pt x="73" y="64"/>
                  </a:cubicBezTo>
                  <a:cubicBezTo>
                    <a:pt x="73" y="66"/>
                    <a:pt x="73" y="66"/>
                    <a:pt x="73" y="66"/>
                  </a:cubicBezTo>
                  <a:cubicBezTo>
                    <a:pt x="90" y="58"/>
                    <a:pt x="90" y="58"/>
                    <a:pt x="90" y="58"/>
                  </a:cubicBezTo>
                  <a:cubicBezTo>
                    <a:pt x="94" y="56"/>
                    <a:pt x="94" y="56"/>
                    <a:pt x="94" y="56"/>
                  </a:cubicBezTo>
                  <a:cubicBezTo>
                    <a:pt x="95" y="55"/>
                    <a:pt x="96" y="55"/>
                    <a:pt x="98" y="53"/>
                  </a:cubicBezTo>
                  <a:cubicBezTo>
                    <a:pt x="102" y="51"/>
                    <a:pt x="105" y="48"/>
                    <a:pt x="107" y="44"/>
                  </a:cubicBezTo>
                  <a:cubicBezTo>
                    <a:pt x="109" y="41"/>
                    <a:pt x="110" y="38"/>
                    <a:pt x="110" y="35"/>
                  </a:cubicBezTo>
                  <a:cubicBezTo>
                    <a:pt x="111" y="33"/>
                    <a:pt x="110" y="30"/>
                    <a:pt x="110" y="28"/>
                  </a:cubicBezTo>
                  <a:cubicBezTo>
                    <a:pt x="110" y="33"/>
                    <a:pt x="109" y="39"/>
                    <a:pt x="105"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 name="Freeform 23"/>
            <p:cNvSpPr/>
            <p:nvPr/>
          </p:nvSpPr>
          <p:spPr bwMode="auto">
            <a:xfrm>
              <a:off x="7693026" y="2405063"/>
              <a:ext cx="476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2" name="Freeform 24"/>
            <p:cNvSpPr/>
            <p:nvPr/>
          </p:nvSpPr>
          <p:spPr bwMode="auto">
            <a:xfrm>
              <a:off x="7697788" y="2397126"/>
              <a:ext cx="11113" cy="7938"/>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2"/>
                    <a:pt x="2" y="1"/>
                    <a:pt x="3" y="0"/>
                  </a:cubicBezTo>
                  <a:cubicBezTo>
                    <a:pt x="2" y="1"/>
                    <a:pt x="1" y="2"/>
                    <a:pt x="0" y="2"/>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3" name="Freeform 25"/>
            <p:cNvSpPr/>
            <p:nvPr/>
          </p:nvSpPr>
          <p:spPr bwMode="auto">
            <a:xfrm>
              <a:off x="7316788" y="2201863"/>
              <a:ext cx="444500" cy="258763"/>
            </a:xfrm>
            <a:custGeom>
              <a:avLst/>
              <a:gdLst>
                <a:gd name="T0" fmla="*/ 95 w 118"/>
                <a:gd name="T1" fmla="*/ 0 h 69"/>
                <a:gd name="T2" fmla="*/ 111 w 118"/>
                <a:gd name="T3" fmla="*/ 43 h 69"/>
                <a:gd name="T4" fmla="*/ 95 w 118"/>
                <a:gd name="T5" fmla="*/ 53 h 69"/>
                <a:gd name="T6" fmla="*/ 83 w 118"/>
                <a:gd name="T7" fmla="*/ 56 h 69"/>
                <a:gd name="T8" fmla="*/ 90 w 118"/>
                <a:gd name="T9" fmla="*/ 54 h 69"/>
                <a:gd name="T10" fmla="*/ 96 w 118"/>
                <a:gd name="T11" fmla="*/ 53 h 69"/>
                <a:gd name="T12" fmla="*/ 113 w 118"/>
                <a:gd name="T13" fmla="*/ 39 h 69"/>
                <a:gd name="T14" fmla="*/ 95 w 118"/>
                <a:gd name="T15" fmla="*/ 1 h 69"/>
                <a:gd name="T16" fmla="*/ 82 w 118"/>
                <a:gd name="T17" fmla="*/ 4 h 69"/>
                <a:gd name="T18" fmla="*/ 93 w 118"/>
                <a:gd name="T19" fmla="*/ 7 h 69"/>
                <a:gd name="T20" fmla="*/ 106 w 118"/>
                <a:gd name="T21" fmla="*/ 23 h 69"/>
                <a:gd name="T22" fmla="*/ 98 w 118"/>
                <a:gd name="T23" fmla="*/ 44 h 69"/>
                <a:gd name="T24" fmla="*/ 79 w 118"/>
                <a:gd name="T25" fmla="*/ 48 h 69"/>
                <a:gd name="T26" fmla="*/ 92 w 118"/>
                <a:gd name="T27" fmla="*/ 45 h 69"/>
                <a:gd name="T28" fmla="*/ 102 w 118"/>
                <a:gd name="T29" fmla="*/ 41 h 69"/>
                <a:gd name="T30" fmla="*/ 94 w 118"/>
                <a:gd name="T31" fmla="*/ 10 h 69"/>
                <a:gd name="T32" fmla="*/ 102 w 118"/>
                <a:gd name="T33" fmla="*/ 19 h 69"/>
                <a:gd name="T34" fmla="*/ 97 w 118"/>
                <a:gd name="T35" fmla="*/ 42 h 69"/>
                <a:gd name="T36" fmla="*/ 79 w 118"/>
                <a:gd name="T37" fmla="*/ 46 h 69"/>
                <a:gd name="T38" fmla="*/ 30 w 118"/>
                <a:gd name="T39" fmla="*/ 55 h 69"/>
                <a:gd name="T40" fmla="*/ 28 w 118"/>
                <a:gd name="T41" fmla="*/ 55 h 69"/>
                <a:gd name="T42" fmla="*/ 25 w 118"/>
                <a:gd name="T43" fmla="*/ 54 h 69"/>
                <a:gd name="T44" fmla="*/ 16 w 118"/>
                <a:gd name="T45" fmla="*/ 36 h 69"/>
                <a:gd name="T46" fmla="*/ 25 w 118"/>
                <a:gd name="T47" fmla="*/ 25 h 69"/>
                <a:gd name="T48" fmla="*/ 31 w 118"/>
                <a:gd name="T49" fmla="*/ 24 h 69"/>
                <a:gd name="T50" fmla="*/ 66 w 118"/>
                <a:gd name="T51" fmla="*/ 9 h 69"/>
                <a:gd name="T52" fmla="*/ 49 w 118"/>
                <a:gd name="T53" fmla="*/ 6 h 69"/>
                <a:gd name="T54" fmla="*/ 25 w 118"/>
                <a:gd name="T55" fmla="*/ 11 h 69"/>
                <a:gd name="T56" fmla="*/ 9 w 118"/>
                <a:gd name="T57" fmla="*/ 19 h 69"/>
                <a:gd name="T58" fmla="*/ 2 w 118"/>
                <a:gd name="T59" fmla="*/ 31 h 69"/>
                <a:gd name="T60" fmla="*/ 25 w 118"/>
                <a:gd name="T61" fmla="*/ 69 h 69"/>
                <a:gd name="T62" fmla="*/ 27 w 118"/>
                <a:gd name="T63" fmla="*/ 69 h 69"/>
                <a:gd name="T64" fmla="*/ 37 w 118"/>
                <a:gd name="T65" fmla="*/ 69 h 69"/>
                <a:gd name="T66" fmla="*/ 84 w 118"/>
                <a:gd name="T67" fmla="*/ 58 h 69"/>
                <a:gd name="T68" fmla="*/ 99 w 118"/>
                <a:gd name="T69" fmla="*/ 55 h 69"/>
                <a:gd name="T70" fmla="*/ 94 w 118"/>
                <a:gd name="T71" fmla="*/ 56 h 69"/>
                <a:gd name="T72" fmla="*/ 55 w 118"/>
                <a:gd name="T73" fmla="*/ 64 h 69"/>
                <a:gd name="T74" fmla="*/ 29 w 118"/>
                <a:gd name="T75" fmla="*/ 69 h 69"/>
                <a:gd name="T76" fmla="*/ 27 w 118"/>
                <a:gd name="T77" fmla="*/ 69 h 69"/>
                <a:gd name="T78" fmla="*/ 14 w 118"/>
                <a:gd name="T79" fmla="*/ 65 h 69"/>
                <a:gd name="T80" fmla="*/ 15 w 118"/>
                <a:gd name="T81" fmla="*/ 64 h 69"/>
                <a:gd name="T82" fmla="*/ 27 w 118"/>
                <a:gd name="T83" fmla="*/ 67 h 69"/>
                <a:gd name="T84" fmla="*/ 29 w 118"/>
                <a:gd name="T85" fmla="*/ 68 h 69"/>
                <a:gd name="T86" fmla="*/ 55 w 118"/>
                <a:gd name="T87" fmla="*/ 63 h 69"/>
                <a:gd name="T88" fmla="*/ 95 w 118"/>
                <a:gd name="T89" fmla="*/ 55 h 69"/>
                <a:gd name="T90" fmla="*/ 105 w 118"/>
                <a:gd name="T91" fmla="*/ 50 h 69"/>
                <a:gd name="T92" fmla="*/ 118 w 118"/>
                <a:gd name="T93" fmla="*/ 3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69">
                  <a:moveTo>
                    <a:pt x="110" y="9"/>
                  </a:moveTo>
                  <a:cubicBezTo>
                    <a:pt x="108" y="6"/>
                    <a:pt x="106" y="4"/>
                    <a:pt x="103" y="3"/>
                  </a:cubicBezTo>
                  <a:cubicBezTo>
                    <a:pt x="101" y="1"/>
                    <a:pt x="98" y="0"/>
                    <a:pt x="95" y="0"/>
                  </a:cubicBezTo>
                  <a:cubicBezTo>
                    <a:pt x="101" y="2"/>
                    <a:pt x="106" y="6"/>
                    <a:pt x="109" y="10"/>
                  </a:cubicBezTo>
                  <a:cubicBezTo>
                    <a:pt x="113" y="15"/>
                    <a:pt x="115" y="20"/>
                    <a:pt x="115" y="26"/>
                  </a:cubicBezTo>
                  <a:cubicBezTo>
                    <a:pt x="116" y="32"/>
                    <a:pt x="115" y="38"/>
                    <a:pt x="111" y="43"/>
                  </a:cubicBezTo>
                  <a:cubicBezTo>
                    <a:pt x="110" y="45"/>
                    <a:pt x="108" y="47"/>
                    <a:pt x="105" y="49"/>
                  </a:cubicBezTo>
                  <a:cubicBezTo>
                    <a:pt x="103" y="51"/>
                    <a:pt x="100" y="52"/>
                    <a:pt x="97" y="53"/>
                  </a:cubicBezTo>
                  <a:cubicBezTo>
                    <a:pt x="97" y="53"/>
                    <a:pt x="96" y="53"/>
                    <a:pt x="95" y="53"/>
                  </a:cubicBezTo>
                  <a:cubicBezTo>
                    <a:pt x="93" y="54"/>
                    <a:pt x="93" y="54"/>
                    <a:pt x="93" y="54"/>
                  </a:cubicBezTo>
                  <a:cubicBezTo>
                    <a:pt x="90" y="54"/>
                    <a:pt x="90" y="54"/>
                    <a:pt x="90" y="54"/>
                  </a:cubicBezTo>
                  <a:cubicBezTo>
                    <a:pt x="83" y="56"/>
                    <a:pt x="83" y="56"/>
                    <a:pt x="83" y="56"/>
                  </a:cubicBezTo>
                  <a:cubicBezTo>
                    <a:pt x="69" y="59"/>
                    <a:pt x="69" y="59"/>
                    <a:pt x="69" y="59"/>
                  </a:cubicBezTo>
                  <a:cubicBezTo>
                    <a:pt x="41" y="65"/>
                    <a:pt x="41" y="65"/>
                    <a:pt x="41" y="65"/>
                  </a:cubicBezTo>
                  <a:cubicBezTo>
                    <a:pt x="56" y="61"/>
                    <a:pt x="74" y="57"/>
                    <a:pt x="90" y="54"/>
                  </a:cubicBezTo>
                  <a:cubicBezTo>
                    <a:pt x="94" y="53"/>
                    <a:pt x="94" y="53"/>
                    <a:pt x="94" y="53"/>
                  </a:cubicBezTo>
                  <a:cubicBezTo>
                    <a:pt x="95" y="53"/>
                    <a:pt x="95" y="53"/>
                    <a:pt x="95" y="53"/>
                  </a:cubicBezTo>
                  <a:cubicBezTo>
                    <a:pt x="95" y="53"/>
                    <a:pt x="96" y="53"/>
                    <a:pt x="96" y="53"/>
                  </a:cubicBezTo>
                  <a:cubicBezTo>
                    <a:pt x="97" y="53"/>
                    <a:pt x="98" y="52"/>
                    <a:pt x="98" y="52"/>
                  </a:cubicBezTo>
                  <a:cubicBezTo>
                    <a:pt x="102" y="51"/>
                    <a:pt x="105" y="50"/>
                    <a:pt x="107" y="47"/>
                  </a:cubicBezTo>
                  <a:cubicBezTo>
                    <a:pt x="110" y="45"/>
                    <a:pt x="112" y="42"/>
                    <a:pt x="113" y="39"/>
                  </a:cubicBezTo>
                  <a:cubicBezTo>
                    <a:pt x="114" y="36"/>
                    <a:pt x="115" y="33"/>
                    <a:pt x="115" y="30"/>
                  </a:cubicBezTo>
                  <a:cubicBezTo>
                    <a:pt x="115" y="24"/>
                    <a:pt x="113" y="17"/>
                    <a:pt x="110" y="12"/>
                  </a:cubicBezTo>
                  <a:cubicBezTo>
                    <a:pt x="106" y="7"/>
                    <a:pt x="101" y="3"/>
                    <a:pt x="95" y="1"/>
                  </a:cubicBezTo>
                  <a:cubicBezTo>
                    <a:pt x="94" y="1"/>
                    <a:pt x="92" y="0"/>
                    <a:pt x="91" y="0"/>
                  </a:cubicBezTo>
                  <a:cubicBezTo>
                    <a:pt x="89" y="0"/>
                    <a:pt x="88" y="0"/>
                    <a:pt x="86" y="1"/>
                  </a:cubicBezTo>
                  <a:cubicBezTo>
                    <a:pt x="84" y="2"/>
                    <a:pt x="82" y="3"/>
                    <a:pt x="82" y="4"/>
                  </a:cubicBezTo>
                  <a:cubicBezTo>
                    <a:pt x="82" y="5"/>
                    <a:pt x="83" y="5"/>
                    <a:pt x="84" y="5"/>
                  </a:cubicBezTo>
                  <a:cubicBezTo>
                    <a:pt x="85" y="5"/>
                    <a:pt x="87" y="6"/>
                    <a:pt x="89" y="6"/>
                  </a:cubicBezTo>
                  <a:cubicBezTo>
                    <a:pt x="90" y="6"/>
                    <a:pt x="91" y="6"/>
                    <a:pt x="93" y="7"/>
                  </a:cubicBezTo>
                  <a:cubicBezTo>
                    <a:pt x="94" y="7"/>
                    <a:pt x="95" y="7"/>
                    <a:pt x="95" y="7"/>
                  </a:cubicBezTo>
                  <a:cubicBezTo>
                    <a:pt x="96" y="8"/>
                    <a:pt x="95" y="9"/>
                    <a:pt x="94" y="9"/>
                  </a:cubicBezTo>
                  <a:cubicBezTo>
                    <a:pt x="100" y="12"/>
                    <a:pt x="105" y="17"/>
                    <a:pt x="106" y="23"/>
                  </a:cubicBezTo>
                  <a:cubicBezTo>
                    <a:pt x="107" y="27"/>
                    <a:pt x="107" y="30"/>
                    <a:pt x="107" y="33"/>
                  </a:cubicBezTo>
                  <a:cubicBezTo>
                    <a:pt x="106" y="36"/>
                    <a:pt x="105" y="39"/>
                    <a:pt x="102" y="41"/>
                  </a:cubicBezTo>
                  <a:cubicBezTo>
                    <a:pt x="101" y="42"/>
                    <a:pt x="100" y="43"/>
                    <a:pt x="98" y="44"/>
                  </a:cubicBezTo>
                  <a:cubicBezTo>
                    <a:pt x="97" y="44"/>
                    <a:pt x="96" y="45"/>
                    <a:pt x="95" y="45"/>
                  </a:cubicBezTo>
                  <a:cubicBezTo>
                    <a:pt x="94" y="45"/>
                    <a:pt x="93" y="45"/>
                    <a:pt x="92" y="46"/>
                  </a:cubicBezTo>
                  <a:cubicBezTo>
                    <a:pt x="79" y="48"/>
                    <a:pt x="79" y="48"/>
                    <a:pt x="79" y="48"/>
                  </a:cubicBezTo>
                  <a:cubicBezTo>
                    <a:pt x="70" y="50"/>
                    <a:pt x="61" y="52"/>
                    <a:pt x="52" y="53"/>
                  </a:cubicBezTo>
                  <a:cubicBezTo>
                    <a:pt x="61" y="52"/>
                    <a:pt x="70" y="50"/>
                    <a:pt x="79" y="48"/>
                  </a:cubicBezTo>
                  <a:cubicBezTo>
                    <a:pt x="92" y="45"/>
                    <a:pt x="92" y="45"/>
                    <a:pt x="92" y="45"/>
                  </a:cubicBezTo>
                  <a:cubicBezTo>
                    <a:pt x="93" y="45"/>
                    <a:pt x="94" y="45"/>
                    <a:pt x="95" y="45"/>
                  </a:cubicBezTo>
                  <a:cubicBezTo>
                    <a:pt x="96" y="45"/>
                    <a:pt x="97" y="44"/>
                    <a:pt x="98" y="44"/>
                  </a:cubicBezTo>
                  <a:cubicBezTo>
                    <a:pt x="100" y="43"/>
                    <a:pt x="101" y="42"/>
                    <a:pt x="102" y="41"/>
                  </a:cubicBezTo>
                  <a:cubicBezTo>
                    <a:pt x="105" y="39"/>
                    <a:pt x="106" y="36"/>
                    <a:pt x="106" y="33"/>
                  </a:cubicBezTo>
                  <a:cubicBezTo>
                    <a:pt x="107" y="30"/>
                    <a:pt x="107" y="27"/>
                    <a:pt x="106" y="23"/>
                  </a:cubicBezTo>
                  <a:cubicBezTo>
                    <a:pt x="104" y="17"/>
                    <a:pt x="100" y="12"/>
                    <a:pt x="94" y="10"/>
                  </a:cubicBezTo>
                  <a:cubicBezTo>
                    <a:pt x="93" y="10"/>
                    <a:pt x="93" y="11"/>
                    <a:pt x="95" y="12"/>
                  </a:cubicBezTo>
                  <a:cubicBezTo>
                    <a:pt x="96" y="13"/>
                    <a:pt x="97" y="14"/>
                    <a:pt x="98" y="15"/>
                  </a:cubicBezTo>
                  <a:cubicBezTo>
                    <a:pt x="99" y="16"/>
                    <a:pt x="101" y="17"/>
                    <a:pt x="102" y="19"/>
                  </a:cubicBezTo>
                  <a:cubicBezTo>
                    <a:pt x="103" y="21"/>
                    <a:pt x="104" y="24"/>
                    <a:pt x="105" y="26"/>
                  </a:cubicBezTo>
                  <a:cubicBezTo>
                    <a:pt x="105" y="28"/>
                    <a:pt x="105" y="30"/>
                    <a:pt x="105" y="32"/>
                  </a:cubicBezTo>
                  <a:cubicBezTo>
                    <a:pt x="104" y="36"/>
                    <a:pt x="101" y="40"/>
                    <a:pt x="97" y="42"/>
                  </a:cubicBezTo>
                  <a:cubicBezTo>
                    <a:pt x="96" y="42"/>
                    <a:pt x="94" y="43"/>
                    <a:pt x="93" y="43"/>
                  </a:cubicBezTo>
                  <a:cubicBezTo>
                    <a:pt x="89" y="44"/>
                    <a:pt x="89" y="44"/>
                    <a:pt x="89" y="44"/>
                  </a:cubicBezTo>
                  <a:cubicBezTo>
                    <a:pt x="79" y="46"/>
                    <a:pt x="79" y="46"/>
                    <a:pt x="79" y="46"/>
                  </a:cubicBezTo>
                  <a:cubicBezTo>
                    <a:pt x="66" y="48"/>
                    <a:pt x="53" y="51"/>
                    <a:pt x="41" y="53"/>
                  </a:cubicBezTo>
                  <a:cubicBezTo>
                    <a:pt x="34" y="55"/>
                    <a:pt x="34" y="55"/>
                    <a:pt x="34" y="55"/>
                  </a:cubicBezTo>
                  <a:cubicBezTo>
                    <a:pt x="33" y="55"/>
                    <a:pt x="31" y="55"/>
                    <a:pt x="30" y="55"/>
                  </a:cubicBezTo>
                  <a:cubicBezTo>
                    <a:pt x="29" y="55"/>
                    <a:pt x="29" y="55"/>
                    <a:pt x="29" y="55"/>
                  </a:cubicBezTo>
                  <a:cubicBezTo>
                    <a:pt x="28" y="55"/>
                    <a:pt x="28" y="55"/>
                    <a:pt x="28" y="55"/>
                  </a:cubicBezTo>
                  <a:cubicBezTo>
                    <a:pt x="28" y="55"/>
                    <a:pt x="28" y="55"/>
                    <a:pt x="28" y="55"/>
                  </a:cubicBezTo>
                  <a:cubicBezTo>
                    <a:pt x="27" y="55"/>
                    <a:pt x="27" y="55"/>
                    <a:pt x="27" y="55"/>
                  </a:cubicBezTo>
                  <a:cubicBezTo>
                    <a:pt x="27" y="55"/>
                    <a:pt x="27" y="55"/>
                    <a:pt x="27" y="55"/>
                  </a:cubicBezTo>
                  <a:cubicBezTo>
                    <a:pt x="26" y="54"/>
                    <a:pt x="25" y="54"/>
                    <a:pt x="25" y="54"/>
                  </a:cubicBezTo>
                  <a:cubicBezTo>
                    <a:pt x="23" y="54"/>
                    <a:pt x="22" y="53"/>
                    <a:pt x="21" y="52"/>
                  </a:cubicBezTo>
                  <a:cubicBezTo>
                    <a:pt x="19" y="51"/>
                    <a:pt x="17" y="48"/>
                    <a:pt x="16" y="45"/>
                  </a:cubicBezTo>
                  <a:cubicBezTo>
                    <a:pt x="15" y="42"/>
                    <a:pt x="15" y="39"/>
                    <a:pt x="16" y="36"/>
                  </a:cubicBezTo>
                  <a:cubicBezTo>
                    <a:pt x="16" y="33"/>
                    <a:pt x="17" y="32"/>
                    <a:pt x="18" y="30"/>
                  </a:cubicBezTo>
                  <a:cubicBezTo>
                    <a:pt x="20" y="28"/>
                    <a:pt x="21" y="27"/>
                    <a:pt x="23" y="26"/>
                  </a:cubicBezTo>
                  <a:cubicBezTo>
                    <a:pt x="24" y="26"/>
                    <a:pt x="24" y="26"/>
                    <a:pt x="25" y="25"/>
                  </a:cubicBezTo>
                  <a:cubicBezTo>
                    <a:pt x="25" y="25"/>
                    <a:pt x="25" y="25"/>
                    <a:pt x="25" y="25"/>
                  </a:cubicBezTo>
                  <a:cubicBezTo>
                    <a:pt x="26" y="25"/>
                    <a:pt x="26" y="25"/>
                    <a:pt x="26" y="25"/>
                  </a:cubicBezTo>
                  <a:cubicBezTo>
                    <a:pt x="31" y="24"/>
                    <a:pt x="31" y="24"/>
                    <a:pt x="31" y="24"/>
                  </a:cubicBezTo>
                  <a:cubicBezTo>
                    <a:pt x="40" y="22"/>
                    <a:pt x="40" y="22"/>
                    <a:pt x="40" y="22"/>
                  </a:cubicBezTo>
                  <a:cubicBezTo>
                    <a:pt x="52" y="20"/>
                    <a:pt x="64" y="17"/>
                    <a:pt x="74" y="15"/>
                  </a:cubicBezTo>
                  <a:cubicBezTo>
                    <a:pt x="91" y="10"/>
                    <a:pt x="84" y="7"/>
                    <a:pt x="66" y="9"/>
                  </a:cubicBezTo>
                  <a:cubicBezTo>
                    <a:pt x="66" y="8"/>
                    <a:pt x="66" y="8"/>
                    <a:pt x="66" y="8"/>
                  </a:cubicBezTo>
                  <a:cubicBezTo>
                    <a:pt x="83" y="5"/>
                    <a:pt x="74" y="3"/>
                    <a:pt x="76" y="1"/>
                  </a:cubicBezTo>
                  <a:cubicBezTo>
                    <a:pt x="67" y="3"/>
                    <a:pt x="58" y="5"/>
                    <a:pt x="49" y="6"/>
                  </a:cubicBezTo>
                  <a:cubicBezTo>
                    <a:pt x="40" y="8"/>
                    <a:pt x="40" y="8"/>
                    <a:pt x="40" y="8"/>
                  </a:cubicBezTo>
                  <a:cubicBezTo>
                    <a:pt x="30" y="10"/>
                    <a:pt x="30" y="10"/>
                    <a:pt x="30" y="10"/>
                  </a:cubicBezTo>
                  <a:cubicBezTo>
                    <a:pt x="25" y="11"/>
                    <a:pt x="25" y="11"/>
                    <a:pt x="25" y="11"/>
                  </a:cubicBezTo>
                  <a:cubicBezTo>
                    <a:pt x="23" y="11"/>
                    <a:pt x="23" y="11"/>
                    <a:pt x="23" y="11"/>
                  </a:cubicBezTo>
                  <a:cubicBezTo>
                    <a:pt x="22" y="11"/>
                    <a:pt x="21" y="12"/>
                    <a:pt x="20" y="12"/>
                  </a:cubicBezTo>
                  <a:cubicBezTo>
                    <a:pt x="16" y="14"/>
                    <a:pt x="12" y="16"/>
                    <a:pt x="9" y="19"/>
                  </a:cubicBezTo>
                  <a:cubicBezTo>
                    <a:pt x="8" y="20"/>
                    <a:pt x="7" y="21"/>
                    <a:pt x="7" y="22"/>
                  </a:cubicBezTo>
                  <a:cubicBezTo>
                    <a:pt x="6" y="23"/>
                    <a:pt x="6" y="23"/>
                    <a:pt x="5" y="25"/>
                  </a:cubicBezTo>
                  <a:cubicBezTo>
                    <a:pt x="4" y="26"/>
                    <a:pt x="3" y="29"/>
                    <a:pt x="2" y="31"/>
                  </a:cubicBezTo>
                  <a:cubicBezTo>
                    <a:pt x="0" y="38"/>
                    <a:pt x="1" y="47"/>
                    <a:pt x="4" y="54"/>
                  </a:cubicBezTo>
                  <a:cubicBezTo>
                    <a:pt x="6" y="58"/>
                    <a:pt x="9" y="62"/>
                    <a:pt x="13" y="64"/>
                  </a:cubicBezTo>
                  <a:cubicBezTo>
                    <a:pt x="16" y="67"/>
                    <a:pt x="21" y="68"/>
                    <a:pt x="25" y="69"/>
                  </a:cubicBezTo>
                  <a:cubicBezTo>
                    <a:pt x="25" y="69"/>
                    <a:pt x="26" y="69"/>
                    <a:pt x="26" y="69"/>
                  </a:cubicBezTo>
                  <a:cubicBezTo>
                    <a:pt x="27" y="69"/>
                    <a:pt x="27" y="69"/>
                    <a:pt x="27" y="69"/>
                  </a:cubicBezTo>
                  <a:cubicBezTo>
                    <a:pt x="27" y="69"/>
                    <a:pt x="27" y="69"/>
                    <a:pt x="27" y="69"/>
                  </a:cubicBezTo>
                  <a:cubicBezTo>
                    <a:pt x="27" y="69"/>
                    <a:pt x="27" y="69"/>
                    <a:pt x="27" y="69"/>
                  </a:cubicBezTo>
                  <a:cubicBezTo>
                    <a:pt x="28" y="69"/>
                    <a:pt x="29" y="69"/>
                    <a:pt x="30" y="69"/>
                  </a:cubicBezTo>
                  <a:cubicBezTo>
                    <a:pt x="32" y="69"/>
                    <a:pt x="35" y="69"/>
                    <a:pt x="37" y="69"/>
                  </a:cubicBezTo>
                  <a:cubicBezTo>
                    <a:pt x="46" y="67"/>
                    <a:pt x="46" y="67"/>
                    <a:pt x="46" y="67"/>
                  </a:cubicBezTo>
                  <a:cubicBezTo>
                    <a:pt x="65" y="62"/>
                    <a:pt x="65" y="62"/>
                    <a:pt x="65" y="62"/>
                  </a:cubicBezTo>
                  <a:cubicBezTo>
                    <a:pt x="84" y="58"/>
                    <a:pt x="84" y="58"/>
                    <a:pt x="84" y="58"/>
                  </a:cubicBezTo>
                  <a:cubicBezTo>
                    <a:pt x="93" y="56"/>
                    <a:pt x="93" y="56"/>
                    <a:pt x="93" y="56"/>
                  </a:cubicBezTo>
                  <a:cubicBezTo>
                    <a:pt x="96" y="56"/>
                    <a:pt x="96" y="56"/>
                    <a:pt x="96" y="56"/>
                  </a:cubicBezTo>
                  <a:cubicBezTo>
                    <a:pt x="97" y="56"/>
                    <a:pt x="98" y="55"/>
                    <a:pt x="99" y="55"/>
                  </a:cubicBezTo>
                  <a:cubicBezTo>
                    <a:pt x="99" y="55"/>
                    <a:pt x="100" y="55"/>
                    <a:pt x="100" y="54"/>
                  </a:cubicBezTo>
                  <a:cubicBezTo>
                    <a:pt x="99" y="55"/>
                    <a:pt x="98" y="55"/>
                    <a:pt x="97" y="55"/>
                  </a:cubicBezTo>
                  <a:cubicBezTo>
                    <a:pt x="95" y="56"/>
                    <a:pt x="95" y="56"/>
                    <a:pt x="94" y="56"/>
                  </a:cubicBezTo>
                  <a:cubicBezTo>
                    <a:pt x="91" y="57"/>
                    <a:pt x="91" y="57"/>
                    <a:pt x="91" y="57"/>
                  </a:cubicBezTo>
                  <a:cubicBezTo>
                    <a:pt x="78" y="59"/>
                    <a:pt x="78" y="59"/>
                    <a:pt x="78" y="59"/>
                  </a:cubicBezTo>
                  <a:cubicBezTo>
                    <a:pt x="55" y="64"/>
                    <a:pt x="55" y="64"/>
                    <a:pt x="55" y="64"/>
                  </a:cubicBezTo>
                  <a:cubicBezTo>
                    <a:pt x="43" y="67"/>
                    <a:pt x="43" y="67"/>
                    <a:pt x="43" y="67"/>
                  </a:cubicBezTo>
                  <a:cubicBezTo>
                    <a:pt x="37" y="68"/>
                    <a:pt x="37" y="68"/>
                    <a:pt x="37" y="68"/>
                  </a:cubicBezTo>
                  <a:cubicBezTo>
                    <a:pt x="34" y="69"/>
                    <a:pt x="32" y="69"/>
                    <a:pt x="29" y="69"/>
                  </a:cubicBezTo>
                  <a:cubicBezTo>
                    <a:pt x="28" y="69"/>
                    <a:pt x="28" y="69"/>
                    <a:pt x="27" y="69"/>
                  </a:cubicBezTo>
                  <a:cubicBezTo>
                    <a:pt x="27" y="69"/>
                    <a:pt x="27" y="69"/>
                    <a:pt x="27" y="69"/>
                  </a:cubicBezTo>
                  <a:cubicBezTo>
                    <a:pt x="27" y="69"/>
                    <a:pt x="27" y="69"/>
                    <a:pt x="27" y="69"/>
                  </a:cubicBezTo>
                  <a:cubicBezTo>
                    <a:pt x="26" y="69"/>
                    <a:pt x="26" y="68"/>
                    <a:pt x="26" y="68"/>
                  </a:cubicBezTo>
                  <a:cubicBezTo>
                    <a:pt x="24" y="68"/>
                    <a:pt x="23" y="68"/>
                    <a:pt x="22" y="68"/>
                  </a:cubicBezTo>
                  <a:cubicBezTo>
                    <a:pt x="19" y="67"/>
                    <a:pt x="17" y="66"/>
                    <a:pt x="14" y="65"/>
                  </a:cubicBezTo>
                  <a:cubicBezTo>
                    <a:pt x="9" y="62"/>
                    <a:pt x="6" y="57"/>
                    <a:pt x="4" y="52"/>
                  </a:cubicBezTo>
                  <a:cubicBezTo>
                    <a:pt x="4" y="52"/>
                    <a:pt x="5" y="53"/>
                    <a:pt x="4" y="52"/>
                  </a:cubicBezTo>
                  <a:cubicBezTo>
                    <a:pt x="6" y="57"/>
                    <a:pt x="10" y="61"/>
                    <a:pt x="15" y="64"/>
                  </a:cubicBezTo>
                  <a:cubicBezTo>
                    <a:pt x="17" y="65"/>
                    <a:pt x="19" y="66"/>
                    <a:pt x="22" y="67"/>
                  </a:cubicBezTo>
                  <a:cubicBezTo>
                    <a:pt x="23" y="67"/>
                    <a:pt x="25" y="67"/>
                    <a:pt x="26" y="67"/>
                  </a:cubicBezTo>
                  <a:cubicBezTo>
                    <a:pt x="26" y="67"/>
                    <a:pt x="27" y="67"/>
                    <a:pt x="27" y="67"/>
                  </a:cubicBezTo>
                  <a:cubicBezTo>
                    <a:pt x="27" y="68"/>
                    <a:pt x="27" y="67"/>
                    <a:pt x="27" y="68"/>
                  </a:cubicBezTo>
                  <a:cubicBezTo>
                    <a:pt x="27" y="68"/>
                    <a:pt x="27" y="68"/>
                    <a:pt x="27" y="68"/>
                  </a:cubicBezTo>
                  <a:cubicBezTo>
                    <a:pt x="28" y="68"/>
                    <a:pt x="29" y="68"/>
                    <a:pt x="29" y="68"/>
                  </a:cubicBezTo>
                  <a:cubicBezTo>
                    <a:pt x="32" y="68"/>
                    <a:pt x="34" y="68"/>
                    <a:pt x="37" y="67"/>
                  </a:cubicBezTo>
                  <a:cubicBezTo>
                    <a:pt x="43" y="66"/>
                    <a:pt x="43" y="66"/>
                    <a:pt x="43" y="66"/>
                  </a:cubicBezTo>
                  <a:cubicBezTo>
                    <a:pt x="55" y="63"/>
                    <a:pt x="55" y="63"/>
                    <a:pt x="55" y="63"/>
                  </a:cubicBezTo>
                  <a:cubicBezTo>
                    <a:pt x="63" y="62"/>
                    <a:pt x="71" y="60"/>
                    <a:pt x="79" y="58"/>
                  </a:cubicBezTo>
                  <a:cubicBezTo>
                    <a:pt x="83" y="58"/>
                    <a:pt x="87" y="57"/>
                    <a:pt x="91" y="56"/>
                  </a:cubicBezTo>
                  <a:cubicBezTo>
                    <a:pt x="95" y="55"/>
                    <a:pt x="95" y="55"/>
                    <a:pt x="95" y="55"/>
                  </a:cubicBezTo>
                  <a:cubicBezTo>
                    <a:pt x="96" y="55"/>
                    <a:pt x="96" y="55"/>
                    <a:pt x="96" y="55"/>
                  </a:cubicBezTo>
                  <a:cubicBezTo>
                    <a:pt x="97" y="54"/>
                    <a:pt x="97" y="54"/>
                    <a:pt x="98" y="54"/>
                  </a:cubicBezTo>
                  <a:cubicBezTo>
                    <a:pt x="101" y="53"/>
                    <a:pt x="103" y="52"/>
                    <a:pt x="105" y="50"/>
                  </a:cubicBezTo>
                  <a:cubicBezTo>
                    <a:pt x="106" y="51"/>
                    <a:pt x="106" y="51"/>
                    <a:pt x="106" y="51"/>
                  </a:cubicBezTo>
                  <a:cubicBezTo>
                    <a:pt x="109" y="49"/>
                    <a:pt x="112" y="46"/>
                    <a:pt x="114" y="42"/>
                  </a:cubicBezTo>
                  <a:cubicBezTo>
                    <a:pt x="116" y="39"/>
                    <a:pt x="117" y="35"/>
                    <a:pt x="118" y="31"/>
                  </a:cubicBezTo>
                  <a:cubicBezTo>
                    <a:pt x="118" y="23"/>
                    <a:pt x="115" y="15"/>
                    <a:pt x="11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 name="Freeform 26"/>
            <p:cNvSpPr/>
            <p:nvPr/>
          </p:nvSpPr>
          <p:spPr bwMode="auto">
            <a:xfrm>
              <a:off x="4427538" y="2193926"/>
              <a:ext cx="431800" cy="266700"/>
            </a:xfrm>
            <a:custGeom>
              <a:avLst/>
              <a:gdLst>
                <a:gd name="T0" fmla="*/ 26 w 115"/>
                <a:gd name="T1" fmla="*/ 58 h 71"/>
                <a:gd name="T2" fmla="*/ 20 w 115"/>
                <a:gd name="T3" fmla="*/ 56 h 71"/>
                <a:gd name="T4" fmla="*/ 1 w 115"/>
                <a:gd name="T5" fmla="*/ 25 h 71"/>
                <a:gd name="T6" fmla="*/ 13 w 115"/>
                <a:gd name="T7" fmla="*/ 5 h 71"/>
                <a:gd name="T8" fmla="*/ 13 w 115"/>
                <a:gd name="T9" fmla="*/ 6 h 71"/>
                <a:gd name="T10" fmla="*/ 2 w 115"/>
                <a:gd name="T11" fmla="*/ 26 h 71"/>
                <a:gd name="T12" fmla="*/ 21 w 115"/>
                <a:gd name="T13" fmla="*/ 56 h 71"/>
                <a:gd name="T14" fmla="*/ 24 w 115"/>
                <a:gd name="T15" fmla="*/ 57 h 71"/>
                <a:gd name="T16" fmla="*/ 58 w 115"/>
                <a:gd name="T17" fmla="*/ 64 h 71"/>
                <a:gd name="T18" fmla="*/ 80 w 115"/>
                <a:gd name="T19" fmla="*/ 70 h 71"/>
                <a:gd name="T20" fmla="*/ 97 w 115"/>
                <a:gd name="T21" fmla="*/ 70 h 71"/>
                <a:gd name="T22" fmla="*/ 96 w 115"/>
                <a:gd name="T23" fmla="*/ 68 h 71"/>
                <a:gd name="T24" fmla="*/ 81 w 115"/>
                <a:gd name="T25" fmla="*/ 68 h 71"/>
                <a:gd name="T26" fmla="*/ 23 w 115"/>
                <a:gd name="T27" fmla="*/ 55 h 71"/>
                <a:gd name="T28" fmla="*/ 19 w 115"/>
                <a:gd name="T29" fmla="*/ 54 h 71"/>
                <a:gd name="T30" fmla="*/ 4 w 115"/>
                <a:gd name="T31" fmla="*/ 31 h 71"/>
                <a:gd name="T32" fmla="*/ 21 w 115"/>
                <a:gd name="T33" fmla="*/ 54 h 71"/>
                <a:gd name="T34" fmla="*/ 32 w 115"/>
                <a:gd name="T35" fmla="*/ 57 h 71"/>
                <a:gd name="T36" fmla="*/ 80 w 115"/>
                <a:gd name="T37" fmla="*/ 68 h 71"/>
                <a:gd name="T38" fmla="*/ 109 w 115"/>
                <a:gd name="T39" fmla="*/ 57 h 71"/>
                <a:gd name="T40" fmla="*/ 111 w 115"/>
                <a:gd name="T41" fmla="*/ 44 h 71"/>
                <a:gd name="T42" fmla="*/ 105 w 115"/>
                <a:gd name="T43" fmla="*/ 53 h 71"/>
                <a:gd name="T44" fmla="*/ 94 w 115"/>
                <a:gd name="T45" fmla="*/ 60 h 71"/>
                <a:gd name="T46" fmla="*/ 80 w 115"/>
                <a:gd name="T47" fmla="*/ 59 h 71"/>
                <a:gd name="T48" fmla="*/ 37 w 115"/>
                <a:gd name="T49" fmla="*/ 50 h 71"/>
                <a:gd name="T50" fmla="*/ 25 w 115"/>
                <a:gd name="T51" fmla="*/ 47 h 71"/>
                <a:gd name="T52" fmla="*/ 24 w 115"/>
                <a:gd name="T53" fmla="*/ 46 h 71"/>
                <a:gd name="T54" fmla="*/ 74 w 115"/>
                <a:gd name="T55" fmla="*/ 58 h 71"/>
                <a:gd name="T56" fmla="*/ 85 w 115"/>
                <a:gd name="T57" fmla="*/ 60 h 71"/>
                <a:gd name="T58" fmla="*/ 99 w 115"/>
                <a:gd name="T59" fmla="*/ 54 h 71"/>
                <a:gd name="T60" fmla="*/ 76 w 115"/>
                <a:gd name="T61" fmla="*/ 56 h 71"/>
                <a:gd name="T62" fmla="*/ 26 w 115"/>
                <a:gd name="T63" fmla="*/ 45 h 71"/>
                <a:gd name="T64" fmla="*/ 24 w 115"/>
                <a:gd name="T65" fmla="*/ 44 h 71"/>
                <a:gd name="T66" fmla="*/ 15 w 115"/>
                <a:gd name="T67" fmla="*/ 27 h 71"/>
                <a:gd name="T68" fmla="*/ 21 w 115"/>
                <a:gd name="T69" fmla="*/ 16 h 71"/>
                <a:gd name="T70" fmla="*/ 33 w 115"/>
                <a:gd name="T71" fmla="*/ 14 h 71"/>
                <a:gd name="T72" fmla="*/ 42 w 115"/>
                <a:gd name="T73" fmla="*/ 16 h 71"/>
                <a:gd name="T74" fmla="*/ 93 w 115"/>
                <a:gd name="T75" fmla="*/ 27 h 71"/>
                <a:gd name="T76" fmla="*/ 104 w 115"/>
                <a:gd name="T77" fmla="*/ 42 h 71"/>
                <a:gd name="T78" fmla="*/ 106 w 115"/>
                <a:gd name="T79" fmla="*/ 44 h 71"/>
                <a:gd name="T80" fmla="*/ 107 w 115"/>
                <a:gd name="T81" fmla="*/ 27 h 71"/>
                <a:gd name="T82" fmla="*/ 112 w 115"/>
                <a:gd name="T83" fmla="*/ 39 h 71"/>
                <a:gd name="T84" fmla="*/ 109 w 115"/>
                <a:gd name="T85" fmla="*/ 22 h 71"/>
                <a:gd name="T86" fmla="*/ 96 w 115"/>
                <a:gd name="T87" fmla="*/ 14 h 71"/>
                <a:gd name="T88" fmla="*/ 47 w 115"/>
                <a:gd name="T89" fmla="*/ 3 h 71"/>
                <a:gd name="T90" fmla="*/ 34 w 115"/>
                <a:gd name="T91" fmla="*/ 0 h 71"/>
                <a:gd name="T92" fmla="*/ 14 w 115"/>
                <a:gd name="T93" fmla="*/ 4 h 71"/>
                <a:gd name="T94" fmla="*/ 1 w 115"/>
                <a:gd name="T95" fmla="*/ 25 h 71"/>
                <a:gd name="T96" fmla="*/ 17 w 115"/>
                <a:gd name="T97" fmla="*/ 56 h 71"/>
                <a:gd name="T98" fmla="*/ 23 w 115"/>
                <a:gd name="T99" fmla="*/ 58 h 71"/>
                <a:gd name="T100" fmla="*/ 56 w 115"/>
                <a:gd name="T101" fmla="*/ 6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71">
                  <a:moveTo>
                    <a:pt x="56" y="65"/>
                  </a:moveTo>
                  <a:cubicBezTo>
                    <a:pt x="32" y="59"/>
                    <a:pt x="32" y="59"/>
                    <a:pt x="32" y="59"/>
                  </a:cubicBezTo>
                  <a:cubicBezTo>
                    <a:pt x="26" y="58"/>
                    <a:pt x="26" y="58"/>
                    <a:pt x="26" y="58"/>
                  </a:cubicBezTo>
                  <a:cubicBezTo>
                    <a:pt x="23" y="57"/>
                    <a:pt x="23" y="57"/>
                    <a:pt x="23" y="57"/>
                  </a:cubicBezTo>
                  <a:cubicBezTo>
                    <a:pt x="22" y="57"/>
                    <a:pt x="22" y="57"/>
                    <a:pt x="22" y="57"/>
                  </a:cubicBezTo>
                  <a:cubicBezTo>
                    <a:pt x="21" y="57"/>
                    <a:pt x="20" y="57"/>
                    <a:pt x="20" y="56"/>
                  </a:cubicBezTo>
                  <a:cubicBezTo>
                    <a:pt x="14" y="55"/>
                    <a:pt x="10" y="51"/>
                    <a:pt x="7" y="47"/>
                  </a:cubicBezTo>
                  <a:cubicBezTo>
                    <a:pt x="4" y="43"/>
                    <a:pt x="2" y="38"/>
                    <a:pt x="1" y="33"/>
                  </a:cubicBezTo>
                  <a:cubicBezTo>
                    <a:pt x="1" y="30"/>
                    <a:pt x="1" y="28"/>
                    <a:pt x="1" y="25"/>
                  </a:cubicBezTo>
                  <a:cubicBezTo>
                    <a:pt x="1" y="24"/>
                    <a:pt x="1" y="23"/>
                    <a:pt x="2" y="22"/>
                  </a:cubicBezTo>
                  <a:cubicBezTo>
                    <a:pt x="2" y="20"/>
                    <a:pt x="2" y="19"/>
                    <a:pt x="3" y="18"/>
                  </a:cubicBezTo>
                  <a:cubicBezTo>
                    <a:pt x="5" y="13"/>
                    <a:pt x="9" y="8"/>
                    <a:pt x="13" y="5"/>
                  </a:cubicBezTo>
                  <a:cubicBezTo>
                    <a:pt x="17" y="2"/>
                    <a:pt x="22" y="1"/>
                    <a:pt x="28" y="0"/>
                  </a:cubicBezTo>
                  <a:cubicBezTo>
                    <a:pt x="27" y="0"/>
                    <a:pt x="26" y="1"/>
                    <a:pt x="28" y="1"/>
                  </a:cubicBezTo>
                  <a:cubicBezTo>
                    <a:pt x="23" y="1"/>
                    <a:pt x="18" y="3"/>
                    <a:pt x="13" y="6"/>
                  </a:cubicBezTo>
                  <a:cubicBezTo>
                    <a:pt x="9" y="9"/>
                    <a:pt x="6" y="13"/>
                    <a:pt x="4" y="18"/>
                  </a:cubicBezTo>
                  <a:cubicBezTo>
                    <a:pt x="3" y="19"/>
                    <a:pt x="3" y="21"/>
                    <a:pt x="3" y="22"/>
                  </a:cubicBezTo>
                  <a:cubicBezTo>
                    <a:pt x="2" y="23"/>
                    <a:pt x="2" y="24"/>
                    <a:pt x="2" y="26"/>
                  </a:cubicBezTo>
                  <a:cubicBezTo>
                    <a:pt x="2" y="28"/>
                    <a:pt x="2" y="31"/>
                    <a:pt x="2" y="33"/>
                  </a:cubicBezTo>
                  <a:cubicBezTo>
                    <a:pt x="3" y="38"/>
                    <a:pt x="5" y="43"/>
                    <a:pt x="8" y="47"/>
                  </a:cubicBezTo>
                  <a:cubicBezTo>
                    <a:pt x="11" y="51"/>
                    <a:pt x="15" y="55"/>
                    <a:pt x="21" y="56"/>
                  </a:cubicBezTo>
                  <a:cubicBezTo>
                    <a:pt x="22" y="56"/>
                    <a:pt x="22" y="56"/>
                    <a:pt x="22" y="56"/>
                  </a:cubicBezTo>
                  <a:cubicBezTo>
                    <a:pt x="23" y="57"/>
                    <a:pt x="23" y="57"/>
                    <a:pt x="23" y="57"/>
                  </a:cubicBezTo>
                  <a:cubicBezTo>
                    <a:pt x="24" y="57"/>
                    <a:pt x="24" y="57"/>
                    <a:pt x="24" y="57"/>
                  </a:cubicBezTo>
                  <a:cubicBezTo>
                    <a:pt x="27" y="58"/>
                    <a:pt x="27" y="58"/>
                    <a:pt x="27" y="58"/>
                  </a:cubicBezTo>
                  <a:cubicBezTo>
                    <a:pt x="33" y="59"/>
                    <a:pt x="33" y="59"/>
                    <a:pt x="33" y="59"/>
                  </a:cubicBezTo>
                  <a:cubicBezTo>
                    <a:pt x="41" y="61"/>
                    <a:pt x="49" y="62"/>
                    <a:pt x="58" y="64"/>
                  </a:cubicBezTo>
                  <a:cubicBezTo>
                    <a:pt x="58" y="65"/>
                    <a:pt x="58" y="65"/>
                    <a:pt x="58" y="65"/>
                  </a:cubicBezTo>
                  <a:cubicBezTo>
                    <a:pt x="75" y="69"/>
                    <a:pt x="75" y="69"/>
                    <a:pt x="75" y="69"/>
                  </a:cubicBezTo>
                  <a:cubicBezTo>
                    <a:pt x="80" y="70"/>
                    <a:pt x="80" y="70"/>
                    <a:pt x="80" y="70"/>
                  </a:cubicBezTo>
                  <a:cubicBezTo>
                    <a:pt x="80" y="70"/>
                    <a:pt x="81" y="71"/>
                    <a:pt x="82" y="71"/>
                  </a:cubicBezTo>
                  <a:cubicBezTo>
                    <a:pt x="83" y="71"/>
                    <a:pt x="84" y="71"/>
                    <a:pt x="85" y="71"/>
                  </a:cubicBezTo>
                  <a:cubicBezTo>
                    <a:pt x="89" y="71"/>
                    <a:pt x="93" y="71"/>
                    <a:pt x="97" y="70"/>
                  </a:cubicBezTo>
                  <a:cubicBezTo>
                    <a:pt x="101" y="68"/>
                    <a:pt x="103" y="66"/>
                    <a:pt x="105" y="64"/>
                  </a:cubicBezTo>
                  <a:cubicBezTo>
                    <a:pt x="107" y="62"/>
                    <a:pt x="109" y="60"/>
                    <a:pt x="110" y="58"/>
                  </a:cubicBezTo>
                  <a:cubicBezTo>
                    <a:pt x="106" y="63"/>
                    <a:pt x="102" y="66"/>
                    <a:pt x="96" y="68"/>
                  </a:cubicBezTo>
                  <a:cubicBezTo>
                    <a:pt x="93" y="69"/>
                    <a:pt x="90" y="69"/>
                    <a:pt x="87" y="69"/>
                  </a:cubicBezTo>
                  <a:cubicBezTo>
                    <a:pt x="86" y="69"/>
                    <a:pt x="84" y="69"/>
                    <a:pt x="83" y="69"/>
                  </a:cubicBezTo>
                  <a:cubicBezTo>
                    <a:pt x="82" y="69"/>
                    <a:pt x="82" y="68"/>
                    <a:pt x="81" y="68"/>
                  </a:cubicBezTo>
                  <a:cubicBezTo>
                    <a:pt x="79" y="68"/>
                    <a:pt x="79" y="68"/>
                    <a:pt x="79" y="68"/>
                  </a:cubicBezTo>
                  <a:cubicBezTo>
                    <a:pt x="70" y="66"/>
                    <a:pt x="61" y="63"/>
                    <a:pt x="51" y="61"/>
                  </a:cubicBezTo>
                  <a:cubicBezTo>
                    <a:pt x="23" y="55"/>
                    <a:pt x="23" y="55"/>
                    <a:pt x="23" y="55"/>
                  </a:cubicBezTo>
                  <a:cubicBezTo>
                    <a:pt x="23" y="55"/>
                    <a:pt x="23" y="55"/>
                    <a:pt x="23" y="55"/>
                  </a:cubicBezTo>
                  <a:cubicBezTo>
                    <a:pt x="22" y="55"/>
                    <a:pt x="22" y="55"/>
                    <a:pt x="22" y="55"/>
                  </a:cubicBezTo>
                  <a:cubicBezTo>
                    <a:pt x="21" y="54"/>
                    <a:pt x="20" y="54"/>
                    <a:pt x="19" y="54"/>
                  </a:cubicBezTo>
                  <a:cubicBezTo>
                    <a:pt x="18" y="53"/>
                    <a:pt x="17" y="53"/>
                    <a:pt x="16" y="52"/>
                  </a:cubicBezTo>
                  <a:cubicBezTo>
                    <a:pt x="13" y="50"/>
                    <a:pt x="11" y="48"/>
                    <a:pt x="9" y="46"/>
                  </a:cubicBezTo>
                  <a:cubicBezTo>
                    <a:pt x="6" y="42"/>
                    <a:pt x="4" y="36"/>
                    <a:pt x="4" y="31"/>
                  </a:cubicBezTo>
                  <a:cubicBezTo>
                    <a:pt x="4" y="35"/>
                    <a:pt x="5" y="40"/>
                    <a:pt x="8" y="44"/>
                  </a:cubicBezTo>
                  <a:cubicBezTo>
                    <a:pt x="11" y="48"/>
                    <a:pt x="15" y="52"/>
                    <a:pt x="20" y="54"/>
                  </a:cubicBezTo>
                  <a:cubicBezTo>
                    <a:pt x="20" y="54"/>
                    <a:pt x="21" y="54"/>
                    <a:pt x="21" y="54"/>
                  </a:cubicBezTo>
                  <a:cubicBezTo>
                    <a:pt x="22" y="54"/>
                    <a:pt x="23" y="54"/>
                    <a:pt x="23" y="55"/>
                  </a:cubicBezTo>
                  <a:cubicBezTo>
                    <a:pt x="26" y="55"/>
                    <a:pt x="26" y="55"/>
                    <a:pt x="26" y="55"/>
                  </a:cubicBezTo>
                  <a:cubicBezTo>
                    <a:pt x="32" y="57"/>
                    <a:pt x="32" y="57"/>
                    <a:pt x="32" y="57"/>
                  </a:cubicBezTo>
                  <a:cubicBezTo>
                    <a:pt x="37" y="58"/>
                    <a:pt x="41" y="58"/>
                    <a:pt x="44" y="59"/>
                  </a:cubicBezTo>
                  <a:cubicBezTo>
                    <a:pt x="55" y="62"/>
                    <a:pt x="66" y="64"/>
                    <a:pt x="76" y="67"/>
                  </a:cubicBezTo>
                  <a:cubicBezTo>
                    <a:pt x="80" y="68"/>
                    <a:pt x="80" y="68"/>
                    <a:pt x="80" y="68"/>
                  </a:cubicBezTo>
                  <a:cubicBezTo>
                    <a:pt x="81" y="68"/>
                    <a:pt x="83" y="68"/>
                    <a:pt x="84" y="68"/>
                  </a:cubicBezTo>
                  <a:cubicBezTo>
                    <a:pt x="87" y="69"/>
                    <a:pt x="91" y="69"/>
                    <a:pt x="94" y="68"/>
                  </a:cubicBezTo>
                  <a:cubicBezTo>
                    <a:pt x="100" y="66"/>
                    <a:pt x="105" y="62"/>
                    <a:pt x="109" y="57"/>
                  </a:cubicBezTo>
                  <a:cubicBezTo>
                    <a:pt x="110" y="56"/>
                    <a:pt x="111" y="55"/>
                    <a:pt x="111" y="54"/>
                  </a:cubicBezTo>
                  <a:cubicBezTo>
                    <a:pt x="112" y="52"/>
                    <a:pt x="112" y="51"/>
                    <a:pt x="112" y="49"/>
                  </a:cubicBezTo>
                  <a:cubicBezTo>
                    <a:pt x="112" y="47"/>
                    <a:pt x="112" y="45"/>
                    <a:pt x="111" y="44"/>
                  </a:cubicBezTo>
                  <a:cubicBezTo>
                    <a:pt x="110" y="44"/>
                    <a:pt x="110" y="45"/>
                    <a:pt x="109" y="46"/>
                  </a:cubicBezTo>
                  <a:cubicBezTo>
                    <a:pt x="109" y="46"/>
                    <a:pt x="108" y="48"/>
                    <a:pt x="107" y="50"/>
                  </a:cubicBezTo>
                  <a:cubicBezTo>
                    <a:pt x="106" y="51"/>
                    <a:pt x="105" y="52"/>
                    <a:pt x="105" y="53"/>
                  </a:cubicBezTo>
                  <a:cubicBezTo>
                    <a:pt x="104" y="55"/>
                    <a:pt x="103" y="55"/>
                    <a:pt x="103" y="55"/>
                  </a:cubicBezTo>
                  <a:cubicBezTo>
                    <a:pt x="102" y="56"/>
                    <a:pt x="102" y="55"/>
                    <a:pt x="102" y="54"/>
                  </a:cubicBezTo>
                  <a:cubicBezTo>
                    <a:pt x="100" y="57"/>
                    <a:pt x="97" y="58"/>
                    <a:pt x="94" y="60"/>
                  </a:cubicBezTo>
                  <a:cubicBezTo>
                    <a:pt x="91" y="61"/>
                    <a:pt x="88" y="61"/>
                    <a:pt x="85" y="60"/>
                  </a:cubicBezTo>
                  <a:cubicBezTo>
                    <a:pt x="84" y="60"/>
                    <a:pt x="83" y="60"/>
                    <a:pt x="82" y="60"/>
                  </a:cubicBezTo>
                  <a:cubicBezTo>
                    <a:pt x="80" y="59"/>
                    <a:pt x="80" y="59"/>
                    <a:pt x="80" y="59"/>
                  </a:cubicBezTo>
                  <a:cubicBezTo>
                    <a:pt x="74" y="58"/>
                    <a:pt x="74" y="58"/>
                    <a:pt x="74" y="58"/>
                  </a:cubicBezTo>
                  <a:cubicBezTo>
                    <a:pt x="63" y="56"/>
                    <a:pt x="63" y="56"/>
                    <a:pt x="63" y="56"/>
                  </a:cubicBezTo>
                  <a:cubicBezTo>
                    <a:pt x="54" y="54"/>
                    <a:pt x="46" y="52"/>
                    <a:pt x="37" y="50"/>
                  </a:cubicBezTo>
                  <a:cubicBezTo>
                    <a:pt x="30" y="48"/>
                    <a:pt x="30" y="48"/>
                    <a:pt x="30" y="48"/>
                  </a:cubicBezTo>
                  <a:cubicBezTo>
                    <a:pt x="27" y="47"/>
                    <a:pt x="27" y="47"/>
                    <a:pt x="27" y="47"/>
                  </a:cubicBezTo>
                  <a:cubicBezTo>
                    <a:pt x="25" y="47"/>
                    <a:pt x="25" y="47"/>
                    <a:pt x="25" y="47"/>
                  </a:cubicBezTo>
                  <a:cubicBezTo>
                    <a:pt x="25" y="47"/>
                    <a:pt x="24" y="47"/>
                    <a:pt x="24" y="46"/>
                  </a:cubicBezTo>
                  <a:cubicBezTo>
                    <a:pt x="20" y="45"/>
                    <a:pt x="18" y="43"/>
                    <a:pt x="16" y="40"/>
                  </a:cubicBezTo>
                  <a:cubicBezTo>
                    <a:pt x="18" y="43"/>
                    <a:pt x="21" y="45"/>
                    <a:pt x="24" y="46"/>
                  </a:cubicBezTo>
                  <a:cubicBezTo>
                    <a:pt x="37" y="49"/>
                    <a:pt x="37" y="49"/>
                    <a:pt x="37" y="49"/>
                  </a:cubicBezTo>
                  <a:cubicBezTo>
                    <a:pt x="63" y="56"/>
                    <a:pt x="63" y="56"/>
                    <a:pt x="63" y="56"/>
                  </a:cubicBezTo>
                  <a:cubicBezTo>
                    <a:pt x="74" y="58"/>
                    <a:pt x="74" y="58"/>
                    <a:pt x="74" y="58"/>
                  </a:cubicBezTo>
                  <a:cubicBezTo>
                    <a:pt x="80" y="59"/>
                    <a:pt x="80" y="59"/>
                    <a:pt x="80" y="59"/>
                  </a:cubicBezTo>
                  <a:cubicBezTo>
                    <a:pt x="82" y="60"/>
                    <a:pt x="82" y="60"/>
                    <a:pt x="82" y="60"/>
                  </a:cubicBezTo>
                  <a:cubicBezTo>
                    <a:pt x="83" y="60"/>
                    <a:pt x="84" y="60"/>
                    <a:pt x="85" y="60"/>
                  </a:cubicBezTo>
                  <a:cubicBezTo>
                    <a:pt x="88" y="61"/>
                    <a:pt x="91" y="60"/>
                    <a:pt x="94" y="59"/>
                  </a:cubicBezTo>
                  <a:cubicBezTo>
                    <a:pt x="97" y="58"/>
                    <a:pt x="99" y="56"/>
                    <a:pt x="101" y="53"/>
                  </a:cubicBezTo>
                  <a:cubicBezTo>
                    <a:pt x="101" y="53"/>
                    <a:pt x="101" y="52"/>
                    <a:pt x="99" y="54"/>
                  </a:cubicBezTo>
                  <a:cubicBezTo>
                    <a:pt x="97" y="55"/>
                    <a:pt x="94" y="57"/>
                    <a:pt x="90" y="58"/>
                  </a:cubicBezTo>
                  <a:cubicBezTo>
                    <a:pt x="88" y="58"/>
                    <a:pt x="85" y="58"/>
                    <a:pt x="83" y="58"/>
                  </a:cubicBezTo>
                  <a:cubicBezTo>
                    <a:pt x="81" y="57"/>
                    <a:pt x="78" y="57"/>
                    <a:pt x="76" y="56"/>
                  </a:cubicBezTo>
                  <a:cubicBezTo>
                    <a:pt x="64" y="53"/>
                    <a:pt x="51" y="50"/>
                    <a:pt x="38" y="47"/>
                  </a:cubicBezTo>
                  <a:cubicBezTo>
                    <a:pt x="29" y="45"/>
                    <a:pt x="29" y="45"/>
                    <a:pt x="29" y="45"/>
                  </a:cubicBezTo>
                  <a:cubicBezTo>
                    <a:pt x="26" y="45"/>
                    <a:pt x="26" y="45"/>
                    <a:pt x="26" y="45"/>
                  </a:cubicBezTo>
                  <a:cubicBezTo>
                    <a:pt x="25" y="44"/>
                    <a:pt x="25" y="44"/>
                    <a:pt x="25" y="44"/>
                  </a:cubicBezTo>
                  <a:cubicBezTo>
                    <a:pt x="25" y="44"/>
                    <a:pt x="25" y="44"/>
                    <a:pt x="25" y="44"/>
                  </a:cubicBezTo>
                  <a:cubicBezTo>
                    <a:pt x="24" y="44"/>
                    <a:pt x="24" y="44"/>
                    <a:pt x="24" y="44"/>
                  </a:cubicBezTo>
                  <a:cubicBezTo>
                    <a:pt x="23" y="44"/>
                    <a:pt x="22" y="43"/>
                    <a:pt x="21" y="43"/>
                  </a:cubicBezTo>
                  <a:cubicBezTo>
                    <a:pt x="18" y="41"/>
                    <a:pt x="16" y="37"/>
                    <a:pt x="15" y="32"/>
                  </a:cubicBezTo>
                  <a:cubicBezTo>
                    <a:pt x="15" y="30"/>
                    <a:pt x="15" y="29"/>
                    <a:pt x="15" y="27"/>
                  </a:cubicBezTo>
                  <a:cubicBezTo>
                    <a:pt x="15" y="26"/>
                    <a:pt x="15" y="25"/>
                    <a:pt x="15" y="25"/>
                  </a:cubicBezTo>
                  <a:cubicBezTo>
                    <a:pt x="15" y="24"/>
                    <a:pt x="16" y="23"/>
                    <a:pt x="16" y="23"/>
                  </a:cubicBezTo>
                  <a:cubicBezTo>
                    <a:pt x="17" y="20"/>
                    <a:pt x="19" y="18"/>
                    <a:pt x="21" y="16"/>
                  </a:cubicBezTo>
                  <a:cubicBezTo>
                    <a:pt x="24" y="15"/>
                    <a:pt x="27" y="14"/>
                    <a:pt x="30" y="14"/>
                  </a:cubicBezTo>
                  <a:cubicBezTo>
                    <a:pt x="31" y="14"/>
                    <a:pt x="32" y="14"/>
                    <a:pt x="33" y="14"/>
                  </a:cubicBezTo>
                  <a:cubicBezTo>
                    <a:pt x="33" y="14"/>
                    <a:pt x="33" y="14"/>
                    <a:pt x="33" y="14"/>
                  </a:cubicBezTo>
                  <a:cubicBezTo>
                    <a:pt x="34" y="14"/>
                    <a:pt x="34" y="14"/>
                    <a:pt x="34" y="14"/>
                  </a:cubicBezTo>
                  <a:cubicBezTo>
                    <a:pt x="36" y="15"/>
                    <a:pt x="36" y="15"/>
                    <a:pt x="36" y="15"/>
                  </a:cubicBezTo>
                  <a:cubicBezTo>
                    <a:pt x="42" y="16"/>
                    <a:pt x="42" y="16"/>
                    <a:pt x="42" y="16"/>
                  </a:cubicBezTo>
                  <a:cubicBezTo>
                    <a:pt x="55" y="19"/>
                    <a:pt x="67" y="22"/>
                    <a:pt x="79" y="24"/>
                  </a:cubicBezTo>
                  <a:cubicBezTo>
                    <a:pt x="89" y="26"/>
                    <a:pt x="89" y="26"/>
                    <a:pt x="89" y="26"/>
                  </a:cubicBezTo>
                  <a:cubicBezTo>
                    <a:pt x="93" y="27"/>
                    <a:pt x="93" y="27"/>
                    <a:pt x="93" y="27"/>
                  </a:cubicBezTo>
                  <a:cubicBezTo>
                    <a:pt x="94" y="28"/>
                    <a:pt x="95" y="28"/>
                    <a:pt x="96" y="28"/>
                  </a:cubicBezTo>
                  <a:cubicBezTo>
                    <a:pt x="99" y="30"/>
                    <a:pt x="101" y="32"/>
                    <a:pt x="102" y="36"/>
                  </a:cubicBezTo>
                  <a:cubicBezTo>
                    <a:pt x="103" y="39"/>
                    <a:pt x="104" y="41"/>
                    <a:pt x="104" y="42"/>
                  </a:cubicBezTo>
                  <a:cubicBezTo>
                    <a:pt x="104" y="43"/>
                    <a:pt x="104" y="43"/>
                    <a:pt x="104" y="43"/>
                  </a:cubicBezTo>
                  <a:cubicBezTo>
                    <a:pt x="105" y="43"/>
                    <a:pt x="105" y="44"/>
                    <a:pt x="105" y="44"/>
                  </a:cubicBezTo>
                  <a:cubicBezTo>
                    <a:pt x="105" y="44"/>
                    <a:pt x="105" y="44"/>
                    <a:pt x="106" y="44"/>
                  </a:cubicBezTo>
                  <a:cubicBezTo>
                    <a:pt x="107" y="43"/>
                    <a:pt x="108" y="41"/>
                    <a:pt x="108" y="38"/>
                  </a:cubicBezTo>
                  <a:cubicBezTo>
                    <a:pt x="109" y="36"/>
                    <a:pt x="109" y="32"/>
                    <a:pt x="106" y="28"/>
                  </a:cubicBezTo>
                  <a:cubicBezTo>
                    <a:pt x="107" y="27"/>
                    <a:pt x="107" y="27"/>
                    <a:pt x="107" y="27"/>
                  </a:cubicBezTo>
                  <a:cubicBezTo>
                    <a:pt x="109" y="29"/>
                    <a:pt x="110" y="31"/>
                    <a:pt x="110" y="32"/>
                  </a:cubicBezTo>
                  <a:cubicBezTo>
                    <a:pt x="111" y="34"/>
                    <a:pt x="111" y="35"/>
                    <a:pt x="111" y="36"/>
                  </a:cubicBezTo>
                  <a:cubicBezTo>
                    <a:pt x="112" y="38"/>
                    <a:pt x="112" y="39"/>
                    <a:pt x="112" y="39"/>
                  </a:cubicBezTo>
                  <a:cubicBezTo>
                    <a:pt x="113" y="39"/>
                    <a:pt x="114" y="37"/>
                    <a:pt x="115" y="38"/>
                  </a:cubicBezTo>
                  <a:cubicBezTo>
                    <a:pt x="115" y="35"/>
                    <a:pt x="115" y="33"/>
                    <a:pt x="114" y="30"/>
                  </a:cubicBezTo>
                  <a:cubicBezTo>
                    <a:pt x="113" y="27"/>
                    <a:pt x="111" y="24"/>
                    <a:pt x="109" y="22"/>
                  </a:cubicBezTo>
                  <a:cubicBezTo>
                    <a:pt x="107" y="20"/>
                    <a:pt x="105" y="18"/>
                    <a:pt x="102" y="16"/>
                  </a:cubicBezTo>
                  <a:cubicBezTo>
                    <a:pt x="101" y="16"/>
                    <a:pt x="99" y="15"/>
                    <a:pt x="98" y="14"/>
                  </a:cubicBezTo>
                  <a:cubicBezTo>
                    <a:pt x="97" y="14"/>
                    <a:pt x="97" y="14"/>
                    <a:pt x="96" y="14"/>
                  </a:cubicBezTo>
                  <a:cubicBezTo>
                    <a:pt x="94" y="13"/>
                    <a:pt x="94" y="13"/>
                    <a:pt x="94" y="13"/>
                  </a:cubicBezTo>
                  <a:cubicBezTo>
                    <a:pt x="85" y="11"/>
                    <a:pt x="85" y="11"/>
                    <a:pt x="85" y="11"/>
                  </a:cubicBezTo>
                  <a:cubicBezTo>
                    <a:pt x="47" y="3"/>
                    <a:pt x="47" y="3"/>
                    <a:pt x="47" y="3"/>
                  </a:cubicBezTo>
                  <a:cubicBezTo>
                    <a:pt x="37" y="0"/>
                    <a:pt x="37" y="0"/>
                    <a:pt x="37" y="0"/>
                  </a:cubicBezTo>
                  <a:cubicBezTo>
                    <a:pt x="36" y="0"/>
                    <a:pt x="36" y="0"/>
                    <a:pt x="36" y="0"/>
                  </a:cubicBezTo>
                  <a:cubicBezTo>
                    <a:pt x="36" y="0"/>
                    <a:pt x="35" y="0"/>
                    <a:pt x="34" y="0"/>
                  </a:cubicBezTo>
                  <a:cubicBezTo>
                    <a:pt x="33" y="0"/>
                    <a:pt x="32" y="0"/>
                    <a:pt x="31" y="0"/>
                  </a:cubicBezTo>
                  <a:cubicBezTo>
                    <a:pt x="29" y="0"/>
                    <a:pt x="27" y="0"/>
                    <a:pt x="25" y="0"/>
                  </a:cubicBezTo>
                  <a:cubicBezTo>
                    <a:pt x="21" y="1"/>
                    <a:pt x="17" y="2"/>
                    <a:pt x="14" y="4"/>
                  </a:cubicBezTo>
                  <a:cubicBezTo>
                    <a:pt x="10" y="6"/>
                    <a:pt x="7" y="9"/>
                    <a:pt x="5" y="13"/>
                  </a:cubicBezTo>
                  <a:cubicBezTo>
                    <a:pt x="4" y="15"/>
                    <a:pt x="3" y="17"/>
                    <a:pt x="2" y="19"/>
                  </a:cubicBezTo>
                  <a:cubicBezTo>
                    <a:pt x="1" y="21"/>
                    <a:pt x="1" y="23"/>
                    <a:pt x="1" y="25"/>
                  </a:cubicBezTo>
                  <a:cubicBezTo>
                    <a:pt x="0" y="29"/>
                    <a:pt x="1" y="33"/>
                    <a:pt x="2" y="37"/>
                  </a:cubicBezTo>
                  <a:cubicBezTo>
                    <a:pt x="3" y="41"/>
                    <a:pt x="4" y="45"/>
                    <a:pt x="7" y="48"/>
                  </a:cubicBezTo>
                  <a:cubicBezTo>
                    <a:pt x="10" y="51"/>
                    <a:pt x="13" y="54"/>
                    <a:pt x="17" y="56"/>
                  </a:cubicBezTo>
                  <a:cubicBezTo>
                    <a:pt x="18" y="56"/>
                    <a:pt x="19" y="57"/>
                    <a:pt x="20" y="57"/>
                  </a:cubicBezTo>
                  <a:cubicBezTo>
                    <a:pt x="21" y="57"/>
                    <a:pt x="21" y="57"/>
                    <a:pt x="22" y="57"/>
                  </a:cubicBezTo>
                  <a:cubicBezTo>
                    <a:pt x="23" y="58"/>
                    <a:pt x="23" y="58"/>
                    <a:pt x="23" y="58"/>
                  </a:cubicBezTo>
                  <a:cubicBezTo>
                    <a:pt x="28" y="59"/>
                    <a:pt x="28" y="59"/>
                    <a:pt x="28" y="59"/>
                  </a:cubicBezTo>
                  <a:cubicBezTo>
                    <a:pt x="37" y="61"/>
                    <a:pt x="37" y="61"/>
                    <a:pt x="37" y="61"/>
                  </a:cubicBezTo>
                  <a:lnTo>
                    <a:pt x="56"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 name="Freeform 27"/>
            <p:cNvSpPr/>
            <p:nvPr/>
          </p:nvSpPr>
          <p:spPr bwMode="auto">
            <a:xfrm>
              <a:off x="6843713" y="1300163"/>
              <a:ext cx="363538" cy="390525"/>
            </a:xfrm>
            <a:custGeom>
              <a:avLst/>
              <a:gdLst>
                <a:gd name="T0" fmla="*/ 86 w 97"/>
                <a:gd name="T1" fmla="*/ 48 h 104"/>
                <a:gd name="T2" fmla="*/ 56 w 97"/>
                <a:gd name="T3" fmla="*/ 83 h 104"/>
                <a:gd name="T4" fmla="*/ 48 w 97"/>
                <a:gd name="T5" fmla="*/ 93 h 104"/>
                <a:gd name="T6" fmla="*/ 31 w 97"/>
                <a:gd name="T7" fmla="*/ 101 h 104"/>
                <a:gd name="T8" fmla="*/ 43 w 97"/>
                <a:gd name="T9" fmla="*/ 97 h 104"/>
                <a:gd name="T10" fmla="*/ 49 w 97"/>
                <a:gd name="T11" fmla="*/ 92 h 104"/>
                <a:gd name="T12" fmla="*/ 82 w 97"/>
                <a:gd name="T13" fmla="*/ 52 h 104"/>
                <a:gd name="T14" fmla="*/ 86 w 97"/>
                <a:gd name="T15" fmla="*/ 47 h 104"/>
                <a:gd name="T16" fmla="*/ 93 w 97"/>
                <a:gd name="T17" fmla="*/ 20 h 104"/>
                <a:gd name="T18" fmla="*/ 83 w 97"/>
                <a:gd name="T19" fmla="*/ 11 h 104"/>
                <a:gd name="T20" fmla="*/ 87 w 97"/>
                <a:gd name="T21" fmla="*/ 21 h 104"/>
                <a:gd name="T22" fmla="*/ 80 w 97"/>
                <a:gd name="T23" fmla="*/ 42 h 104"/>
                <a:gd name="T24" fmla="*/ 44 w 97"/>
                <a:gd name="T25" fmla="*/ 85 h 104"/>
                <a:gd name="T26" fmla="*/ 40 w 97"/>
                <a:gd name="T27" fmla="*/ 89 h 104"/>
                <a:gd name="T28" fmla="*/ 41 w 97"/>
                <a:gd name="T29" fmla="*/ 88 h 104"/>
                <a:gd name="T30" fmla="*/ 44 w 97"/>
                <a:gd name="T31" fmla="*/ 85 h 104"/>
                <a:gd name="T32" fmla="*/ 80 w 97"/>
                <a:gd name="T33" fmla="*/ 42 h 104"/>
                <a:gd name="T34" fmla="*/ 83 w 97"/>
                <a:gd name="T35" fmla="*/ 30 h 104"/>
                <a:gd name="T36" fmla="*/ 78 w 97"/>
                <a:gd name="T37" fmla="*/ 41 h 104"/>
                <a:gd name="T38" fmla="*/ 47 w 97"/>
                <a:gd name="T39" fmla="*/ 77 h 104"/>
                <a:gd name="T40" fmla="*/ 38 w 97"/>
                <a:gd name="T41" fmla="*/ 87 h 104"/>
                <a:gd name="T42" fmla="*/ 20 w 97"/>
                <a:gd name="T43" fmla="*/ 87 h 104"/>
                <a:gd name="T44" fmla="*/ 19 w 97"/>
                <a:gd name="T45" fmla="*/ 86 h 104"/>
                <a:gd name="T46" fmla="*/ 18 w 97"/>
                <a:gd name="T47" fmla="*/ 85 h 104"/>
                <a:gd name="T48" fmla="*/ 15 w 97"/>
                <a:gd name="T49" fmla="*/ 74 h 104"/>
                <a:gd name="T50" fmla="*/ 20 w 97"/>
                <a:gd name="T51" fmla="*/ 62 h 104"/>
                <a:gd name="T52" fmla="*/ 50 w 97"/>
                <a:gd name="T53" fmla="*/ 24 h 104"/>
                <a:gd name="T54" fmla="*/ 56 w 97"/>
                <a:gd name="T55" fmla="*/ 17 h 104"/>
                <a:gd name="T56" fmla="*/ 60 w 97"/>
                <a:gd name="T57" fmla="*/ 14 h 104"/>
                <a:gd name="T58" fmla="*/ 79 w 97"/>
                <a:gd name="T59" fmla="*/ 16 h 104"/>
                <a:gd name="T60" fmla="*/ 66 w 97"/>
                <a:gd name="T61" fmla="*/ 6 h 104"/>
                <a:gd name="T62" fmla="*/ 79 w 97"/>
                <a:gd name="T63" fmla="*/ 7 h 104"/>
                <a:gd name="T64" fmla="*/ 55 w 97"/>
                <a:gd name="T65" fmla="*/ 1 h 104"/>
                <a:gd name="T66" fmla="*/ 43 w 97"/>
                <a:gd name="T67" fmla="*/ 10 h 104"/>
                <a:gd name="T68" fmla="*/ 10 w 97"/>
                <a:gd name="T69" fmla="*/ 52 h 104"/>
                <a:gd name="T70" fmla="*/ 7 w 97"/>
                <a:gd name="T71" fmla="*/ 56 h 104"/>
                <a:gd name="T72" fmla="*/ 2 w 97"/>
                <a:gd name="T73" fmla="*/ 85 h 104"/>
                <a:gd name="T74" fmla="*/ 11 w 97"/>
                <a:gd name="T75" fmla="*/ 98 h 104"/>
                <a:gd name="T76" fmla="*/ 31 w 97"/>
                <a:gd name="T77" fmla="*/ 103 h 104"/>
                <a:gd name="T78" fmla="*/ 50 w 97"/>
                <a:gd name="T79" fmla="*/ 95 h 104"/>
                <a:gd name="T80" fmla="*/ 58 w 97"/>
                <a:gd name="T81" fmla="*/ 84 h 104"/>
                <a:gd name="T82" fmla="*/ 51 w 97"/>
                <a:gd name="T83" fmla="*/ 93 h 104"/>
                <a:gd name="T84" fmla="*/ 49 w 97"/>
                <a:gd name="T85" fmla="*/ 96 h 104"/>
                <a:gd name="T86" fmla="*/ 16 w 97"/>
                <a:gd name="T87" fmla="*/ 100 h 104"/>
                <a:gd name="T88" fmla="*/ 10 w 97"/>
                <a:gd name="T89" fmla="*/ 97 h 104"/>
                <a:gd name="T90" fmla="*/ 4 w 97"/>
                <a:gd name="T91" fmla="*/ 89 h 104"/>
                <a:gd name="T92" fmla="*/ 6 w 97"/>
                <a:gd name="T93" fmla="*/ 59 h 104"/>
                <a:gd name="T94" fmla="*/ 7 w 97"/>
                <a:gd name="T95" fmla="*/ 92 h 104"/>
                <a:gd name="T96" fmla="*/ 10 w 97"/>
                <a:gd name="T97" fmla="*/ 95 h 104"/>
                <a:gd name="T98" fmla="*/ 13 w 97"/>
                <a:gd name="T99" fmla="*/ 97 h 104"/>
                <a:gd name="T100" fmla="*/ 46 w 97"/>
                <a:gd name="T101" fmla="*/ 97 h 104"/>
                <a:gd name="T102" fmla="*/ 55 w 97"/>
                <a:gd name="T103" fmla="*/ 87 h 104"/>
                <a:gd name="T104" fmla="*/ 83 w 97"/>
                <a:gd name="T105" fmla="*/ 55 h 104"/>
                <a:gd name="T106" fmla="*/ 88 w 97"/>
                <a:gd name="T107" fmla="*/ 48 h 104"/>
                <a:gd name="T108" fmla="*/ 94 w 97"/>
                <a:gd name="T109" fmla="*/ 2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 h="104">
                  <a:moveTo>
                    <a:pt x="92" y="37"/>
                  </a:moveTo>
                  <a:cubicBezTo>
                    <a:pt x="91" y="40"/>
                    <a:pt x="90" y="42"/>
                    <a:pt x="89" y="44"/>
                  </a:cubicBezTo>
                  <a:cubicBezTo>
                    <a:pt x="88" y="45"/>
                    <a:pt x="87" y="47"/>
                    <a:pt x="86" y="48"/>
                  </a:cubicBezTo>
                  <a:cubicBezTo>
                    <a:pt x="84" y="50"/>
                    <a:pt x="84" y="50"/>
                    <a:pt x="84" y="50"/>
                  </a:cubicBezTo>
                  <a:cubicBezTo>
                    <a:pt x="78" y="57"/>
                    <a:pt x="72" y="65"/>
                    <a:pt x="65" y="72"/>
                  </a:cubicBezTo>
                  <a:cubicBezTo>
                    <a:pt x="56" y="83"/>
                    <a:pt x="56" y="83"/>
                    <a:pt x="56" y="83"/>
                  </a:cubicBezTo>
                  <a:cubicBezTo>
                    <a:pt x="52" y="89"/>
                    <a:pt x="52" y="89"/>
                    <a:pt x="52" y="89"/>
                  </a:cubicBezTo>
                  <a:cubicBezTo>
                    <a:pt x="49" y="91"/>
                    <a:pt x="49" y="91"/>
                    <a:pt x="49" y="91"/>
                  </a:cubicBezTo>
                  <a:cubicBezTo>
                    <a:pt x="48" y="93"/>
                    <a:pt x="48" y="93"/>
                    <a:pt x="48" y="93"/>
                  </a:cubicBezTo>
                  <a:cubicBezTo>
                    <a:pt x="48" y="93"/>
                    <a:pt x="47" y="94"/>
                    <a:pt x="47" y="94"/>
                  </a:cubicBezTo>
                  <a:cubicBezTo>
                    <a:pt x="45" y="96"/>
                    <a:pt x="42" y="98"/>
                    <a:pt x="39" y="99"/>
                  </a:cubicBezTo>
                  <a:cubicBezTo>
                    <a:pt x="37" y="100"/>
                    <a:pt x="34" y="101"/>
                    <a:pt x="31" y="101"/>
                  </a:cubicBezTo>
                  <a:cubicBezTo>
                    <a:pt x="26" y="101"/>
                    <a:pt x="20" y="99"/>
                    <a:pt x="16" y="97"/>
                  </a:cubicBezTo>
                  <a:cubicBezTo>
                    <a:pt x="20" y="99"/>
                    <a:pt x="24" y="100"/>
                    <a:pt x="29" y="100"/>
                  </a:cubicBezTo>
                  <a:cubicBezTo>
                    <a:pt x="34" y="101"/>
                    <a:pt x="39" y="100"/>
                    <a:pt x="43" y="97"/>
                  </a:cubicBezTo>
                  <a:cubicBezTo>
                    <a:pt x="44" y="96"/>
                    <a:pt x="45" y="95"/>
                    <a:pt x="46" y="94"/>
                  </a:cubicBezTo>
                  <a:cubicBezTo>
                    <a:pt x="47" y="94"/>
                    <a:pt x="47" y="93"/>
                    <a:pt x="48" y="93"/>
                  </a:cubicBezTo>
                  <a:cubicBezTo>
                    <a:pt x="49" y="92"/>
                    <a:pt x="49" y="92"/>
                    <a:pt x="49" y="92"/>
                  </a:cubicBezTo>
                  <a:cubicBezTo>
                    <a:pt x="53" y="87"/>
                    <a:pt x="53" y="87"/>
                    <a:pt x="53" y="87"/>
                  </a:cubicBezTo>
                  <a:cubicBezTo>
                    <a:pt x="55" y="84"/>
                    <a:pt x="58" y="80"/>
                    <a:pt x="61" y="77"/>
                  </a:cubicBezTo>
                  <a:cubicBezTo>
                    <a:pt x="68" y="69"/>
                    <a:pt x="75" y="61"/>
                    <a:pt x="82" y="52"/>
                  </a:cubicBezTo>
                  <a:cubicBezTo>
                    <a:pt x="84" y="49"/>
                    <a:pt x="84" y="49"/>
                    <a:pt x="84" y="49"/>
                  </a:cubicBezTo>
                  <a:cubicBezTo>
                    <a:pt x="85" y="48"/>
                    <a:pt x="85" y="48"/>
                    <a:pt x="85" y="48"/>
                  </a:cubicBezTo>
                  <a:cubicBezTo>
                    <a:pt x="86" y="47"/>
                    <a:pt x="86" y="47"/>
                    <a:pt x="86" y="47"/>
                  </a:cubicBezTo>
                  <a:cubicBezTo>
                    <a:pt x="87" y="46"/>
                    <a:pt x="87" y="46"/>
                    <a:pt x="87" y="46"/>
                  </a:cubicBezTo>
                  <a:cubicBezTo>
                    <a:pt x="88" y="44"/>
                    <a:pt x="90" y="41"/>
                    <a:pt x="91" y="38"/>
                  </a:cubicBezTo>
                  <a:cubicBezTo>
                    <a:pt x="93" y="33"/>
                    <a:pt x="94" y="27"/>
                    <a:pt x="93" y="20"/>
                  </a:cubicBezTo>
                  <a:cubicBezTo>
                    <a:pt x="93" y="19"/>
                    <a:pt x="92" y="18"/>
                    <a:pt x="92" y="16"/>
                  </a:cubicBezTo>
                  <a:cubicBezTo>
                    <a:pt x="91" y="15"/>
                    <a:pt x="89" y="13"/>
                    <a:pt x="88" y="12"/>
                  </a:cubicBezTo>
                  <a:cubicBezTo>
                    <a:pt x="86" y="11"/>
                    <a:pt x="84" y="10"/>
                    <a:pt x="83" y="11"/>
                  </a:cubicBezTo>
                  <a:cubicBezTo>
                    <a:pt x="83" y="11"/>
                    <a:pt x="83" y="12"/>
                    <a:pt x="83" y="13"/>
                  </a:cubicBezTo>
                  <a:cubicBezTo>
                    <a:pt x="84" y="14"/>
                    <a:pt x="84" y="15"/>
                    <a:pt x="85" y="18"/>
                  </a:cubicBezTo>
                  <a:cubicBezTo>
                    <a:pt x="86" y="18"/>
                    <a:pt x="87" y="20"/>
                    <a:pt x="87" y="21"/>
                  </a:cubicBezTo>
                  <a:cubicBezTo>
                    <a:pt x="87" y="23"/>
                    <a:pt x="87" y="24"/>
                    <a:pt x="87" y="24"/>
                  </a:cubicBezTo>
                  <a:cubicBezTo>
                    <a:pt x="87" y="25"/>
                    <a:pt x="86" y="24"/>
                    <a:pt x="86" y="24"/>
                  </a:cubicBezTo>
                  <a:cubicBezTo>
                    <a:pt x="86" y="30"/>
                    <a:pt x="84" y="37"/>
                    <a:pt x="80" y="42"/>
                  </a:cubicBezTo>
                  <a:cubicBezTo>
                    <a:pt x="66" y="59"/>
                    <a:pt x="66" y="59"/>
                    <a:pt x="66" y="59"/>
                  </a:cubicBezTo>
                  <a:cubicBezTo>
                    <a:pt x="60" y="66"/>
                    <a:pt x="54" y="73"/>
                    <a:pt x="48" y="80"/>
                  </a:cubicBezTo>
                  <a:cubicBezTo>
                    <a:pt x="44" y="85"/>
                    <a:pt x="44" y="85"/>
                    <a:pt x="44" y="85"/>
                  </a:cubicBezTo>
                  <a:cubicBezTo>
                    <a:pt x="42" y="87"/>
                    <a:pt x="42" y="87"/>
                    <a:pt x="42" y="87"/>
                  </a:cubicBezTo>
                  <a:cubicBezTo>
                    <a:pt x="41" y="88"/>
                    <a:pt x="41" y="88"/>
                    <a:pt x="41" y="88"/>
                  </a:cubicBezTo>
                  <a:cubicBezTo>
                    <a:pt x="41" y="89"/>
                    <a:pt x="40" y="89"/>
                    <a:pt x="40" y="89"/>
                  </a:cubicBezTo>
                  <a:cubicBezTo>
                    <a:pt x="37" y="91"/>
                    <a:pt x="34" y="92"/>
                    <a:pt x="30" y="92"/>
                  </a:cubicBezTo>
                  <a:cubicBezTo>
                    <a:pt x="34" y="92"/>
                    <a:pt x="37" y="91"/>
                    <a:pt x="40" y="89"/>
                  </a:cubicBezTo>
                  <a:cubicBezTo>
                    <a:pt x="40" y="89"/>
                    <a:pt x="41" y="88"/>
                    <a:pt x="41" y="88"/>
                  </a:cubicBezTo>
                  <a:cubicBezTo>
                    <a:pt x="41" y="88"/>
                    <a:pt x="41" y="88"/>
                    <a:pt x="41" y="88"/>
                  </a:cubicBezTo>
                  <a:cubicBezTo>
                    <a:pt x="42" y="87"/>
                    <a:pt x="42" y="87"/>
                    <a:pt x="42" y="87"/>
                  </a:cubicBezTo>
                  <a:cubicBezTo>
                    <a:pt x="44" y="85"/>
                    <a:pt x="44" y="85"/>
                    <a:pt x="44" y="85"/>
                  </a:cubicBezTo>
                  <a:cubicBezTo>
                    <a:pt x="48" y="79"/>
                    <a:pt x="48" y="79"/>
                    <a:pt x="48" y="79"/>
                  </a:cubicBezTo>
                  <a:cubicBezTo>
                    <a:pt x="66" y="59"/>
                    <a:pt x="66" y="59"/>
                    <a:pt x="66" y="59"/>
                  </a:cubicBezTo>
                  <a:cubicBezTo>
                    <a:pt x="80" y="42"/>
                    <a:pt x="80" y="42"/>
                    <a:pt x="80" y="42"/>
                  </a:cubicBezTo>
                  <a:cubicBezTo>
                    <a:pt x="84" y="37"/>
                    <a:pt x="86" y="30"/>
                    <a:pt x="85" y="23"/>
                  </a:cubicBezTo>
                  <a:cubicBezTo>
                    <a:pt x="84" y="23"/>
                    <a:pt x="84" y="24"/>
                    <a:pt x="83" y="26"/>
                  </a:cubicBezTo>
                  <a:cubicBezTo>
                    <a:pt x="83" y="27"/>
                    <a:pt x="83" y="28"/>
                    <a:pt x="83" y="30"/>
                  </a:cubicBezTo>
                  <a:cubicBezTo>
                    <a:pt x="82" y="32"/>
                    <a:pt x="82" y="34"/>
                    <a:pt x="81" y="36"/>
                  </a:cubicBezTo>
                  <a:cubicBezTo>
                    <a:pt x="80" y="37"/>
                    <a:pt x="80" y="38"/>
                    <a:pt x="79" y="39"/>
                  </a:cubicBezTo>
                  <a:cubicBezTo>
                    <a:pt x="79" y="40"/>
                    <a:pt x="79" y="40"/>
                    <a:pt x="78" y="41"/>
                  </a:cubicBezTo>
                  <a:cubicBezTo>
                    <a:pt x="77" y="42"/>
                    <a:pt x="77" y="42"/>
                    <a:pt x="77" y="42"/>
                  </a:cubicBezTo>
                  <a:cubicBezTo>
                    <a:pt x="75" y="44"/>
                    <a:pt x="73" y="46"/>
                    <a:pt x="72" y="48"/>
                  </a:cubicBezTo>
                  <a:cubicBezTo>
                    <a:pt x="64" y="57"/>
                    <a:pt x="55" y="67"/>
                    <a:pt x="47" y="77"/>
                  </a:cubicBezTo>
                  <a:cubicBezTo>
                    <a:pt x="41" y="85"/>
                    <a:pt x="41" y="85"/>
                    <a:pt x="41" y="85"/>
                  </a:cubicBezTo>
                  <a:cubicBezTo>
                    <a:pt x="40" y="86"/>
                    <a:pt x="40" y="86"/>
                    <a:pt x="39" y="87"/>
                  </a:cubicBezTo>
                  <a:cubicBezTo>
                    <a:pt x="39" y="87"/>
                    <a:pt x="39" y="87"/>
                    <a:pt x="38" y="87"/>
                  </a:cubicBezTo>
                  <a:cubicBezTo>
                    <a:pt x="38" y="88"/>
                    <a:pt x="37" y="88"/>
                    <a:pt x="36" y="89"/>
                  </a:cubicBezTo>
                  <a:cubicBezTo>
                    <a:pt x="32" y="90"/>
                    <a:pt x="27" y="90"/>
                    <a:pt x="22" y="88"/>
                  </a:cubicBezTo>
                  <a:cubicBezTo>
                    <a:pt x="22" y="88"/>
                    <a:pt x="21" y="87"/>
                    <a:pt x="20" y="87"/>
                  </a:cubicBezTo>
                  <a:cubicBezTo>
                    <a:pt x="20" y="87"/>
                    <a:pt x="20" y="86"/>
                    <a:pt x="19" y="86"/>
                  </a:cubicBezTo>
                  <a:cubicBezTo>
                    <a:pt x="19" y="86"/>
                    <a:pt x="19" y="86"/>
                    <a:pt x="19" y="86"/>
                  </a:cubicBezTo>
                  <a:cubicBezTo>
                    <a:pt x="19" y="86"/>
                    <a:pt x="19" y="86"/>
                    <a:pt x="19" y="86"/>
                  </a:cubicBezTo>
                  <a:cubicBezTo>
                    <a:pt x="19" y="86"/>
                    <a:pt x="19" y="86"/>
                    <a:pt x="19" y="86"/>
                  </a:cubicBezTo>
                  <a:cubicBezTo>
                    <a:pt x="19" y="85"/>
                    <a:pt x="19" y="85"/>
                    <a:pt x="19" y="85"/>
                  </a:cubicBezTo>
                  <a:cubicBezTo>
                    <a:pt x="18" y="85"/>
                    <a:pt x="18" y="85"/>
                    <a:pt x="18" y="85"/>
                  </a:cubicBezTo>
                  <a:cubicBezTo>
                    <a:pt x="18" y="85"/>
                    <a:pt x="18" y="84"/>
                    <a:pt x="18" y="84"/>
                  </a:cubicBezTo>
                  <a:cubicBezTo>
                    <a:pt x="17" y="84"/>
                    <a:pt x="17" y="83"/>
                    <a:pt x="16" y="82"/>
                  </a:cubicBezTo>
                  <a:cubicBezTo>
                    <a:pt x="15" y="80"/>
                    <a:pt x="14" y="77"/>
                    <a:pt x="15" y="74"/>
                  </a:cubicBezTo>
                  <a:cubicBezTo>
                    <a:pt x="15" y="70"/>
                    <a:pt x="16" y="67"/>
                    <a:pt x="18" y="65"/>
                  </a:cubicBezTo>
                  <a:cubicBezTo>
                    <a:pt x="18" y="64"/>
                    <a:pt x="19" y="64"/>
                    <a:pt x="19" y="64"/>
                  </a:cubicBezTo>
                  <a:cubicBezTo>
                    <a:pt x="20" y="62"/>
                    <a:pt x="20" y="62"/>
                    <a:pt x="20" y="62"/>
                  </a:cubicBezTo>
                  <a:cubicBezTo>
                    <a:pt x="22" y="59"/>
                    <a:pt x="22" y="59"/>
                    <a:pt x="22" y="59"/>
                  </a:cubicBezTo>
                  <a:cubicBezTo>
                    <a:pt x="26" y="54"/>
                    <a:pt x="26" y="54"/>
                    <a:pt x="26" y="54"/>
                  </a:cubicBezTo>
                  <a:cubicBezTo>
                    <a:pt x="34" y="44"/>
                    <a:pt x="42" y="34"/>
                    <a:pt x="50" y="24"/>
                  </a:cubicBezTo>
                  <a:cubicBezTo>
                    <a:pt x="56" y="17"/>
                    <a:pt x="56" y="17"/>
                    <a:pt x="56" y="17"/>
                  </a:cubicBezTo>
                  <a:cubicBezTo>
                    <a:pt x="56" y="17"/>
                    <a:pt x="56" y="17"/>
                    <a:pt x="56" y="17"/>
                  </a:cubicBezTo>
                  <a:cubicBezTo>
                    <a:pt x="56" y="17"/>
                    <a:pt x="56" y="17"/>
                    <a:pt x="56" y="17"/>
                  </a:cubicBezTo>
                  <a:cubicBezTo>
                    <a:pt x="56" y="16"/>
                    <a:pt x="56" y="16"/>
                    <a:pt x="57" y="16"/>
                  </a:cubicBezTo>
                  <a:cubicBezTo>
                    <a:pt x="57" y="16"/>
                    <a:pt x="57" y="15"/>
                    <a:pt x="57" y="15"/>
                  </a:cubicBezTo>
                  <a:cubicBezTo>
                    <a:pt x="58" y="15"/>
                    <a:pt x="59" y="14"/>
                    <a:pt x="60" y="14"/>
                  </a:cubicBezTo>
                  <a:cubicBezTo>
                    <a:pt x="63" y="13"/>
                    <a:pt x="67" y="13"/>
                    <a:pt x="71" y="14"/>
                  </a:cubicBezTo>
                  <a:cubicBezTo>
                    <a:pt x="74" y="15"/>
                    <a:pt x="76" y="16"/>
                    <a:pt x="78" y="16"/>
                  </a:cubicBezTo>
                  <a:cubicBezTo>
                    <a:pt x="79" y="16"/>
                    <a:pt x="79" y="16"/>
                    <a:pt x="79" y="16"/>
                  </a:cubicBezTo>
                  <a:cubicBezTo>
                    <a:pt x="80" y="16"/>
                    <a:pt x="80" y="16"/>
                    <a:pt x="80" y="15"/>
                  </a:cubicBezTo>
                  <a:cubicBezTo>
                    <a:pt x="80" y="14"/>
                    <a:pt x="79" y="12"/>
                    <a:pt x="77" y="10"/>
                  </a:cubicBezTo>
                  <a:cubicBezTo>
                    <a:pt x="74" y="8"/>
                    <a:pt x="71" y="6"/>
                    <a:pt x="66" y="6"/>
                  </a:cubicBezTo>
                  <a:cubicBezTo>
                    <a:pt x="67" y="4"/>
                    <a:pt x="67" y="4"/>
                    <a:pt x="67" y="4"/>
                  </a:cubicBezTo>
                  <a:cubicBezTo>
                    <a:pt x="71" y="5"/>
                    <a:pt x="74" y="6"/>
                    <a:pt x="76" y="7"/>
                  </a:cubicBezTo>
                  <a:cubicBezTo>
                    <a:pt x="78" y="7"/>
                    <a:pt x="78" y="7"/>
                    <a:pt x="79" y="7"/>
                  </a:cubicBezTo>
                  <a:cubicBezTo>
                    <a:pt x="79" y="6"/>
                    <a:pt x="78" y="4"/>
                    <a:pt x="80" y="4"/>
                  </a:cubicBezTo>
                  <a:cubicBezTo>
                    <a:pt x="75" y="2"/>
                    <a:pt x="70" y="0"/>
                    <a:pt x="64" y="0"/>
                  </a:cubicBezTo>
                  <a:cubicBezTo>
                    <a:pt x="61" y="0"/>
                    <a:pt x="58" y="0"/>
                    <a:pt x="55" y="1"/>
                  </a:cubicBezTo>
                  <a:cubicBezTo>
                    <a:pt x="52" y="2"/>
                    <a:pt x="49" y="4"/>
                    <a:pt x="47" y="6"/>
                  </a:cubicBezTo>
                  <a:cubicBezTo>
                    <a:pt x="46" y="6"/>
                    <a:pt x="46" y="7"/>
                    <a:pt x="45" y="8"/>
                  </a:cubicBezTo>
                  <a:cubicBezTo>
                    <a:pt x="43" y="10"/>
                    <a:pt x="43" y="10"/>
                    <a:pt x="43" y="10"/>
                  </a:cubicBezTo>
                  <a:cubicBezTo>
                    <a:pt x="40" y="13"/>
                    <a:pt x="40" y="13"/>
                    <a:pt x="40" y="13"/>
                  </a:cubicBezTo>
                  <a:cubicBezTo>
                    <a:pt x="16" y="44"/>
                    <a:pt x="16" y="44"/>
                    <a:pt x="16" y="44"/>
                  </a:cubicBezTo>
                  <a:cubicBezTo>
                    <a:pt x="10" y="52"/>
                    <a:pt x="10" y="52"/>
                    <a:pt x="10" y="52"/>
                  </a:cubicBezTo>
                  <a:cubicBezTo>
                    <a:pt x="8" y="54"/>
                    <a:pt x="8" y="54"/>
                    <a:pt x="8" y="54"/>
                  </a:cubicBezTo>
                  <a:cubicBezTo>
                    <a:pt x="8" y="55"/>
                    <a:pt x="8" y="55"/>
                    <a:pt x="8" y="55"/>
                  </a:cubicBezTo>
                  <a:cubicBezTo>
                    <a:pt x="7" y="56"/>
                    <a:pt x="7" y="56"/>
                    <a:pt x="7" y="56"/>
                  </a:cubicBezTo>
                  <a:cubicBezTo>
                    <a:pt x="6" y="57"/>
                    <a:pt x="5" y="59"/>
                    <a:pt x="4" y="61"/>
                  </a:cubicBezTo>
                  <a:cubicBezTo>
                    <a:pt x="2" y="64"/>
                    <a:pt x="1" y="68"/>
                    <a:pt x="0" y="73"/>
                  </a:cubicBezTo>
                  <a:cubicBezTo>
                    <a:pt x="0" y="77"/>
                    <a:pt x="0" y="81"/>
                    <a:pt x="2" y="85"/>
                  </a:cubicBezTo>
                  <a:cubicBezTo>
                    <a:pt x="3" y="89"/>
                    <a:pt x="6" y="92"/>
                    <a:pt x="8" y="95"/>
                  </a:cubicBezTo>
                  <a:cubicBezTo>
                    <a:pt x="9" y="96"/>
                    <a:pt x="9" y="96"/>
                    <a:pt x="10" y="97"/>
                  </a:cubicBezTo>
                  <a:cubicBezTo>
                    <a:pt x="11" y="97"/>
                    <a:pt x="11" y="98"/>
                    <a:pt x="11" y="98"/>
                  </a:cubicBezTo>
                  <a:cubicBezTo>
                    <a:pt x="12" y="98"/>
                    <a:pt x="13" y="99"/>
                    <a:pt x="14" y="99"/>
                  </a:cubicBezTo>
                  <a:cubicBezTo>
                    <a:pt x="16" y="100"/>
                    <a:pt x="18" y="101"/>
                    <a:pt x="20" y="102"/>
                  </a:cubicBezTo>
                  <a:cubicBezTo>
                    <a:pt x="23" y="103"/>
                    <a:pt x="27" y="104"/>
                    <a:pt x="31" y="103"/>
                  </a:cubicBezTo>
                  <a:cubicBezTo>
                    <a:pt x="35" y="103"/>
                    <a:pt x="40" y="102"/>
                    <a:pt x="44" y="100"/>
                  </a:cubicBezTo>
                  <a:cubicBezTo>
                    <a:pt x="46" y="99"/>
                    <a:pt x="47" y="98"/>
                    <a:pt x="49" y="96"/>
                  </a:cubicBezTo>
                  <a:cubicBezTo>
                    <a:pt x="49" y="95"/>
                    <a:pt x="50" y="95"/>
                    <a:pt x="50" y="95"/>
                  </a:cubicBezTo>
                  <a:cubicBezTo>
                    <a:pt x="51" y="94"/>
                    <a:pt x="51" y="94"/>
                    <a:pt x="51" y="94"/>
                  </a:cubicBezTo>
                  <a:cubicBezTo>
                    <a:pt x="52" y="92"/>
                    <a:pt x="52" y="92"/>
                    <a:pt x="52" y="92"/>
                  </a:cubicBezTo>
                  <a:cubicBezTo>
                    <a:pt x="58" y="84"/>
                    <a:pt x="58" y="84"/>
                    <a:pt x="58" y="84"/>
                  </a:cubicBezTo>
                  <a:cubicBezTo>
                    <a:pt x="71" y="69"/>
                    <a:pt x="71" y="69"/>
                    <a:pt x="71" y="69"/>
                  </a:cubicBezTo>
                  <a:cubicBezTo>
                    <a:pt x="55" y="88"/>
                    <a:pt x="55" y="88"/>
                    <a:pt x="55" y="88"/>
                  </a:cubicBezTo>
                  <a:cubicBezTo>
                    <a:pt x="51" y="93"/>
                    <a:pt x="51" y="93"/>
                    <a:pt x="51" y="93"/>
                  </a:cubicBezTo>
                  <a:cubicBezTo>
                    <a:pt x="50" y="94"/>
                    <a:pt x="50" y="94"/>
                    <a:pt x="50" y="94"/>
                  </a:cubicBezTo>
                  <a:cubicBezTo>
                    <a:pt x="49" y="95"/>
                    <a:pt x="49" y="95"/>
                    <a:pt x="49" y="95"/>
                  </a:cubicBezTo>
                  <a:cubicBezTo>
                    <a:pt x="49" y="95"/>
                    <a:pt x="49" y="95"/>
                    <a:pt x="49" y="96"/>
                  </a:cubicBezTo>
                  <a:cubicBezTo>
                    <a:pt x="48" y="97"/>
                    <a:pt x="47" y="98"/>
                    <a:pt x="45" y="99"/>
                  </a:cubicBezTo>
                  <a:cubicBezTo>
                    <a:pt x="41" y="102"/>
                    <a:pt x="35" y="103"/>
                    <a:pt x="30" y="103"/>
                  </a:cubicBezTo>
                  <a:cubicBezTo>
                    <a:pt x="25" y="103"/>
                    <a:pt x="20" y="102"/>
                    <a:pt x="16" y="100"/>
                  </a:cubicBezTo>
                  <a:cubicBezTo>
                    <a:pt x="15" y="99"/>
                    <a:pt x="14" y="99"/>
                    <a:pt x="12" y="98"/>
                  </a:cubicBezTo>
                  <a:cubicBezTo>
                    <a:pt x="12" y="98"/>
                    <a:pt x="11" y="97"/>
                    <a:pt x="11" y="97"/>
                  </a:cubicBezTo>
                  <a:cubicBezTo>
                    <a:pt x="10" y="97"/>
                    <a:pt x="10" y="97"/>
                    <a:pt x="10" y="97"/>
                  </a:cubicBezTo>
                  <a:cubicBezTo>
                    <a:pt x="10" y="96"/>
                    <a:pt x="10" y="96"/>
                    <a:pt x="10" y="96"/>
                  </a:cubicBezTo>
                  <a:cubicBezTo>
                    <a:pt x="10" y="96"/>
                    <a:pt x="9" y="96"/>
                    <a:pt x="9" y="95"/>
                  </a:cubicBezTo>
                  <a:cubicBezTo>
                    <a:pt x="7" y="93"/>
                    <a:pt x="6" y="91"/>
                    <a:pt x="4" y="89"/>
                  </a:cubicBezTo>
                  <a:cubicBezTo>
                    <a:pt x="2" y="84"/>
                    <a:pt x="1" y="79"/>
                    <a:pt x="1" y="74"/>
                  </a:cubicBezTo>
                  <a:cubicBezTo>
                    <a:pt x="1" y="69"/>
                    <a:pt x="3" y="64"/>
                    <a:pt x="5" y="59"/>
                  </a:cubicBezTo>
                  <a:cubicBezTo>
                    <a:pt x="5" y="59"/>
                    <a:pt x="5" y="60"/>
                    <a:pt x="6" y="59"/>
                  </a:cubicBezTo>
                  <a:cubicBezTo>
                    <a:pt x="3" y="64"/>
                    <a:pt x="2" y="69"/>
                    <a:pt x="2" y="74"/>
                  </a:cubicBezTo>
                  <a:cubicBezTo>
                    <a:pt x="2" y="79"/>
                    <a:pt x="3" y="84"/>
                    <a:pt x="5" y="89"/>
                  </a:cubicBezTo>
                  <a:cubicBezTo>
                    <a:pt x="6" y="90"/>
                    <a:pt x="7" y="91"/>
                    <a:pt x="7" y="92"/>
                  </a:cubicBezTo>
                  <a:cubicBezTo>
                    <a:pt x="8" y="92"/>
                    <a:pt x="8" y="93"/>
                    <a:pt x="9" y="93"/>
                  </a:cubicBezTo>
                  <a:cubicBezTo>
                    <a:pt x="9" y="94"/>
                    <a:pt x="9" y="94"/>
                    <a:pt x="9" y="94"/>
                  </a:cubicBezTo>
                  <a:cubicBezTo>
                    <a:pt x="9" y="94"/>
                    <a:pt x="10" y="94"/>
                    <a:pt x="10" y="95"/>
                  </a:cubicBezTo>
                  <a:cubicBezTo>
                    <a:pt x="10" y="95"/>
                    <a:pt x="11" y="95"/>
                    <a:pt x="11" y="96"/>
                  </a:cubicBezTo>
                  <a:cubicBezTo>
                    <a:pt x="12" y="96"/>
                    <a:pt x="12" y="96"/>
                    <a:pt x="12" y="96"/>
                  </a:cubicBezTo>
                  <a:cubicBezTo>
                    <a:pt x="12" y="97"/>
                    <a:pt x="13" y="97"/>
                    <a:pt x="13" y="97"/>
                  </a:cubicBezTo>
                  <a:cubicBezTo>
                    <a:pt x="14" y="98"/>
                    <a:pt x="16" y="99"/>
                    <a:pt x="17" y="99"/>
                  </a:cubicBezTo>
                  <a:cubicBezTo>
                    <a:pt x="21" y="101"/>
                    <a:pt x="26" y="102"/>
                    <a:pt x="31" y="102"/>
                  </a:cubicBezTo>
                  <a:cubicBezTo>
                    <a:pt x="36" y="102"/>
                    <a:pt x="41" y="101"/>
                    <a:pt x="46" y="97"/>
                  </a:cubicBezTo>
                  <a:cubicBezTo>
                    <a:pt x="47" y="96"/>
                    <a:pt x="48" y="96"/>
                    <a:pt x="49" y="94"/>
                  </a:cubicBezTo>
                  <a:cubicBezTo>
                    <a:pt x="51" y="92"/>
                    <a:pt x="51" y="92"/>
                    <a:pt x="51" y="92"/>
                  </a:cubicBezTo>
                  <a:cubicBezTo>
                    <a:pt x="55" y="87"/>
                    <a:pt x="55" y="87"/>
                    <a:pt x="55" y="87"/>
                  </a:cubicBezTo>
                  <a:cubicBezTo>
                    <a:pt x="60" y="81"/>
                    <a:pt x="66" y="74"/>
                    <a:pt x="71" y="68"/>
                  </a:cubicBezTo>
                  <a:cubicBezTo>
                    <a:pt x="72" y="68"/>
                    <a:pt x="72" y="68"/>
                    <a:pt x="72" y="68"/>
                  </a:cubicBezTo>
                  <a:cubicBezTo>
                    <a:pt x="83" y="55"/>
                    <a:pt x="83" y="55"/>
                    <a:pt x="83" y="55"/>
                  </a:cubicBezTo>
                  <a:cubicBezTo>
                    <a:pt x="86" y="51"/>
                    <a:pt x="86" y="51"/>
                    <a:pt x="86" y="51"/>
                  </a:cubicBezTo>
                  <a:cubicBezTo>
                    <a:pt x="88" y="49"/>
                    <a:pt x="88" y="49"/>
                    <a:pt x="88" y="49"/>
                  </a:cubicBezTo>
                  <a:cubicBezTo>
                    <a:pt x="88" y="48"/>
                    <a:pt x="88" y="48"/>
                    <a:pt x="88" y="48"/>
                  </a:cubicBezTo>
                  <a:cubicBezTo>
                    <a:pt x="89" y="48"/>
                    <a:pt x="89" y="48"/>
                    <a:pt x="89" y="47"/>
                  </a:cubicBezTo>
                  <a:cubicBezTo>
                    <a:pt x="92" y="44"/>
                    <a:pt x="93" y="41"/>
                    <a:pt x="95" y="37"/>
                  </a:cubicBezTo>
                  <a:cubicBezTo>
                    <a:pt x="97" y="31"/>
                    <a:pt x="96" y="25"/>
                    <a:pt x="94" y="20"/>
                  </a:cubicBezTo>
                  <a:cubicBezTo>
                    <a:pt x="95" y="26"/>
                    <a:pt x="94" y="32"/>
                    <a:pt x="9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 name="Freeform 28"/>
            <p:cNvSpPr/>
            <p:nvPr/>
          </p:nvSpPr>
          <p:spPr bwMode="auto">
            <a:xfrm>
              <a:off x="5175251" y="1671638"/>
              <a:ext cx="4763"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7" name="Freeform 29"/>
            <p:cNvSpPr/>
            <p:nvPr/>
          </p:nvSpPr>
          <p:spPr bwMode="auto">
            <a:xfrm>
              <a:off x="5160963" y="1660526"/>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0"/>
                    <a:pt x="0" y="0"/>
                    <a:pt x="0" y="0"/>
                  </a:cubicBezTo>
                  <a:cubicBezTo>
                    <a:pt x="1" y="0"/>
                    <a:pt x="1" y="1"/>
                    <a:pt x="1" y="1"/>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8" name="Freeform 30"/>
            <p:cNvSpPr/>
            <p:nvPr/>
          </p:nvSpPr>
          <p:spPr bwMode="auto">
            <a:xfrm>
              <a:off x="5180013" y="1674813"/>
              <a:ext cx="11113" cy="4763"/>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1"/>
                    <a:pt x="2" y="1"/>
                    <a:pt x="3" y="1"/>
                  </a:cubicBezTo>
                  <a:cubicBezTo>
                    <a:pt x="2" y="1"/>
                    <a:pt x="1"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9" name="Freeform 31"/>
            <p:cNvSpPr/>
            <p:nvPr/>
          </p:nvSpPr>
          <p:spPr bwMode="auto">
            <a:xfrm>
              <a:off x="5164138" y="1663701"/>
              <a:ext cx="7938" cy="4763"/>
            </a:xfrm>
            <a:custGeom>
              <a:avLst/>
              <a:gdLst>
                <a:gd name="T0" fmla="*/ 2 w 2"/>
                <a:gd name="T1" fmla="*/ 1 h 1"/>
                <a:gd name="T2" fmla="*/ 0 w 2"/>
                <a:gd name="T3" fmla="*/ 0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0" y="0"/>
                    <a:pt x="0" y="0"/>
                  </a:cubicBezTo>
                  <a:cubicBezTo>
                    <a:pt x="0" y="0"/>
                    <a:pt x="0" y="0"/>
                    <a:pt x="1" y="1"/>
                  </a:cubicBezTo>
                  <a:cubicBezTo>
                    <a:pt x="1" y="1"/>
                    <a:pt x="1" y="1"/>
                    <a:pt x="2" y="1"/>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50" name="Freeform 32"/>
            <p:cNvSpPr/>
            <p:nvPr/>
          </p:nvSpPr>
          <p:spPr bwMode="auto">
            <a:xfrm>
              <a:off x="5172076" y="1668463"/>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51" name="Freeform 33"/>
            <p:cNvSpPr/>
            <p:nvPr/>
          </p:nvSpPr>
          <p:spPr bwMode="auto">
            <a:xfrm>
              <a:off x="4987926" y="1292226"/>
              <a:ext cx="360363" cy="398463"/>
            </a:xfrm>
            <a:custGeom>
              <a:avLst/>
              <a:gdLst>
                <a:gd name="T0" fmla="*/ 38 w 96"/>
                <a:gd name="T1" fmla="*/ 88 h 106"/>
                <a:gd name="T2" fmla="*/ 46 w 96"/>
                <a:gd name="T3" fmla="*/ 98 h 106"/>
                <a:gd name="T4" fmla="*/ 42 w 96"/>
                <a:gd name="T5" fmla="*/ 93 h 106"/>
                <a:gd name="T6" fmla="*/ 12 w 96"/>
                <a:gd name="T7" fmla="*/ 55 h 106"/>
                <a:gd name="T8" fmla="*/ 0 w 96"/>
                <a:gd name="T9" fmla="*/ 29 h 106"/>
                <a:gd name="T10" fmla="*/ 6 w 96"/>
                <a:gd name="T11" fmla="*/ 14 h 106"/>
                <a:gd name="T12" fmla="*/ 5 w 96"/>
                <a:gd name="T13" fmla="*/ 43 h 106"/>
                <a:gd name="T14" fmla="*/ 20 w 96"/>
                <a:gd name="T15" fmla="*/ 64 h 106"/>
                <a:gd name="T16" fmla="*/ 45 w 96"/>
                <a:gd name="T17" fmla="*/ 96 h 106"/>
                <a:gd name="T18" fmla="*/ 48 w 96"/>
                <a:gd name="T19" fmla="*/ 99 h 106"/>
                <a:gd name="T20" fmla="*/ 67 w 96"/>
                <a:gd name="T21" fmla="*/ 106 h 106"/>
                <a:gd name="T22" fmla="*/ 86 w 96"/>
                <a:gd name="T23" fmla="*/ 98 h 106"/>
                <a:gd name="T24" fmla="*/ 95 w 96"/>
                <a:gd name="T25" fmla="*/ 86 h 106"/>
                <a:gd name="T26" fmla="*/ 92 w 96"/>
                <a:gd name="T27" fmla="*/ 86 h 106"/>
                <a:gd name="T28" fmla="*/ 81 w 96"/>
                <a:gd name="T29" fmla="*/ 99 h 106"/>
                <a:gd name="T30" fmla="*/ 49 w 96"/>
                <a:gd name="T31" fmla="*/ 97 h 106"/>
                <a:gd name="T32" fmla="*/ 40 w 96"/>
                <a:gd name="T33" fmla="*/ 86 h 106"/>
                <a:gd name="T34" fmla="*/ 44 w 96"/>
                <a:gd name="T35" fmla="*/ 91 h 106"/>
                <a:gd name="T36" fmla="*/ 50 w 96"/>
                <a:gd name="T37" fmla="*/ 98 h 106"/>
                <a:gd name="T38" fmla="*/ 78 w 96"/>
                <a:gd name="T39" fmla="*/ 101 h 106"/>
                <a:gd name="T40" fmla="*/ 92 w 96"/>
                <a:gd name="T41" fmla="*/ 69 h 106"/>
                <a:gd name="T42" fmla="*/ 83 w 96"/>
                <a:gd name="T43" fmla="*/ 59 h 106"/>
                <a:gd name="T44" fmla="*/ 86 w 96"/>
                <a:gd name="T45" fmla="*/ 70 h 106"/>
                <a:gd name="T46" fmla="*/ 85 w 96"/>
                <a:gd name="T47" fmla="*/ 82 h 106"/>
                <a:gd name="T48" fmla="*/ 57 w 96"/>
                <a:gd name="T49" fmla="*/ 93 h 106"/>
                <a:gd name="T50" fmla="*/ 53 w 96"/>
                <a:gd name="T51" fmla="*/ 90 h 106"/>
                <a:gd name="T52" fmla="*/ 28 w 96"/>
                <a:gd name="T53" fmla="*/ 57 h 106"/>
                <a:gd name="T54" fmla="*/ 54 w 96"/>
                <a:gd name="T55" fmla="*/ 91 h 106"/>
                <a:gd name="T56" fmla="*/ 62 w 96"/>
                <a:gd name="T57" fmla="*/ 95 h 106"/>
                <a:gd name="T58" fmla="*/ 84 w 96"/>
                <a:gd name="T59" fmla="*/ 72 h 106"/>
                <a:gd name="T60" fmla="*/ 79 w 96"/>
                <a:gd name="T61" fmla="*/ 87 h 106"/>
                <a:gd name="T62" fmla="*/ 72 w 96"/>
                <a:gd name="T63" fmla="*/ 92 h 106"/>
                <a:gd name="T64" fmla="*/ 56 w 96"/>
                <a:gd name="T65" fmla="*/ 89 h 106"/>
                <a:gd name="T66" fmla="*/ 23 w 96"/>
                <a:gd name="T67" fmla="*/ 47 h 106"/>
                <a:gd name="T68" fmla="*/ 18 w 96"/>
                <a:gd name="T69" fmla="*/ 40 h 106"/>
                <a:gd name="T70" fmla="*/ 17 w 96"/>
                <a:gd name="T71" fmla="*/ 21 h 106"/>
                <a:gd name="T72" fmla="*/ 21 w 96"/>
                <a:gd name="T73" fmla="*/ 18 h 106"/>
                <a:gd name="T74" fmla="*/ 37 w 96"/>
                <a:gd name="T75" fmla="*/ 17 h 106"/>
                <a:gd name="T76" fmla="*/ 39 w 96"/>
                <a:gd name="T77" fmla="*/ 19 h 106"/>
                <a:gd name="T78" fmla="*/ 70 w 96"/>
                <a:gd name="T79" fmla="*/ 57 h 106"/>
                <a:gd name="T80" fmla="*/ 83 w 96"/>
                <a:gd name="T81" fmla="*/ 53 h 106"/>
                <a:gd name="T82" fmla="*/ 55 w 96"/>
                <a:gd name="T83" fmla="*/ 16 h 106"/>
                <a:gd name="T84" fmla="*/ 48 w 96"/>
                <a:gd name="T85" fmla="*/ 7 h 106"/>
                <a:gd name="T86" fmla="*/ 12 w 96"/>
                <a:gd name="T87" fmla="*/ 6 h 106"/>
                <a:gd name="T88" fmla="*/ 7 w 96"/>
                <a:gd name="T89" fmla="*/ 10 h 106"/>
                <a:gd name="T90" fmla="*/ 2 w 96"/>
                <a:gd name="T91"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6">
                  <a:moveTo>
                    <a:pt x="14" y="58"/>
                  </a:moveTo>
                  <a:cubicBezTo>
                    <a:pt x="26" y="73"/>
                    <a:pt x="26" y="73"/>
                    <a:pt x="26" y="73"/>
                  </a:cubicBezTo>
                  <a:cubicBezTo>
                    <a:pt x="38" y="88"/>
                    <a:pt x="38" y="88"/>
                    <a:pt x="38" y="88"/>
                  </a:cubicBezTo>
                  <a:cubicBezTo>
                    <a:pt x="44" y="95"/>
                    <a:pt x="44" y="95"/>
                    <a:pt x="44" y="95"/>
                  </a:cubicBezTo>
                  <a:cubicBezTo>
                    <a:pt x="45" y="97"/>
                    <a:pt x="45" y="97"/>
                    <a:pt x="45" y="97"/>
                  </a:cubicBezTo>
                  <a:cubicBezTo>
                    <a:pt x="46" y="97"/>
                    <a:pt x="46" y="98"/>
                    <a:pt x="46" y="98"/>
                  </a:cubicBezTo>
                  <a:cubicBezTo>
                    <a:pt x="46" y="98"/>
                    <a:pt x="45" y="97"/>
                    <a:pt x="45" y="97"/>
                  </a:cubicBezTo>
                  <a:cubicBezTo>
                    <a:pt x="44" y="95"/>
                    <a:pt x="44" y="95"/>
                    <a:pt x="44" y="95"/>
                  </a:cubicBezTo>
                  <a:cubicBezTo>
                    <a:pt x="42" y="93"/>
                    <a:pt x="42" y="93"/>
                    <a:pt x="42" y="93"/>
                  </a:cubicBezTo>
                  <a:cubicBezTo>
                    <a:pt x="35" y="83"/>
                    <a:pt x="35" y="83"/>
                    <a:pt x="35" y="83"/>
                  </a:cubicBezTo>
                  <a:cubicBezTo>
                    <a:pt x="19" y="64"/>
                    <a:pt x="19" y="64"/>
                    <a:pt x="19" y="64"/>
                  </a:cubicBezTo>
                  <a:cubicBezTo>
                    <a:pt x="12" y="55"/>
                    <a:pt x="12" y="55"/>
                    <a:pt x="12" y="55"/>
                  </a:cubicBezTo>
                  <a:cubicBezTo>
                    <a:pt x="8" y="50"/>
                    <a:pt x="8" y="50"/>
                    <a:pt x="8" y="50"/>
                  </a:cubicBezTo>
                  <a:cubicBezTo>
                    <a:pt x="6" y="48"/>
                    <a:pt x="5" y="46"/>
                    <a:pt x="4" y="44"/>
                  </a:cubicBezTo>
                  <a:cubicBezTo>
                    <a:pt x="2" y="39"/>
                    <a:pt x="0" y="34"/>
                    <a:pt x="0" y="29"/>
                  </a:cubicBezTo>
                  <a:cubicBezTo>
                    <a:pt x="0" y="27"/>
                    <a:pt x="0" y="24"/>
                    <a:pt x="1" y="21"/>
                  </a:cubicBezTo>
                  <a:cubicBezTo>
                    <a:pt x="2" y="18"/>
                    <a:pt x="3" y="16"/>
                    <a:pt x="5" y="13"/>
                  </a:cubicBezTo>
                  <a:cubicBezTo>
                    <a:pt x="5" y="14"/>
                    <a:pt x="4" y="15"/>
                    <a:pt x="6" y="14"/>
                  </a:cubicBezTo>
                  <a:cubicBezTo>
                    <a:pt x="4" y="16"/>
                    <a:pt x="3" y="18"/>
                    <a:pt x="2" y="21"/>
                  </a:cubicBezTo>
                  <a:cubicBezTo>
                    <a:pt x="1" y="24"/>
                    <a:pt x="1" y="27"/>
                    <a:pt x="1" y="29"/>
                  </a:cubicBezTo>
                  <a:cubicBezTo>
                    <a:pt x="1" y="34"/>
                    <a:pt x="3" y="39"/>
                    <a:pt x="5" y="43"/>
                  </a:cubicBezTo>
                  <a:cubicBezTo>
                    <a:pt x="6" y="46"/>
                    <a:pt x="7" y="48"/>
                    <a:pt x="9" y="50"/>
                  </a:cubicBezTo>
                  <a:cubicBezTo>
                    <a:pt x="13" y="54"/>
                    <a:pt x="13" y="54"/>
                    <a:pt x="13" y="54"/>
                  </a:cubicBezTo>
                  <a:cubicBezTo>
                    <a:pt x="20" y="64"/>
                    <a:pt x="20" y="64"/>
                    <a:pt x="20" y="64"/>
                  </a:cubicBezTo>
                  <a:cubicBezTo>
                    <a:pt x="25" y="71"/>
                    <a:pt x="30" y="77"/>
                    <a:pt x="36" y="84"/>
                  </a:cubicBezTo>
                  <a:cubicBezTo>
                    <a:pt x="38" y="87"/>
                    <a:pt x="41" y="90"/>
                    <a:pt x="43" y="93"/>
                  </a:cubicBezTo>
                  <a:cubicBezTo>
                    <a:pt x="45" y="96"/>
                    <a:pt x="45" y="96"/>
                    <a:pt x="45" y="96"/>
                  </a:cubicBezTo>
                  <a:cubicBezTo>
                    <a:pt x="46" y="96"/>
                    <a:pt x="46" y="96"/>
                    <a:pt x="46" y="96"/>
                  </a:cubicBezTo>
                  <a:cubicBezTo>
                    <a:pt x="46" y="97"/>
                    <a:pt x="47" y="97"/>
                    <a:pt x="47" y="97"/>
                  </a:cubicBezTo>
                  <a:cubicBezTo>
                    <a:pt x="47" y="98"/>
                    <a:pt x="48" y="98"/>
                    <a:pt x="48" y="99"/>
                  </a:cubicBezTo>
                  <a:cubicBezTo>
                    <a:pt x="51" y="101"/>
                    <a:pt x="53" y="102"/>
                    <a:pt x="56" y="103"/>
                  </a:cubicBezTo>
                  <a:cubicBezTo>
                    <a:pt x="55" y="104"/>
                    <a:pt x="55" y="104"/>
                    <a:pt x="55" y="104"/>
                  </a:cubicBezTo>
                  <a:cubicBezTo>
                    <a:pt x="59" y="106"/>
                    <a:pt x="63" y="106"/>
                    <a:pt x="67" y="106"/>
                  </a:cubicBezTo>
                  <a:cubicBezTo>
                    <a:pt x="71" y="106"/>
                    <a:pt x="75" y="105"/>
                    <a:pt x="78" y="103"/>
                  </a:cubicBezTo>
                  <a:cubicBezTo>
                    <a:pt x="80" y="102"/>
                    <a:pt x="82" y="101"/>
                    <a:pt x="84" y="100"/>
                  </a:cubicBezTo>
                  <a:cubicBezTo>
                    <a:pt x="84" y="100"/>
                    <a:pt x="85" y="99"/>
                    <a:pt x="86" y="98"/>
                  </a:cubicBezTo>
                  <a:cubicBezTo>
                    <a:pt x="86" y="98"/>
                    <a:pt x="87" y="98"/>
                    <a:pt x="87" y="97"/>
                  </a:cubicBezTo>
                  <a:cubicBezTo>
                    <a:pt x="88" y="97"/>
                    <a:pt x="88" y="97"/>
                    <a:pt x="88" y="96"/>
                  </a:cubicBezTo>
                  <a:cubicBezTo>
                    <a:pt x="91" y="93"/>
                    <a:pt x="93" y="90"/>
                    <a:pt x="95" y="86"/>
                  </a:cubicBezTo>
                  <a:cubicBezTo>
                    <a:pt x="96" y="82"/>
                    <a:pt x="96" y="79"/>
                    <a:pt x="95" y="76"/>
                  </a:cubicBezTo>
                  <a:cubicBezTo>
                    <a:pt x="95" y="73"/>
                    <a:pt x="94" y="71"/>
                    <a:pt x="93" y="69"/>
                  </a:cubicBezTo>
                  <a:cubicBezTo>
                    <a:pt x="95" y="74"/>
                    <a:pt x="95" y="80"/>
                    <a:pt x="92" y="86"/>
                  </a:cubicBezTo>
                  <a:cubicBezTo>
                    <a:pt x="91" y="89"/>
                    <a:pt x="90" y="91"/>
                    <a:pt x="88" y="93"/>
                  </a:cubicBezTo>
                  <a:cubicBezTo>
                    <a:pt x="87" y="94"/>
                    <a:pt x="86" y="95"/>
                    <a:pt x="85" y="96"/>
                  </a:cubicBezTo>
                  <a:cubicBezTo>
                    <a:pt x="84" y="97"/>
                    <a:pt x="83" y="98"/>
                    <a:pt x="81" y="99"/>
                  </a:cubicBezTo>
                  <a:cubicBezTo>
                    <a:pt x="76" y="102"/>
                    <a:pt x="71" y="103"/>
                    <a:pt x="65" y="103"/>
                  </a:cubicBezTo>
                  <a:cubicBezTo>
                    <a:pt x="62" y="103"/>
                    <a:pt x="60" y="103"/>
                    <a:pt x="57" y="102"/>
                  </a:cubicBezTo>
                  <a:cubicBezTo>
                    <a:pt x="54" y="101"/>
                    <a:pt x="51" y="100"/>
                    <a:pt x="49" y="97"/>
                  </a:cubicBezTo>
                  <a:cubicBezTo>
                    <a:pt x="48" y="96"/>
                    <a:pt x="47" y="95"/>
                    <a:pt x="46" y="94"/>
                  </a:cubicBezTo>
                  <a:cubicBezTo>
                    <a:pt x="44" y="91"/>
                    <a:pt x="44" y="91"/>
                    <a:pt x="44" y="91"/>
                  </a:cubicBezTo>
                  <a:cubicBezTo>
                    <a:pt x="40" y="86"/>
                    <a:pt x="40" y="86"/>
                    <a:pt x="40" y="86"/>
                  </a:cubicBezTo>
                  <a:cubicBezTo>
                    <a:pt x="31" y="74"/>
                    <a:pt x="31" y="74"/>
                    <a:pt x="31" y="74"/>
                  </a:cubicBezTo>
                  <a:cubicBezTo>
                    <a:pt x="13" y="52"/>
                    <a:pt x="13" y="52"/>
                    <a:pt x="13" y="52"/>
                  </a:cubicBezTo>
                  <a:cubicBezTo>
                    <a:pt x="23" y="64"/>
                    <a:pt x="35" y="78"/>
                    <a:pt x="44" y="91"/>
                  </a:cubicBezTo>
                  <a:cubicBezTo>
                    <a:pt x="47" y="94"/>
                    <a:pt x="47" y="94"/>
                    <a:pt x="47" y="94"/>
                  </a:cubicBezTo>
                  <a:cubicBezTo>
                    <a:pt x="47" y="95"/>
                    <a:pt x="48" y="96"/>
                    <a:pt x="48" y="96"/>
                  </a:cubicBezTo>
                  <a:cubicBezTo>
                    <a:pt x="49" y="97"/>
                    <a:pt x="49" y="98"/>
                    <a:pt x="50" y="98"/>
                  </a:cubicBezTo>
                  <a:cubicBezTo>
                    <a:pt x="53" y="100"/>
                    <a:pt x="56" y="102"/>
                    <a:pt x="59" y="103"/>
                  </a:cubicBezTo>
                  <a:cubicBezTo>
                    <a:pt x="63" y="103"/>
                    <a:pt x="66" y="103"/>
                    <a:pt x="69" y="103"/>
                  </a:cubicBezTo>
                  <a:cubicBezTo>
                    <a:pt x="72" y="103"/>
                    <a:pt x="75" y="102"/>
                    <a:pt x="78" y="101"/>
                  </a:cubicBezTo>
                  <a:cubicBezTo>
                    <a:pt x="81" y="99"/>
                    <a:pt x="83" y="97"/>
                    <a:pt x="86" y="95"/>
                  </a:cubicBezTo>
                  <a:cubicBezTo>
                    <a:pt x="88" y="93"/>
                    <a:pt x="90" y="90"/>
                    <a:pt x="91" y="87"/>
                  </a:cubicBezTo>
                  <a:cubicBezTo>
                    <a:pt x="94" y="81"/>
                    <a:pt x="94" y="75"/>
                    <a:pt x="92" y="69"/>
                  </a:cubicBezTo>
                  <a:cubicBezTo>
                    <a:pt x="92" y="68"/>
                    <a:pt x="91" y="66"/>
                    <a:pt x="91" y="65"/>
                  </a:cubicBezTo>
                  <a:cubicBezTo>
                    <a:pt x="90" y="64"/>
                    <a:pt x="89" y="62"/>
                    <a:pt x="88" y="61"/>
                  </a:cubicBezTo>
                  <a:cubicBezTo>
                    <a:pt x="86" y="60"/>
                    <a:pt x="84" y="59"/>
                    <a:pt x="83" y="59"/>
                  </a:cubicBezTo>
                  <a:cubicBezTo>
                    <a:pt x="83" y="60"/>
                    <a:pt x="83" y="60"/>
                    <a:pt x="83" y="61"/>
                  </a:cubicBezTo>
                  <a:cubicBezTo>
                    <a:pt x="83" y="62"/>
                    <a:pt x="84" y="64"/>
                    <a:pt x="84" y="66"/>
                  </a:cubicBezTo>
                  <a:cubicBezTo>
                    <a:pt x="85" y="67"/>
                    <a:pt x="86" y="69"/>
                    <a:pt x="86" y="70"/>
                  </a:cubicBezTo>
                  <a:cubicBezTo>
                    <a:pt x="87" y="71"/>
                    <a:pt x="87" y="72"/>
                    <a:pt x="87" y="72"/>
                  </a:cubicBezTo>
                  <a:cubicBezTo>
                    <a:pt x="86" y="73"/>
                    <a:pt x="86" y="73"/>
                    <a:pt x="85" y="73"/>
                  </a:cubicBezTo>
                  <a:cubicBezTo>
                    <a:pt x="86" y="76"/>
                    <a:pt x="86" y="79"/>
                    <a:pt x="85" y="82"/>
                  </a:cubicBezTo>
                  <a:cubicBezTo>
                    <a:pt x="84" y="85"/>
                    <a:pt x="82" y="88"/>
                    <a:pt x="80" y="90"/>
                  </a:cubicBezTo>
                  <a:cubicBezTo>
                    <a:pt x="75" y="94"/>
                    <a:pt x="68" y="96"/>
                    <a:pt x="62" y="95"/>
                  </a:cubicBezTo>
                  <a:cubicBezTo>
                    <a:pt x="60" y="95"/>
                    <a:pt x="58" y="94"/>
                    <a:pt x="57" y="93"/>
                  </a:cubicBezTo>
                  <a:cubicBezTo>
                    <a:pt x="56" y="93"/>
                    <a:pt x="55" y="92"/>
                    <a:pt x="55" y="92"/>
                  </a:cubicBezTo>
                  <a:cubicBezTo>
                    <a:pt x="54" y="91"/>
                    <a:pt x="54" y="91"/>
                    <a:pt x="54" y="91"/>
                  </a:cubicBezTo>
                  <a:cubicBezTo>
                    <a:pt x="54" y="90"/>
                    <a:pt x="53" y="90"/>
                    <a:pt x="53" y="90"/>
                  </a:cubicBezTo>
                  <a:cubicBezTo>
                    <a:pt x="53" y="89"/>
                    <a:pt x="53" y="89"/>
                    <a:pt x="53" y="89"/>
                  </a:cubicBezTo>
                  <a:cubicBezTo>
                    <a:pt x="44" y="79"/>
                    <a:pt x="44" y="79"/>
                    <a:pt x="44" y="79"/>
                  </a:cubicBezTo>
                  <a:cubicBezTo>
                    <a:pt x="39" y="71"/>
                    <a:pt x="33" y="64"/>
                    <a:pt x="28" y="57"/>
                  </a:cubicBezTo>
                  <a:cubicBezTo>
                    <a:pt x="34" y="64"/>
                    <a:pt x="39" y="72"/>
                    <a:pt x="45" y="79"/>
                  </a:cubicBezTo>
                  <a:cubicBezTo>
                    <a:pt x="53" y="89"/>
                    <a:pt x="53" y="89"/>
                    <a:pt x="53" y="89"/>
                  </a:cubicBezTo>
                  <a:cubicBezTo>
                    <a:pt x="53" y="90"/>
                    <a:pt x="54" y="90"/>
                    <a:pt x="54" y="91"/>
                  </a:cubicBezTo>
                  <a:cubicBezTo>
                    <a:pt x="54" y="91"/>
                    <a:pt x="54" y="91"/>
                    <a:pt x="55" y="92"/>
                  </a:cubicBezTo>
                  <a:cubicBezTo>
                    <a:pt x="55" y="92"/>
                    <a:pt x="56" y="93"/>
                    <a:pt x="57" y="93"/>
                  </a:cubicBezTo>
                  <a:cubicBezTo>
                    <a:pt x="58" y="94"/>
                    <a:pt x="60" y="95"/>
                    <a:pt x="62" y="95"/>
                  </a:cubicBezTo>
                  <a:cubicBezTo>
                    <a:pt x="68" y="96"/>
                    <a:pt x="75" y="94"/>
                    <a:pt x="79" y="90"/>
                  </a:cubicBezTo>
                  <a:cubicBezTo>
                    <a:pt x="82" y="87"/>
                    <a:pt x="83" y="85"/>
                    <a:pt x="84" y="82"/>
                  </a:cubicBezTo>
                  <a:cubicBezTo>
                    <a:pt x="85" y="79"/>
                    <a:pt x="85" y="76"/>
                    <a:pt x="84" y="72"/>
                  </a:cubicBezTo>
                  <a:cubicBezTo>
                    <a:pt x="83" y="72"/>
                    <a:pt x="83" y="72"/>
                    <a:pt x="83" y="75"/>
                  </a:cubicBezTo>
                  <a:cubicBezTo>
                    <a:pt x="83" y="77"/>
                    <a:pt x="83" y="81"/>
                    <a:pt x="81" y="84"/>
                  </a:cubicBezTo>
                  <a:cubicBezTo>
                    <a:pt x="80" y="85"/>
                    <a:pt x="80" y="86"/>
                    <a:pt x="79" y="87"/>
                  </a:cubicBezTo>
                  <a:cubicBezTo>
                    <a:pt x="79" y="88"/>
                    <a:pt x="78" y="88"/>
                    <a:pt x="78" y="88"/>
                  </a:cubicBezTo>
                  <a:cubicBezTo>
                    <a:pt x="78" y="89"/>
                    <a:pt x="77" y="89"/>
                    <a:pt x="77" y="89"/>
                  </a:cubicBezTo>
                  <a:cubicBezTo>
                    <a:pt x="75" y="91"/>
                    <a:pt x="73" y="92"/>
                    <a:pt x="72" y="92"/>
                  </a:cubicBezTo>
                  <a:cubicBezTo>
                    <a:pt x="69" y="93"/>
                    <a:pt x="67" y="93"/>
                    <a:pt x="64" y="93"/>
                  </a:cubicBezTo>
                  <a:cubicBezTo>
                    <a:pt x="62" y="93"/>
                    <a:pt x="60" y="92"/>
                    <a:pt x="58" y="91"/>
                  </a:cubicBezTo>
                  <a:cubicBezTo>
                    <a:pt x="57" y="90"/>
                    <a:pt x="56" y="90"/>
                    <a:pt x="56" y="89"/>
                  </a:cubicBezTo>
                  <a:cubicBezTo>
                    <a:pt x="53" y="85"/>
                    <a:pt x="53" y="85"/>
                    <a:pt x="53" y="85"/>
                  </a:cubicBezTo>
                  <a:cubicBezTo>
                    <a:pt x="47" y="78"/>
                    <a:pt x="47" y="78"/>
                    <a:pt x="47" y="78"/>
                  </a:cubicBezTo>
                  <a:cubicBezTo>
                    <a:pt x="39" y="67"/>
                    <a:pt x="31" y="57"/>
                    <a:pt x="23" y="47"/>
                  </a:cubicBezTo>
                  <a:cubicBezTo>
                    <a:pt x="19" y="42"/>
                    <a:pt x="19" y="42"/>
                    <a:pt x="19" y="42"/>
                  </a:cubicBezTo>
                  <a:cubicBezTo>
                    <a:pt x="19" y="41"/>
                    <a:pt x="18" y="41"/>
                    <a:pt x="18" y="41"/>
                  </a:cubicBezTo>
                  <a:cubicBezTo>
                    <a:pt x="18" y="40"/>
                    <a:pt x="18" y="40"/>
                    <a:pt x="18" y="40"/>
                  </a:cubicBezTo>
                  <a:cubicBezTo>
                    <a:pt x="17" y="39"/>
                    <a:pt x="17" y="38"/>
                    <a:pt x="16" y="37"/>
                  </a:cubicBezTo>
                  <a:cubicBezTo>
                    <a:pt x="15" y="34"/>
                    <a:pt x="14" y="31"/>
                    <a:pt x="14" y="28"/>
                  </a:cubicBezTo>
                  <a:cubicBezTo>
                    <a:pt x="14" y="25"/>
                    <a:pt x="15" y="23"/>
                    <a:pt x="17" y="21"/>
                  </a:cubicBezTo>
                  <a:cubicBezTo>
                    <a:pt x="17" y="21"/>
                    <a:pt x="17" y="20"/>
                    <a:pt x="18" y="20"/>
                  </a:cubicBezTo>
                  <a:cubicBezTo>
                    <a:pt x="18" y="20"/>
                    <a:pt x="18" y="20"/>
                    <a:pt x="19" y="19"/>
                  </a:cubicBezTo>
                  <a:cubicBezTo>
                    <a:pt x="19" y="19"/>
                    <a:pt x="20" y="18"/>
                    <a:pt x="21" y="18"/>
                  </a:cubicBezTo>
                  <a:cubicBezTo>
                    <a:pt x="22" y="17"/>
                    <a:pt x="24" y="16"/>
                    <a:pt x="26" y="16"/>
                  </a:cubicBezTo>
                  <a:cubicBezTo>
                    <a:pt x="28" y="15"/>
                    <a:pt x="30" y="15"/>
                    <a:pt x="32" y="15"/>
                  </a:cubicBezTo>
                  <a:cubicBezTo>
                    <a:pt x="34" y="15"/>
                    <a:pt x="36" y="16"/>
                    <a:pt x="37" y="17"/>
                  </a:cubicBezTo>
                  <a:cubicBezTo>
                    <a:pt x="38" y="17"/>
                    <a:pt x="38" y="17"/>
                    <a:pt x="38" y="18"/>
                  </a:cubicBezTo>
                  <a:cubicBezTo>
                    <a:pt x="39" y="18"/>
                    <a:pt x="39" y="18"/>
                    <a:pt x="39" y="18"/>
                  </a:cubicBezTo>
                  <a:cubicBezTo>
                    <a:pt x="39" y="19"/>
                    <a:pt x="39" y="19"/>
                    <a:pt x="39" y="19"/>
                  </a:cubicBezTo>
                  <a:cubicBezTo>
                    <a:pt x="42" y="22"/>
                    <a:pt x="42" y="22"/>
                    <a:pt x="42" y="22"/>
                  </a:cubicBezTo>
                  <a:cubicBezTo>
                    <a:pt x="48" y="30"/>
                    <a:pt x="48" y="30"/>
                    <a:pt x="48" y="30"/>
                  </a:cubicBezTo>
                  <a:cubicBezTo>
                    <a:pt x="56" y="40"/>
                    <a:pt x="63" y="49"/>
                    <a:pt x="70" y="57"/>
                  </a:cubicBezTo>
                  <a:cubicBezTo>
                    <a:pt x="82" y="70"/>
                    <a:pt x="82" y="62"/>
                    <a:pt x="72" y="47"/>
                  </a:cubicBezTo>
                  <a:cubicBezTo>
                    <a:pt x="72" y="46"/>
                    <a:pt x="72" y="46"/>
                    <a:pt x="72" y="46"/>
                  </a:cubicBezTo>
                  <a:cubicBezTo>
                    <a:pt x="83" y="61"/>
                    <a:pt x="80" y="52"/>
                    <a:pt x="83" y="53"/>
                  </a:cubicBezTo>
                  <a:cubicBezTo>
                    <a:pt x="77" y="45"/>
                    <a:pt x="72" y="38"/>
                    <a:pt x="67" y="30"/>
                  </a:cubicBezTo>
                  <a:cubicBezTo>
                    <a:pt x="61" y="23"/>
                    <a:pt x="61" y="23"/>
                    <a:pt x="61" y="23"/>
                  </a:cubicBezTo>
                  <a:cubicBezTo>
                    <a:pt x="55" y="16"/>
                    <a:pt x="55" y="16"/>
                    <a:pt x="55" y="16"/>
                  </a:cubicBezTo>
                  <a:cubicBezTo>
                    <a:pt x="52" y="12"/>
                    <a:pt x="52" y="12"/>
                    <a:pt x="52" y="12"/>
                  </a:cubicBezTo>
                  <a:cubicBezTo>
                    <a:pt x="50" y="10"/>
                    <a:pt x="50" y="10"/>
                    <a:pt x="50" y="10"/>
                  </a:cubicBezTo>
                  <a:cubicBezTo>
                    <a:pt x="50" y="9"/>
                    <a:pt x="49" y="8"/>
                    <a:pt x="48" y="7"/>
                  </a:cubicBezTo>
                  <a:cubicBezTo>
                    <a:pt x="45" y="4"/>
                    <a:pt x="40" y="2"/>
                    <a:pt x="36" y="1"/>
                  </a:cubicBezTo>
                  <a:cubicBezTo>
                    <a:pt x="31" y="0"/>
                    <a:pt x="27" y="1"/>
                    <a:pt x="23" y="2"/>
                  </a:cubicBezTo>
                  <a:cubicBezTo>
                    <a:pt x="19" y="3"/>
                    <a:pt x="16" y="4"/>
                    <a:pt x="12" y="6"/>
                  </a:cubicBezTo>
                  <a:cubicBezTo>
                    <a:pt x="11" y="7"/>
                    <a:pt x="11" y="7"/>
                    <a:pt x="10" y="8"/>
                  </a:cubicBezTo>
                  <a:cubicBezTo>
                    <a:pt x="9" y="8"/>
                    <a:pt x="9" y="9"/>
                    <a:pt x="9" y="9"/>
                  </a:cubicBezTo>
                  <a:cubicBezTo>
                    <a:pt x="8" y="9"/>
                    <a:pt x="8" y="10"/>
                    <a:pt x="7" y="10"/>
                  </a:cubicBezTo>
                  <a:cubicBezTo>
                    <a:pt x="6" y="12"/>
                    <a:pt x="4" y="13"/>
                    <a:pt x="3" y="15"/>
                  </a:cubicBezTo>
                  <a:cubicBezTo>
                    <a:pt x="1" y="19"/>
                    <a:pt x="0" y="24"/>
                    <a:pt x="0" y="28"/>
                  </a:cubicBezTo>
                  <a:cubicBezTo>
                    <a:pt x="0" y="32"/>
                    <a:pt x="0" y="36"/>
                    <a:pt x="2" y="40"/>
                  </a:cubicBezTo>
                  <a:cubicBezTo>
                    <a:pt x="3" y="43"/>
                    <a:pt x="5" y="47"/>
                    <a:pt x="7" y="50"/>
                  </a:cubicBezTo>
                  <a:lnTo>
                    <a:pt x="1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2" name="Freeform 34"/>
            <p:cNvSpPr/>
            <p:nvPr/>
          </p:nvSpPr>
          <p:spPr bwMode="auto">
            <a:xfrm>
              <a:off x="5984876" y="954088"/>
              <a:ext cx="222250" cy="431800"/>
            </a:xfrm>
            <a:custGeom>
              <a:avLst/>
              <a:gdLst>
                <a:gd name="T0" fmla="*/ 0 w 59"/>
                <a:gd name="T1" fmla="*/ 87 h 115"/>
                <a:gd name="T2" fmla="*/ 17 w 59"/>
                <a:gd name="T3" fmla="*/ 113 h 115"/>
                <a:gd name="T4" fmla="*/ 47 w 59"/>
                <a:gd name="T5" fmla="*/ 110 h 115"/>
                <a:gd name="T6" fmla="*/ 48 w 59"/>
                <a:gd name="T7" fmla="*/ 108 h 115"/>
                <a:gd name="T8" fmla="*/ 51 w 59"/>
                <a:gd name="T9" fmla="*/ 106 h 115"/>
                <a:gd name="T10" fmla="*/ 58 w 59"/>
                <a:gd name="T11" fmla="*/ 87 h 115"/>
                <a:gd name="T12" fmla="*/ 58 w 59"/>
                <a:gd name="T13" fmla="*/ 73 h 115"/>
                <a:gd name="T14" fmla="*/ 58 w 59"/>
                <a:gd name="T15" fmla="*/ 85 h 115"/>
                <a:gd name="T16" fmla="*/ 57 w 59"/>
                <a:gd name="T17" fmla="*/ 92 h 115"/>
                <a:gd name="T18" fmla="*/ 48 w 59"/>
                <a:gd name="T19" fmla="*/ 108 h 115"/>
                <a:gd name="T20" fmla="*/ 47 w 59"/>
                <a:gd name="T21" fmla="*/ 108 h 115"/>
                <a:gd name="T22" fmla="*/ 29 w 59"/>
                <a:gd name="T23" fmla="*/ 115 h 115"/>
                <a:gd name="T24" fmla="*/ 1 w 59"/>
                <a:gd name="T25" fmla="*/ 92 h 115"/>
                <a:gd name="T26" fmla="*/ 37 w 59"/>
                <a:gd name="T27" fmla="*/ 113 h 115"/>
                <a:gd name="T28" fmla="*/ 48 w 59"/>
                <a:gd name="T29" fmla="*/ 106 h 115"/>
                <a:gd name="T30" fmla="*/ 57 w 59"/>
                <a:gd name="T31" fmla="*/ 87 h 115"/>
                <a:gd name="T32" fmla="*/ 57 w 59"/>
                <a:gd name="T33" fmla="*/ 53 h 115"/>
                <a:gd name="T34" fmla="*/ 59 w 59"/>
                <a:gd name="T35" fmla="*/ 30 h 115"/>
                <a:gd name="T36" fmla="*/ 43 w 59"/>
                <a:gd name="T37" fmla="*/ 2 h 115"/>
                <a:gd name="T38" fmla="*/ 57 w 59"/>
                <a:gd name="T39" fmla="*/ 25 h 115"/>
                <a:gd name="T40" fmla="*/ 57 w 59"/>
                <a:gd name="T41" fmla="*/ 31 h 115"/>
                <a:gd name="T42" fmla="*/ 56 w 59"/>
                <a:gd name="T43" fmla="*/ 81 h 115"/>
                <a:gd name="T44" fmla="*/ 56 w 59"/>
                <a:gd name="T45" fmla="*/ 88 h 115"/>
                <a:gd name="T46" fmla="*/ 47 w 59"/>
                <a:gd name="T47" fmla="*/ 105 h 115"/>
                <a:gd name="T48" fmla="*/ 46 w 59"/>
                <a:gd name="T49" fmla="*/ 107 h 115"/>
                <a:gd name="T50" fmla="*/ 41 w 59"/>
                <a:gd name="T51" fmla="*/ 110 h 115"/>
                <a:gd name="T52" fmla="*/ 46 w 59"/>
                <a:gd name="T53" fmla="*/ 106 h 115"/>
                <a:gd name="T54" fmla="*/ 55 w 59"/>
                <a:gd name="T55" fmla="*/ 93 h 115"/>
                <a:gd name="T56" fmla="*/ 55 w 59"/>
                <a:gd name="T57" fmla="*/ 79 h 115"/>
                <a:gd name="T58" fmla="*/ 56 w 59"/>
                <a:gd name="T59" fmla="*/ 26 h 115"/>
                <a:gd name="T60" fmla="*/ 39 w 59"/>
                <a:gd name="T61" fmla="*/ 1 h 115"/>
                <a:gd name="T62" fmla="*/ 31 w 59"/>
                <a:gd name="T63" fmla="*/ 4 h 115"/>
                <a:gd name="T64" fmla="*/ 41 w 59"/>
                <a:gd name="T65" fmla="*/ 9 h 115"/>
                <a:gd name="T66" fmla="*/ 48 w 59"/>
                <a:gd name="T67" fmla="*/ 49 h 115"/>
                <a:gd name="T68" fmla="*/ 47 w 59"/>
                <a:gd name="T69" fmla="*/ 86 h 115"/>
                <a:gd name="T70" fmla="*/ 47 w 59"/>
                <a:gd name="T71" fmla="*/ 89 h 115"/>
                <a:gd name="T72" fmla="*/ 47 w 59"/>
                <a:gd name="T73" fmla="*/ 76 h 115"/>
                <a:gd name="T74" fmla="*/ 39 w 59"/>
                <a:gd name="T75" fmla="*/ 11 h 115"/>
                <a:gd name="T76" fmla="*/ 46 w 59"/>
                <a:gd name="T77" fmla="*/ 25 h 115"/>
                <a:gd name="T78" fmla="*/ 46 w 59"/>
                <a:gd name="T79" fmla="*/ 37 h 115"/>
                <a:gd name="T80" fmla="*/ 45 w 59"/>
                <a:gd name="T81" fmla="*/ 86 h 115"/>
                <a:gd name="T82" fmla="*/ 44 w 59"/>
                <a:gd name="T83" fmla="*/ 92 h 115"/>
                <a:gd name="T84" fmla="*/ 39 w 59"/>
                <a:gd name="T85" fmla="*/ 98 h 115"/>
                <a:gd name="T86" fmla="*/ 34 w 59"/>
                <a:gd name="T87" fmla="*/ 101 h 115"/>
                <a:gd name="T88" fmla="*/ 18 w 59"/>
                <a:gd name="T89" fmla="*/ 96 h 115"/>
                <a:gd name="T90" fmla="*/ 14 w 59"/>
                <a:gd name="T91" fmla="*/ 85 h 115"/>
                <a:gd name="T92" fmla="*/ 14 w 59"/>
                <a:gd name="T93" fmla="*/ 36 h 115"/>
                <a:gd name="T94" fmla="*/ 14 w 59"/>
                <a:gd name="T95" fmla="*/ 26 h 115"/>
                <a:gd name="T96" fmla="*/ 22 w 59"/>
                <a:gd name="T97" fmla="*/ 13 h 115"/>
                <a:gd name="T98" fmla="*/ 30 w 59"/>
                <a:gd name="T99" fmla="*/ 9 h 115"/>
                <a:gd name="T100" fmla="*/ 13 w 59"/>
                <a:gd name="T101" fmla="*/ 10 h 115"/>
                <a:gd name="T102" fmla="*/ 23 w 59"/>
                <a:gd name="T103" fmla="*/ 2 h 115"/>
                <a:gd name="T104" fmla="*/ 0 w 59"/>
                <a:gd name="T105" fmla="*/ 24 h 115"/>
                <a:gd name="T106" fmla="*/ 0 w 59"/>
                <a:gd name="T107"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115">
                  <a:moveTo>
                    <a:pt x="0" y="83"/>
                  </a:moveTo>
                  <a:cubicBezTo>
                    <a:pt x="0" y="85"/>
                    <a:pt x="0" y="85"/>
                    <a:pt x="0" y="85"/>
                  </a:cubicBezTo>
                  <a:cubicBezTo>
                    <a:pt x="0" y="87"/>
                    <a:pt x="0" y="87"/>
                    <a:pt x="0" y="87"/>
                  </a:cubicBezTo>
                  <a:cubicBezTo>
                    <a:pt x="0" y="87"/>
                    <a:pt x="0" y="88"/>
                    <a:pt x="0" y="88"/>
                  </a:cubicBezTo>
                  <a:cubicBezTo>
                    <a:pt x="0" y="90"/>
                    <a:pt x="0" y="92"/>
                    <a:pt x="1" y="94"/>
                  </a:cubicBezTo>
                  <a:cubicBezTo>
                    <a:pt x="3" y="103"/>
                    <a:pt x="9" y="109"/>
                    <a:pt x="17" y="113"/>
                  </a:cubicBezTo>
                  <a:cubicBezTo>
                    <a:pt x="21" y="115"/>
                    <a:pt x="25" y="115"/>
                    <a:pt x="29" y="115"/>
                  </a:cubicBezTo>
                  <a:cubicBezTo>
                    <a:pt x="33" y="115"/>
                    <a:pt x="37" y="115"/>
                    <a:pt x="41" y="113"/>
                  </a:cubicBezTo>
                  <a:cubicBezTo>
                    <a:pt x="43" y="112"/>
                    <a:pt x="45" y="111"/>
                    <a:pt x="47" y="110"/>
                  </a:cubicBezTo>
                  <a:cubicBezTo>
                    <a:pt x="47" y="109"/>
                    <a:pt x="48" y="109"/>
                    <a:pt x="48" y="109"/>
                  </a:cubicBezTo>
                  <a:cubicBezTo>
                    <a:pt x="48" y="108"/>
                    <a:pt x="48" y="108"/>
                    <a:pt x="48" y="108"/>
                  </a:cubicBezTo>
                  <a:cubicBezTo>
                    <a:pt x="48" y="108"/>
                    <a:pt x="48" y="108"/>
                    <a:pt x="48" y="108"/>
                  </a:cubicBezTo>
                  <a:cubicBezTo>
                    <a:pt x="48" y="108"/>
                    <a:pt x="48" y="108"/>
                    <a:pt x="48" y="108"/>
                  </a:cubicBezTo>
                  <a:cubicBezTo>
                    <a:pt x="49" y="108"/>
                    <a:pt x="49" y="108"/>
                    <a:pt x="49" y="108"/>
                  </a:cubicBezTo>
                  <a:cubicBezTo>
                    <a:pt x="50" y="107"/>
                    <a:pt x="50" y="106"/>
                    <a:pt x="51" y="106"/>
                  </a:cubicBezTo>
                  <a:cubicBezTo>
                    <a:pt x="54" y="103"/>
                    <a:pt x="56" y="99"/>
                    <a:pt x="57" y="94"/>
                  </a:cubicBezTo>
                  <a:cubicBezTo>
                    <a:pt x="58" y="92"/>
                    <a:pt x="58" y="90"/>
                    <a:pt x="58" y="88"/>
                  </a:cubicBezTo>
                  <a:cubicBezTo>
                    <a:pt x="58" y="88"/>
                    <a:pt x="58" y="87"/>
                    <a:pt x="58" y="87"/>
                  </a:cubicBezTo>
                  <a:cubicBezTo>
                    <a:pt x="58" y="86"/>
                    <a:pt x="58" y="86"/>
                    <a:pt x="58" y="86"/>
                  </a:cubicBezTo>
                  <a:cubicBezTo>
                    <a:pt x="58" y="83"/>
                    <a:pt x="58" y="83"/>
                    <a:pt x="58" y="83"/>
                  </a:cubicBezTo>
                  <a:cubicBezTo>
                    <a:pt x="58" y="73"/>
                    <a:pt x="58" y="73"/>
                    <a:pt x="58" y="73"/>
                  </a:cubicBezTo>
                  <a:cubicBezTo>
                    <a:pt x="59" y="54"/>
                    <a:pt x="59" y="54"/>
                    <a:pt x="59" y="54"/>
                  </a:cubicBezTo>
                  <a:cubicBezTo>
                    <a:pt x="58" y="79"/>
                    <a:pt x="58" y="79"/>
                    <a:pt x="58" y="79"/>
                  </a:cubicBezTo>
                  <a:cubicBezTo>
                    <a:pt x="58" y="85"/>
                    <a:pt x="58" y="85"/>
                    <a:pt x="58" y="85"/>
                  </a:cubicBezTo>
                  <a:cubicBezTo>
                    <a:pt x="58" y="86"/>
                    <a:pt x="58" y="86"/>
                    <a:pt x="58" y="86"/>
                  </a:cubicBezTo>
                  <a:cubicBezTo>
                    <a:pt x="58" y="87"/>
                    <a:pt x="58" y="88"/>
                    <a:pt x="58" y="88"/>
                  </a:cubicBezTo>
                  <a:cubicBezTo>
                    <a:pt x="58" y="90"/>
                    <a:pt x="58" y="91"/>
                    <a:pt x="57" y="92"/>
                  </a:cubicBezTo>
                  <a:cubicBezTo>
                    <a:pt x="57" y="97"/>
                    <a:pt x="54" y="102"/>
                    <a:pt x="50" y="106"/>
                  </a:cubicBezTo>
                  <a:cubicBezTo>
                    <a:pt x="50" y="107"/>
                    <a:pt x="49" y="107"/>
                    <a:pt x="49" y="108"/>
                  </a:cubicBezTo>
                  <a:cubicBezTo>
                    <a:pt x="48" y="108"/>
                    <a:pt x="48" y="108"/>
                    <a:pt x="48" y="108"/>
                  </a:cubicBezTo>
                  <a:cubicBezTo>
                    <a:pt x="48" y="108"/>
                    <a:pt x="48" y="108"/>
                    <a:pt x="48" y="108"/>
                  </a:cubicBezTo>
                  <a:cubicBezTo>
                    <a:pt x="48" y="108"/>
                    <a:pt x="48" y="108"/>
                    <a:pt x="48" y="108"/>
                  </a:cubicBezTo>
                  <a:cubicBezTo>
                    <a:pt x="47" y="108"/>
                    <a:pt x="47" y="108"/>
                    <a:pt x="47" y="108"/>
                  </a:cubicBezTo>
                  <a:cubicBezTo>
                    <a:pt x="46" y="109"/>
                    <a:pt x="45" y="110"/>
                    <a:pt x="44" y="111"/>
                  </a:cubicBezTo>
                  <a:cubicBezTo>
                    <a:pt x="42" y="112"/>
                    <a:pt x="39" y="113"/>
                    <a:pt x="37" y="114"/>
                  </a:cubicBezTo>
                  <a:cubicBezTo>
                    <a:pt x="34" y="115"/>
                    <a:pt x="32" y="115"/>
                    <a:pt x="29" y="115"/>
                  </a:cubicBezTo>
                  <a:cubicBezTo>
                    <a:pt x="27" y="115"/>
                    <a:pt x="24" y="115"/>
                    <a:pt x="21" y="114"/>
                  </a:cubicBezTo>
                  <a:cubicBezTo>
                    <a:pt x="11" y="111"/>
                    <a:pt x="3" y="103"/>
                    <a:pt x="1" y="92"/>
                  </a:cubicBezTo>
                  <a:cubicBezTo>
                    <a:pt x="1" y="92"/>
                    <a:pt x="1" y="93"/>
                    <a:pt x="1" y="92"/>
                  </a:cubicBezTo>
                  <a:cubicBezTo>
                    <a:pt x="4" y="102"/>
                    <a:pt x="12" y="110"/>
                    <a:pt x="22" y="113"/>
                  </a:cubicBezTo>
                  <a:cubicBezTo>
                    <a:pt x="24" y="114"/>
                    <a:pt x="27" y="114"/>
                    <a:pt x="30" y="114"/>
                  </a:cubicBezTo>
                  <a:cubicBezTo>
                    <a:pt x="32" y="114"/>
                    <a:pt x="35" y="114"/>
                    <a:pt x="37" y="113"/>
                  </a:cubicBezTo>
                  <a:cubicBezTo>
                    <a:pt x="40" y="112"/>
                    <a:pt x="42" y="111"/>
                    <a:pt x="44" y="110"/>
                  </a:cubicBezTo>
                  <a:cubicBezTo>
                    <a:pt x="45" y="109"/>
                    <a:pt x="46" y="108"/>
                    <a:pt x="47" y="107"/>
                  </a:cubicBezTo>
                  <a:cubicBezTo>
                    <a:pt x="47" y="107"/>
                    <a:pt x="48" y="107"/>
                    <a:pt x="48" y="106"/>
                  </a:cubicBezTo>
                  <a:cubicBezTo>
                    <a:pt x="49" y="106"/>
                    <a:pt x="49" y="106"/>
                    <a:pt x="50" y="105"/>
                  </a:cubicBezTo>
                  <a:cubicBezTo>
                    <a:pt x="54" y="101"/>
                    <a:pt x="56" y="96"/>
                    <a:pt x="57" y="91"/>
                  </a:cubicBezTo>
                  <a:cubicBezTo>
                    <a:pt x="57" y="90"/>
                    <a:pt x="57" y="89"/>
                    <a:pt x="57" y="87"/>
                  </a:cubicBezTo>
                  <a:cubicBezTo>
                    <a:pt x="57" y="84"/>
                    <a:pt x="57" y="84"/>
                    <a:pt x="57" y="84"/>
                  </a:cubicBezTo>
                  <a:cubicBezTo>
                    <a:pt x="57" y="78"/>
                    <a:pt x="57" y="78"/>
                    <a:pt x="57" y="78"/>
                  </a:cubicBezTo>
                  <a:cubicBezTo>
                    <a:pt x="58" y="70"/>
                    <a:pt x="58" y="61"/>
                    <a:pt x="57" y="53"/>
                  </a:cubicBezTo>
                  <a:cubicBezTo>
                    <a:pt x="59" y="53"/>
                    <a:pt x="59" y="53"/>
                    <a:pt x="59" y="53"/>
                  </a:cubicBezTo>
                  <a:cubicBezTo>
                    <a:pt x="59" y="35"/>
                    <a:pt x="59" y="35"/>
                    <a:pt x="59" y="35"/>
                  </a:cubicBezTo>
                  <a:cubicBezTo>
                    <a:pt x="59" y="30"/>
                    <a:pt x="59" y="30"/>
                    <a:pt x="59" y="30"/>
                  </a:cubicBezTo>
                  <a:cubicBezTo>
                    <a:pt x="59" y="28"/>
                    <a:pt x="59" y="27"/>
                    <a:pt x="59" y="25"/>
                  </a:cubicBezTo>
                  <a:cubicBezTo>
                    <a:pt x="59" y="21"/>
                    <a:pt x="58" y="17"/>
                    <a:pt x="56" y="13"/>
                  </a:cubicBezTo>
                  <a:cubicBezTo>
                    <a:pt x="53" y="7"/>
                    <a:pt x="48" y="4"/>
                    <a:pt x="43" y="2"/>
                  </a:cubicBezTo>
                  <a:cubicBezTo>
                    <a:pt x="48" y="5"/>
                    <a:pt x="52" y="10"/>
                    <a:pt x="54" y="15"/>
                  </a:cubicBezTo>
                  <a:cubicBezTo>
                    <a:pt x="55" y="17"/>
                    <a:pt x="56" y="20"/>
                    <a:pt x="57" y="23"/>
                  </a:cubicBezTo>
                  <a:cubicBezTo>
                    <a:pt x="57" y="24"/>
                    <a:pt x="57" y="25"/>
                    <a:pt x="57" y="25"/>
                  </a:cubicBezTo>
                  <a:cubicBezTo>
                    <a:pt x="57" y="26"/>
                    <a:pt x="57" y="26"/>
                    <a:pt x="57" y="26"/>
                  </a:cubicBezTo>
                  <a:cubicBezTo>
                    <a:pt x="57" y="27"/>
                    <a:pt x="57" y="27"/>
                    <a:pt x="57" y="27"/>
                  </a:cubicBezTo>
                  <a:cubicBezTo>
                    <a:pt x="57" y="31"/>
                    <a:pt x="57" y="31"/>
                    <a:pt x="57" y="31"/>
                  </a:cubicBezTo>
                  <a:cubicBezTo>
                    <a:pt x="56" y="40"/>
                    <a:pt x="56" y="50"/>
                    <a:pt x="56" y="59"/>
                  </a:cubicBezTo>
                  <a:cubicBezTo>
                    <a:pt x="56" y="74"/>
                    <a:pt x="56" y="74"/>
                    <a:pt x="56" y="74"/>
                  </a:cubicBezTo>
                  <a:cubicBezTo>
                    <a:pt x="56" y="81"/>
                    <a:pt x="56" y="81"/>
                    <a:pt x="56" y="81"/>
                  </a:cubicBezTo>
                  <a:cubicBezTo>
                    <a:pt x="56" y="85"/>
                    <a:pt x="56" y="85"/>
                    <a:pt x="56" y="85"/>
                  </a:cubicBezTo>
                  <a:cubicBezTo>
                    <a:pt x="56" y="86"/>
                    <a:pt x="56" y="86"/>
                    <a:pt x="56" y="86"/>
                  </a:cubicBezTo>
                  <a:cubicBezTo>
                    <a:pt x="56" y="87"/>
                    <a:pt x="56" y="88"/>
                    <a:pt x="56" y="88"/>
                  </a:cubicBezTo>
                  <a:cubicBezTo>
                    <a:pt x="55" y="91"/>
                    <a:pt x="55" y="94"/>
                    <a:pt x="54" y="97"/>
                  </a:cubicBezTo>
                  <a:cubicBezTo>
                    <a:pt x="53" y="99"/>
                    <a:pt x="51" y="102"/>
                    <a:pt x="49" y="104"/>
                  </a:cubicBezTo>
                  <a:cubicBezTo>
                    <a:pt x="48" y="104"/>
                    <a:pt x="48" y="105"/>
                    <a:pt x="47" y="105"/>
                  </a:cubicBezTo>
                  <a:cubicBezTo>
                    <a:pt x="47" y="106"/>
                    <a:pt x="47" y="106"/>
                    <a:pt x="47" y="106"/>
                  </a:cubicBezTo>
                  <a:cubicBezTo>
                    <a:pt x="46" y="106"/>
                    <a:pt x="46" y="106"/>
                    <a:pt x="46" y="106"/>
                  </a:cubicBezTo>
                  <a:cubicBezTo>
                    <a:pt x="46" y="107"/>
                    <a:pt x="46" y="107"/>
                    <a:pt x="46" y="107"/>
                  </a:cubicBezTo>
                  <a:cubicBezTo>
                    <a:pt x="45" y="107"/>
                    <a:pt x="44" y="108"/>
                    <a:pt x="43" y="109"/>
                  </a:cubicBezTo>
                  <a:cubicBezTo>
                    <a:pt x="40" y="110"/>
                    <a:pt x="37" y="111"/>
                    <a:pt x="35" y="112"/>
                  </a:cubicBezTo>
                  <a:cubicBezTo>
                    <a:pt x="37" y="111"/>
                    <a:pt x="39" y="111"/>
                    <a:pt x="41" y="110"/>
                  </a:cubicBezTo>
                  <a:cubicBezTo>
                    <a:pt x="42" y="109"/>
                    <a:pt x="44" y="108"/>
                    <a:pt x="45" y="108"/>
                  </a:cubicBezTo>
                  <a:cubicBezTo>
                    <a:pt x="45" y="107"/>
                    <a:pt x="46" y="107"/>
                    <a:pt x="46" y="106"/>
                  </a:cubicBezTo>
                  <a:cubicBezTo>
                    <a:pt x="46" y="106"/>
                    <a:pt x="46" y="106"/>
                    <a:pt x="46" y="106"/>
                  </a:cubicBezTo>
                  <a:cubicBezTo>
                    <a:pt x="46" y="106"/>
                    <a:pt x="46" y="106"/>
                    <a:pt x="46" y="106"/>
                  </a:cubicBezTo>
                  <a:cubicBezTo>
                    <a:pt x="47" y="105"/>
                    <a:pt x="47" y="105"/>
                    <a:pt x="47" y="105"/>
                  </a:cubicBezTo>
                  <a:cubicBezTo>
                    <a:pt x="51" y="102"/>
                    <a:pt x="54" y="97"/>
                    <a:pt x="55" y="93"/>
                  </a:cubicBezTo>
                  <a:cubicBezTo>
                    <a:pt x="55" y="91"/>
                    <a:pt x="55" y="90"/>
                    <a:pt x="55" y="89"/>
                  </a:cubicBezTo>
                  <a:cubicBezTo>
                    <a:pt x="55" y="88"/>
                    <a:pt x="55" y="86"/>
                    <a:pt x="55" y="85"/>
                  </a:cubicBezTo>
                  <a:cubicBezTo>
                    <a:pt x="55" y="79"/>
                    <a:pt x="55" y="79"/>
                    <a:pt x="55" y="79"/>
                  </a:cubicBezTo>
                  <a:cubicBezTo>
                    <a:pt x="55" y="75"/>
                    <a:pt x="55" y="71"/>
                    <a:pt x="56" y="67"/>
                  </a:cubicBezTo>
                  <a:cubicBezTo>
                    <a:pt x="56" y="55"/>
                    <a:pt x="56" y="45"/>
                    <a:pt x="56" y="34"/>
                  </a:cubicBezTo>
                  <a:cubicBezTo>
                    <a:pt x="56" y="26"/>
                    <a:pt x="56" y="26"/>
                    <a:pt x="56" y="26"/>
                  </a:cubicBezTo>
                  <a:cubicBezTo>
                    <a:pt x="56" y="23"/>
                    <a:pt x="56" y="20"/>
                    <a:pt x="54" y="17"/>
                  </a:cubicBezTo>
                  <a:cubicBezTo>
                    <a:pt x="52" y="11"/>
                    <a:pt x="48" y="6"/>
                    <a:pt x="43" y="3"/>
                  </a:cubicBezTo>
                  <a:cubicBezTo>
                    <a:pt x="41" y="2"/>
                    <a:pt x="40" y="1"/>
                    <a:pt x="39" y="1"/>
                  </a:cubicBezTo>
                  <a:cubicBezTo>
                    <a:pt x="37" y="0"/>
                    <a:pt x="35" y="0"/>
                    <a:pt x="34" y="0"/>
                  </a:cubicBezTo>
                  <a:cubicBezTo>
                    <a:pt x="31" y="1"/>
                    <a:pt x="29" y="2"/>
                    <a:pt x="29" y="3"/>
                  </a:cubicBezTo>
                  <a:cubicBezTo>
                    <a:pt x="29" y="3"/>
                    <a:pt x="30" y="4"/>
                    <a:pt x="31" y="4"/>
                  </a:cubicBezTo>
                  <a:cubicBezTo>
                    <a:pt x="32" y="5"/>
                    <a:pt x="33" y="5"/>
                    <a:pt x="35" y="6"/>
                  </a:cubicBezTo>
                  <a:cubicBezTo>
                    <a:pt x="36" y="6"/>
                    <a:pt x="38" y="7"/>
                    <a:pt x="39" y="8"/>
                  </a:cubicBezTo>
                  <a:cubicBezTo>
                    <a:pt x="40" y="8"/>
                    <a:pt x="41" y="9"/>
                    <a:pt x="41" y="9"/>
                  </a:cubicBezTo>
                  <a:cubicBezTo>
                    <a:pt x="41" y="10"/>
                    <a:pt x="41" y="10"/>
                    <a:pt x="40" y="10"/>
                  </a:cubicBezTo>
                  <a:cubicBezTo>
                    <a:pt x="45" y="14"/>
                    <a:pt x="49" y="21"/>
                    <a:pt x="48" y="27"/>
                  </a:cubicBezTo>
                  <a:cubicBezTo>
                    <a:pt x="48" y="49"/>
                    <a:pt x="48" y="49"/>
                    <a:pt x="48" y="49"/>
                  </a:cubicBezTo>
                  <a:cubicBezTo>
                    <a:pt x="48" y="58"/>
                    <a:pt x="48" y="67"/>
                    <a:pt x="48" y="76"/>
                  </a:cubicBezTo>
                  <a:cubicBezTo>
                    <a:pt x="47" y="83"/>
                    <a:pt x="47" y="83"/>
                    <a:pt x="47" y="83"/>
                  </a:cubicBezTo>
                  <a:cubicBezTo>
                    <a:pt x="47" y="86"/>
                    <a:pt x="47" y="86"/>
                    <a:pt x="47" y="86"/>
                  </a:cubicBezTo>
                  <a:cubicBezTo>
                    <a:pt x="47" y="87"/>
                    <a:pt x="47" y="88"/>
                    <a:pt x="47" y="89"/>
                  </a:cubicBezTo>
                  <a:cubicBezTo>
                    <a:pt x="46" y="93"/>
                    <a:pt x="45" y="96"/>
                    <a:pt x="42" y="98"/>
                  </a:cubicBezTo>
                  <a:cubicBezTo>
                    <a:pt x="45" y="96"/>
                    <a:pt x="46" y="93"/>
                    <a:pt x="47" y="89"/>
                  </a:cubicBezTo>
                  <a:cubicBezTo>
                    <a:pt x="47" y="88"/>
                    <a:pt x="47" y="87"/>
                    <a:pt x="47" y="86"/>
                  </a:cubicBezTo>
                  <a:cubicBezTo>
                    <a:pt x="47" y="83"/>
                    <a:pt x="47" y="83"/>
                    <a:pt x="47" y="83"/>
                  </a:cubicBezTo>
                  <a:cubicBezTo>
                    <a:pt x="47" y="76"/>
                    <a:pt x="47" y="76"/>
                    <a:pt x="47" y="76"/>
                  </a:cubicBezTo>
                  <a:cubicBezTo>
                    <a:pt x="48" y="49"/>
                    <a:pt x="48" y="49"/>
                    <a:pt x="48" y="49"/>
                  </a:cubicBezTo>
                  <a:cubicBezTo>
                    <a:pt x="48" y="27"/>
                    <a:pt x="48" y="27"/>
                    <a:pt x="48" y="27"/>
                  </a:cubicBezTo>
                  <a:cubicBezTo>
                    <a:pt x="48" y="20"/>
                    <a:pt x="45" y="14"/>
                    <a:pt x="39" y="11"/>
                  </a:cubicBezTo>
                  <a:cubicBezTo>
                    <a:pt x="38" y="11"/>
                    <a:pt x="38" y="12"/>
                    <a:pt x="40" y="14"/>
                  </a:cubicBezTo>
                  <a:cubicBezTo>
                    <a:pt x="41" y="15"/>
                    <a:pt x="44" y="18"/>
                    <a:pt x="45" y="22"/>
                  </a:cubicBezTo>
                  <a:cubicBezTo>
                    <a:pt x="46" y="23"/>
                    <a:pt x="46" y="24"/>
                    <a:pt x="46" y="25"/>
                  </a:cubicBezTo>
                  <a:cubicBezTo>
                    <a:pt x="46" y="26"/>
                    <a:pt x="46" y="26"/>
                    <a:pt x="46" y="27"/>
                  </a:cubicBezTo>
                  <a:cubicBezTo>
                    <a:pt x="46" y="29"/>
                    <a:pt x="46" y="29"/>
                    <a:pt x="46" y="29"/>
                  </a:cubicBezTo>
                  <a:cubicBezTo>
                    <a:pt x="46" y="32"/>
                    <a:pt x="46" y="35"/>
                    <a:pt x="46" y="37"/>
                  </a:cubicBezTo>
                  <a:cubicBezTo>
                    <a:pt x="45" y="49"/>
                    <a:pt x="45" y="62"/>
                    <a:pt x="45" y="75"/>
                  </a:cubicBezTo>
                  <a:cubicBezTo>
                    <a:pt x="45" y="85"/>
                    <a:pt x="45" y="85"/>
                    <a:pt x="45" y="85"/>
                  </a:cubicBezTo>
                  <a:cubicBezTo>
                    <a:pt x="45" y="86"/>
                    <a:pt x="45" y="86"/>
                    <a:pt x="45" y="86"/>
                  </a:cubicBezTo>
                  <a:cubicBezTo>
                    <a:pt x="45" y="87"/>
                    <a:pt x="45" y="87"/>
                    <a:pt x="45" y="87"/>
                  </a:cubicBezTo>
                  <a:cubicBezTo>
                    <a:pt x="45" y="88"/>
                    <a:pt x="45" y="89"/>
                    <a:pt x="45" y="89"/>
                  </a:cubicBezTo>
                  <a:cubicBezTo>
                    <a:pt x="44" y="90"/>
                    <a:pt x="44" y="91"/>
                    <a:pt x="44" y="92"/>
                  </a:cubicBezTo>
                  <a:cubicBezTo>
                    <a:pt x="43" y="94"/>
                    <a:pt x="42" y="96"/>
                    <a:pt x="40" y="97"/>
                  </a:cubicBezTo>
                  <a:cubicBezTo>
                    <a:pt x="40" y="97"/>
                    <a:pt x="40" y="97"/>
                    <a:pt x="40" y="97"/>
                  </a:cubicBezTo>
                  <a:cubicBezTo>
                    <a:pt x="40" y="98"/>
                    <a:pt x="39" y="98"/>
                    <a:pt x="39" y="98"/>
                  </a:cubicBezTo>
                  <a:cubicBezTo>
                    <a:pt x="39" y="98"/>
                    <a:pt x="39" y="98"/>
                    <a:pt x="38" y="99"/>
                  </a:cubicBezTo>
                  <a:cubicBezTo>
                    <a:pt x="38" y="99"/>
                    <a:pt x="38" y="99"/>
                    <a:pt x="37" y="99"/>
                  </a:cubicBezTo>
                  <a:cubicBezTo>
                    <a:pt x="36" y="100"/>
                    <a:pt x="35" y="100"/>
                    <a:pt x="34" y="101"/>
                  </a:cubicBezTo>
                  <a:cubicBezTo>
                    <a:pt x="33" y="101"/>
                    <a:pt x="31" y="101"/>
                    <a:pt x="30" y="101"/>
                  </a:cubicBezTo>
                  <a:cubicBezTo>
                    <a:pt x="28" y="101"/>
                    <a:pt x="27" y="101"/>
                    <a:pt x="25" y="101"/>
                  </a:cubicBezTo>
                  <a:cubicBezTo>
                    <a:pt x="22" y="100"/>
                    <a:pt x="20" y="98"/>
                    <a:pt x="18" y="96"/>
                  </a:cubicBezTo>
                  <a:cubicBezTo>
                    <a:pt x="16" y="93"/>
                    <a:pt x="14" y="90"/>
                    <a:pt x="14" y="87"/>
                  </a:cubicBezTo>
                  <a:cubicBezTo>
                    <a:pt x="14" y="87"/>
                    <a:pt x="14" y="87"/>
                    <a:pt x="14" y="86"/>
                  </a:cubicBezTo>
                  <a:cubicBezTo>
                    <a:pt x="14" y="85"/>
                    <a:pt x="14" y="85"/>
                    <a:pt x="14" y="85"/>
                  </a:cubicBezTo>
                  <a:cubicBezTo>
                    <a:pt x="14" y="81"/>
                    <a:pt x="14" y="81"/>
                    <a:pt x="14" y="81"/>
                  </a:cubicBezTo>
                  <a:cubicBezTo>
                    <a:pt x="14" y="75"/>
                    <a:pt x="14" y="75"/>
                    <a:pt x="14" y="75"/>
                  </a:cubicBezTo>
                  <a:cubicBezTo>
                    <a:pt x="14" y="62"/>
                    <a:pt x="14" y="49"/>
                    <a:pt x="14" y="36"/>
                  </a:cubicBezTo>
                  <a:cubicBezTo>
                    <a:pt x="14" y="27"/>
                    <a:pt x="14" y="27"/>
                    <a:pt x="14" y="27"/>
                  </a:cubicBezTo>
                  <a:cubicBezTo>
                    <a:pt x="14" y="26"/>
                    <a:pt x="14" y="26"/>
                    <a:pt x="14" y="26"/>
                  </a:cubicBezTo>
                  <a:cubicBezTo>
                    <a:pt x="14" y="26"/>
                    <a:pt x="14" y="26"/>
                    <a:pt x="14" y="26"/>
                  </a:cubicBezTo>
                  <a:cubicBezTo>
                    <a:pt x="14" y="25"/>
                    <a:pt x="14" y="25"/>
                    <a:pt x="14" y="24"/>
                  </a:cubicBezTo>
                  <a:cubicBezTo>
                    <a:pt x="14" y="23"/>
                    <a:pt x="14" y="22"/>
                    <a:pt x="15" y="21"/>
                  </a:cubicBezTo>
                  <a:cubicBezTo>
                    <a:pt x="16" y="18"/>
                    <a:pt x="19" y="15"/>
                    <a:pt x="22" y="13"/>
                  </a:cubicBezTo>
                  <a:cubicBezTo>
                    <a:pt x="25" y="11"/>
                    <a:pt x="27" y="10"/>
                    <a:pt x="28" y="10"/>
                  </a:cubicBezTo>
                  <a:cubicBezTo>
                    <a:pt x="29" y="10"/>
                    <a:pt x="29" y="9"/>
                    <a:pt x="29" y="9"/>
                  </a:cubicBezTo>
                  <a:cubicBezTo>
                    <a:pt x="29" y="9"/>
                    <a:pt x="30" y="9"/>
                    <a:pt x="30" y="9"/>
                  </a:cubicBezTo>
                  <a:cubicBezTo>
                    <a:pt x="30" y="8"/>
                    <a:pt x="30" y="8"/>
                    <a:pt x="29" y="8"/>
                  </a:cubicBezTo>
                  <a:cubicBezTo>
                    <a:pt x="28" y="7"/>
                    <a:pt x="27" y="6"/>
                    <a:pt x="24" y="6"/>
                  </a:cubicBezTo>
                  <a:cubicBezTo>
                    <a:pt x="21" y="6"/>
                    <a:pt x="17" y="7"/>
                    <a:pt x="13" y="10"/>
                  </a:cubicBezTo>
                  <a:cubicBezTo>
                    <a:pt x="13" y="9"/>
                    <a:pt x="13" y="9"/>
                    <a:pt x="13" y="9"/>
                  </a:cubicBezTo>
                  <a:cubicBezTo>
                    <a:pt x="16" y="6"/>
                    <a:pt x="19" y="5"/>
                    <a:pt x="21" y="4"/>
                  </a:cubicBezTo>
                  <a:cubicBezTo>
                    <a:pt x="22" y="3"/>
                    <a:pt x="23" y="3"/>
                    <a:pt x="23" y="2"/>
                  </a:cubicBezTo>
                  <a:cubicBezTo>
                    <a:pt x="23" y="1"/>
                    <a:pt x="21" y="1"/>
                    <a:pt x="22" y="0"/>
                  </a:cubicBezTo>
                  <a:cubicBezTo>
                    <a:pt x="17" y="1"/>
                    <a:pt x="12" y="4"/>
                    <a:pt x="8" y="8"/>
                  </a:cubicBezTo>
                  <a:cubicBezTo>
                    <a:pt x="4" y="12"/>
                    <a:pt x="1" y="18"/>
                    <a:pt x="0" y="24"/>
                  </a:cubicBezTo>
                  <a:cubicBezTo>
                    <a:pt x="0" y="25"/>
                    <a:pt x="0" y="26"/>
                    <a:pt x="0" y="27"/>
                  </a:cubicBezTo>
                  <a:cubicBezTo>
                    <a:pt x="0" y="29"/>
                    <a:pt x="0" y="29"/>
                    <a:pt x="0" y="29"/>
                  </a:cubicBezTo>
                  <a:cubicBezTo>
                    <a:pt x="0" y="34"/>
                    <a:pt x="0" y="34"/>
                    <a:pt x="0" y="34"/>
                  </a:cubicBezTo>
                  <a:cubicBezTo>
                    <a:pt x="0" y="73"/>
                    <a:pt x="0" y="73"/>
                    <a:pt x="0" y="73"/>
                  </a:cubicBez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3" name="Freeform 35"/>
            <p:cNvSpPr/>
            <p:nvPr/>
          </p:nvSpPr>
          <p:spPr bwMode="auto">
            <a:xfrm>
              <a:off x="6292851" y="2822576"/>
              <a:ext cx="49213" cy="33338"/>
            </a:xfrm>
            <a:custGeom>
              <a:avLst/>
              <a:gdLst>
                <a:gd name="T0" fmla="*/ 13 w 13"/>
                <a:gd name="T1" fmla="*/ 0 h 9"/>
                <a:gd name="T2" fmla="*/ 9 w 13"/>
                <a:gd name="T3" fmla="*/ 3 h 9"/>
                <a:gd name="T4" fmla="*/ 0 w 13"/>
                <a:gd name="T5" fmla="*/ 9 h 9"/>
                <a:gd name="T6" fmla="*/ 0 w 13"/>
                <a:gd name="T7" fmla="*/ 9 h 9"/>
                <a:gd name="T8" fmla="*/ 9 w 13"/>
                <a:gd name="T9" fmla="*/ 3 h 9"/>
                <a:gd name="T10" fmla="*/ 13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3" y="0"/>
                  </a:moveTo>
                  <a:cubicBezTo>
                    <a:pt x="12" y="1"/>
                    <a:pt x="10" y="2"/>
                    <a:pt x="9" y="3"/>
                  </a:cubicBezTo>
                  <a:cubicBezTo>
                    <a:pt x="0" y="9"/>
                    <a:pt x="0" y="9"/>
                    <a:pt x="0" y="9"/>
                  </a:cubicBezTo>
                  <a:cubicBezTo>
                    <a:pt x="0" y="9"/>
                    <a:pt x="0" y="9"/>
                    <a:pt x="0" y="9"/>
                  </a:cubicBezTo>
                  <a:cubicBezTo>
                    <a:pt x="9" y="3"/>
                    <a:pt x="9" y="3"/>
                    <a:pt x="9" y="3"/>
                  </a:cubicBezTo>
                  <a:cubicBezTo>
                    <a:pt x="10" y="2"/>
                    <a:pt x="12" y="1"/>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4" name="Freeform 36"/>
            <p:cNvSpPr/>
            <p:nvPr/>
          </p:nvSpPr>
          <p:spPr bwMode="auto">
            <a:xfrm>
              <a:off x="6289676" y="2833688"/>
              <a:ext cx="3175" cy="22225"/>
            </a:xfrm>
            <a:custGeom>
              <a:avLst/>
              <a:gdLst>
                <a:gd name="T0" fmla="*/ 2 w 2"/>
                <a:gd name="T1" fmla="*/ 14 h 14"/>
                <a:gd name="T2" fmla="*/ 2 w 2"/>
                <a:gd name="T3" fmla="*/ 14 h 14"/>
                <a:gd name="T4" fmla="*/ 0 w 2"/>
                <a:gd name="T5" fmla="*/ 0 h 14"/>
                <a:gd name="T6" fmla="*/ 2 w 2"/>
                <a:gd name="T7" fmla="*/ 14 h 14"/>
              </a:gdLst>
              <a:ahLst/>
              <a:cxnLst>
                <a:cxn ang="0">
                  <a:pos x="T0" y="T1"/>
                </a:cxn>
                <a:cxn ang="0">
                  <a:pos x="T2" y="T3"/>
                </a:cxn>
                <a:cxn ang="0">
                  <a:pos x="T4" y="T5"/>
                </a:cxn>
                <a:cxn ang="0">
                  <a:pos x="T6" y="T7"/>
                </a:cxn>
              </a:cxnLst>
              <a:rect l="0" t="0" r="r" b="b"/>
              <a:pathLst>
                <a:path w="2" h="14">
                  <a:moveTo>
                    <a:pt x="2" y="14"/>
                  </a:moveTo>
                  <a:lnTo>
                    <a:pt x="2" y="14"/>
                  </a:lnTo>
                  <a:lnTo>
                    <a:pt x="0" y="0"/>
                  </a:ln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5" name="Freeform 37"/>
            <p:cNvSpPr>
              <a:spLocks noEditPoints="1"/>
            </p:cNvSpPr>
            <p:nvPr/>
          </p:nvSpPr>
          <p:spPr bwMode="auto">
            <a:xfrm>
              <a:off x="6286501" y="2674938"/>
              <a:ext cx="120650" cy="177800"/>
            </a:xfrm>
            <a:custGeom>
              <a:avLst/>
              <a:gdLst>
                <a:gd name="T0" fmla="*/ 1 w 32"/>
                <a:gd name="T1" fmla="*/ 18 h 47"/>
                <a:gd name="T2" fmla="*/ 3 w 32"/>
                <a:gd name="T3" fmla="*/ 14 h 47"/>
                <a:gd name="T4" fmla="*/ 3 w 32"/>
                <a:gd name="T5" fmla="*/ 13 h 47"/>
                <a:gd name="T6" fmla="*/ 5 w 32"/>
                <a:gd name="T7" fmla="*/ 12 h 47"/>
                <a:gd name="T8" fmla="*/ 2 w 32"/>
                <a:gd name="T9" fmla="*/ 19 h 47"/>
                <a:gd name="T10" fmla="*/ 1 w 32"/>
                <a:gd name="T11" fmla="*/ 38 h 47"/>
                <a:gd name="T12" fmla="*/ 11 w 32"/>
                <a:gd name="T13" fmla="*/ 41 h 47"/>
                <a:gd name="T14" fmla="*/ 15 w 32"/>
                <a:gd name="T15" fmla="*/ 39 h 47"/>
                <a:gd name="T16" fmla="*/ 25 w 32"/>
                <a:gd name="T17" fmla="*/ 27 h 47"/>
                <a:gd name="T18" fmla="*/ 4 w 32"/>
                <a:gd name="T19" fmla="*/ 44 h 47"/>
                <a:gd name="T20" fmla="*/ 10 w 32"/>
                <a:gd name="T21" fmla="*/ 40 h 47"/>
                <a:gd name="T22" fmla="*/ 18 w 32"/>
                <a:gd name="T23" fmla="*/ 34 h 47"/>
                <a:gd name="T24" fmla="*/ 25 w 32"/>
                <a:gd name="T25" fmla="*/ 26 h 47"/>
                <a:gd name="T26" fmla="*/ 20 w 32"/>
                <a:gd name="T27" fmla="*/ 22 h 47"/>
                <a:gd name="T28" fmla="*/ 17 w 32"/>
                <a:gd name="T29" fmla="*/ 23 h 47"/>
                <a:gd name="T30" fmla="*/ 14 w 32"/>
                <a:gd name="T31" fmla="*/ 26 h 47"/>
                <a:gd name="T32" fmla="*/ 15 w 32"/>
                <a:gd name="T33" fmla="*/ 22 h 47"/>
                <a:gd name="T34" fmla="*/ 16 w 32"/>
                <a:gd name="T35" fmla="*/ 20 h 47"/>
                <a:gd name="T36" fmla="*/ 16 w 32"/>
                <a:gd name="T37" fmla="*/ 19 h 47"/>
                <a:gd name="T38" fmla="*/ 17 w 32"/>
                <a:gd name="T39" fmla="*/ 19 h 47"/>
                <a:gd name="T40" fmla="*/ 21 w 32"/>
                <a:gd name="T41" fmla="*/ 20 h 47"/>
                <a:gd name="T42" fmla="*/ 24 w 32"/>
                <a:gd name="T43" fmla="*/ 17 h 47"/>
                <a:gd name="T44" fmla="*/ 27 w 32"/>
                <a:gd name="T45" fmla="*/ 22 h 47"/>
                <a:gd name="T46" fmla="*/ 28 w 32"/>
                <a:gd name="T47" fmla="*/ 8 h 47"/>
                <a:gd name="T48" fmla="*/ 27 w 32"/>
                <a:gd name="T49" fmla="*/ 5 h 47"/>
                <a:gd name="T50" fmla="*/ 26 w 32"/>
                <a:gd name="T51" fmla="*/ 5 h 47"/>
                <a:gd name="T52" fmla="*/ 20 w 32"/>
                <a:gd name="T53" fmla="*/ 1 h 47"/>
                <a:gd name="T54" fmla="*/ 20 w 32"/>
                <a:gd name="T55" fmla="*/ 1 h 47"/>
                <a:gd name="T56" fmla="*/ 15 w 32"/>
                <a:gd name="T57" fmla="*/ 2 h 47"/>
                <a:gd name="T58" fmla="*/ 5 w 32"/>
                <a:gd name="T59" fmla="*/ 10 h 47"/>
                <a:gd name="T60" fmla="*/ 3 w 32"/>
                <a:gd name="T61" fmla="*/ 14 h 47"/>
                <a:gd name="T62" fmla="*/ 2 w 32"/>
                <a:gd name="T63" fmla="*/ 16 h 47"/>
                <a:gd name="T64" fmla="*/ 0 w 32"/>
                <a:gd name="T65" fmla="*/ 38 h 47"/>
                <a:gd name="T66" fmla="*/ 1 w 32"/>
                <a:gd name="T67" fmla="*/ 38 h 47"/>
                <a:gd name="T68" fmla="*/ 11 w 32"/>
                <a:gd name="T69" fmla="*/ 29 h 47"/>
                <a:gd name="T70" fmla="*/ 11 w 32"/>
                <a:gd name="T71" fmla="*/ 29 h 47"/>
                <a:gd name="T72" fmla="*/ 11 w 32"/>
                <a:gd name="T73" fmla="*/ 29 h 47"/>
                <a:gd name="T74" fmla="*/ 3 w 32"/>
                <a:gd name="T75" fmla="*/ 24 h 47"/>
                <a:gd name="T76" fmla="*/ 4 w 32"/>
                <a:gd name="T77" fmla="*/ 42 h 47"/>
                <a:gd name="T78" fmla="*/ 6 w 32"/>
                <a:gd name="T79" fmla="*/ 32 h 47"/>
                <a:gd name="T80" fmla="*/ 5 w 32"/>
                <a:gd name="T81" fmla="*/ 33 h 47"/>
                <a:gd name="T82" fmla="*/ 6 w 32"/>
                <a:gd name="T83" fmla="*/ 32 h 47"/>
                <a:gd name="T84" fmla="*/ 11 w 32"/>
                <a:gd name="T85" fmla="*/ 34 h 47"/>
                <a:gd name="T86" fmla="*/ 11 w 32"/>
                <a:gd name="T87" fmla="*/ 36 h 47"/>
                <a:gd name="T88" fmla="*/ 21 w 32"/>
                <a:gd name="T8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25"/>
                  </a:moveTo>
                  <a:cubicBezTo>
                    <a:pt x="0" y="23"/>
                    <a:pt x="1" y="21"/>
                    <a:pt x="1" y="18"/>
                  </a:cubicBezTo>
                  <a:cubicBezTo>
                    <a:pt x="2" y="17"/>
                    <a:pt x="2" y="16"/>
                    <a:pt x="3" y="15"/>
                  </a:cubicBezTo>
                  <a:cubicBezTo>
                    <a:pt x="3" y="14"/>
                    <a:pt x="3" y="14"/>
                    <a:pt x="3" y="14"/>
                  </a:cubicBezTo>
                  <a:cubicBezTo>
                    <a:pt x="3" y="14"/>
                    <a:pt x="3" y="14"/>
                    <a:pt x="3" y="14"/>
                  </a:cubicBezTo>
                  <a:cubicBezTo>
                    <a:pt x="3" y="13"/>
                    <a:pt x="3" y="13"/>
                    <a:pt x="3" y="13"/>
                  </a:cubicBezTo>
                  <a:cubicBezTo>
                    <a:pt x="4" y="12"/>
                    <a:pt x="4" y="12"/>
                    <a:pt x="5" y="11"/>
                  </a:cubicBezTo>
                  <a:cubicBezTo>
                    <a:pt x="5" y="11"/>
                    <a:pt x="5" y="12"/>
                    <a:pt x="5" y="12"/>
                  </a:cubicBezTo>
                  <a:cubicBezTo>
                    <a:pt x="4" y="13"/>
                    <a:pt x="4" y="14"/>
                    <a:pt x="3" y="15"/>
                  </a:cubicBezTo>
                  <a:cubicBezTo>
                    <a:pt x="3" y="16"/>
                    <a:pt x="3" y="18"/>
                    <a:pt x="2" y="19"/>
                  </a:cubicBezTo>
                  <a:cubicBezTo>
                    <a:pt x="2" y="21"/>
                    <a:pt x="1" y="23"/>
                    <a:pt x="1" y="25"/>
                  </a:cubicBezTo>
                  <a:cubicBezTo>
                    <a:pt x="1" y="29"/>
                    <a:pt x="1" y="34"/>
                    <a:pt x="1" y="38"/>
                  </a:cubicBezTo>
                  <a:cubicBezTo>
                    <a:pt x="3" y="47"/>
                    <a:pt x="3" y="47"/>
                    <a:pt x="3" y="47"/>
                  </a:cubicBezTo>
                  <a:cubicBezTo>
                    <a:pt x="11" y="41"/>
                    <a:pt x="11" y="41"/>
                    <a:pt x="11" y="41"/>
                  </a:cubicBezTo>
                  <a:cubicBezTo>
                    <a:pt x="12" y="40"/>
                    <a:pt x="13" y="39"/>
                    <a:pt x="15" y="38"/>
                  </a:cubicBezTo>
                  <a:cubicBezTo>
                    <a:pt x="15" y="39"/>
                    <a:pt x="15" y="39"/>
                    <a:pt x="15" y="39"/>
                  </a:cubicBezTo>
                  <a:cubicBezTo>
                    <a:pt x="18" y="37"/>
                    <a:pt x="21" y="34"/>
                    <a:pt x="24" y="32"/>
                  </a:cubicBezTo>
                  <a:cubicBezTo>
                    <a:pt x="25" y="30"/>
                    <a:pt x="25" y="29"/>
                    <a:pt x="25" y="27"/>
                  </a:cubicBezTo>
                  <a:cubicBezTo>
                    <a:pt x="20" y="32"/>
                    <a:pt x="15" y="36"/>
                    <a:pt x="10" y="40"/>
                  </a:cubicBezTo>
                  <a:cubicBezTo>
                    <a:pt x="4" y="44"/>
                    <a:pt x="4" y="44"/>
                    <a:pt x="4" y="44"/>
                  </a:cubicBezTo>
                  <a:cubicBezTo>
                    <a:pt x="4" y="43"/>
                    <a:pt x="4" y="43"/>
                    <a:pt x="4" y="43"/>
                  </a:cubicBezTo>
                  <a:cubicBezTo>
                    <a:pt x="10" y="40"/>
                    <a:pt x="10" y="40"/>
                    <a:pt x="10" y="40"/>
                  </a:cubicBezTo>
                  <a:cubicBezTo>
                    <a:pt x="10" y="39"/>
                    <a:pt x="10" y="39"/>
                    <a:pt x="10" y="39"/>
                  </a:cubicBezTo>
                  <a:cubicBezTo>
                    <a:pt x="13" y="38"/>
                    <a:pt x="16" y="36"/>
                    <a:pt x="18" y="34"/>
                  </a:cubicBezTo>
                  <a:cubicBezTo>
                    <a:pt x="20" y="31"/>
                    <a:pt x="22" y="29"/>
                    <a:pt x="24" y="27"/>
                  </a:cubicBezTo>
                  <a:cubicBezTo>
                    <a:pt x="25" y="26"/>
                    <a:pt x="25" y="26"/>
                    <a:pt x="25" y="26"/>
                  </a:cubicBezTo>
                  <a:cubicBezTo>
                    <a:pt x="25" y="25"/>
                    <a:pt x="25" y="25"/>
                    <a:pt x="25" y="24"/>
                  </a:cubicBezTo>
                  <a:cubicBezTo>
                    <a:pt x="24" y="22"/>
                    <a:pt x="22" y="21"/>
                    <a:pt x="20" y="22"/>
                  </a:cubicBezTo>
                  <a:cubicBezTo>
                    <a:pt x="19" y="23"/>
                    <a:pt x="19" y="24"/>
                    <a:pt x="19" y="24"/>
                  </a:cubicBezTo>
                  <a:cubicBezTo>
                    <a:pt x="18" y="24"/>
                    <a:pt x="18" y="23"/>
                    <a:pt x="17" y="23"/>
                  </a:cubicBezTo>
                  <a:cubicBezTo>
                    <a:pt x="16" y="24"/>
                    <a:pt x="15" y="26"/>
                    <a:pt x="14" y="27"/>
                  </a:cubicBezTo>
                  <a:cubicBezTo>
                    <a:pt x="14" y="27"/>
                    <a:pt x="14" y="26"/>
                    <a:pt x="14" y="26"/>
                  </a:cubicBezTo>
                  <a:cubicBezTo>
                    <a:pt x="15" y="25"/>
                    <a:pt x="16" y="24"/>
                    <a:pt x="17" y="22"/>
                  </a:cubicBezTo>
                  <a:cubicBezTo>
                    <a:pt x="16" y="22"/>
                    <a:pt x="16" y="22"/>
                    <a:pt x="15" y="22"/>
                  </a:cubicBezTo>
                  <a:cubicBezTo>
                    <a:pt x="15" y="22"/>
                    <a:pt x="15" y="21"/>
                    <a:pt x="15" y="21"/>
                  </a:cubicBezTo>
                  <a:cubicBezTo>
                    <a:pt x="15" y="20"/>
                    <a:pt x="16" y="20"/>
                    <a:pt x="16" y="20"/>
                  </a:cubicBezTo>
                  <a:cubicBezTo>
                    <a:pt x="16" y="20"/>
                    <a:pt x="16" y="20"/>
                    <a:pt x="16" y="19"/>
                  </a:cubicBezTo>
                  <a:cubicBezTo>
                    <a:pt x="16" y="19"/>
                    <a:pt x="16" y="19"/>
                    <a:pt x="16" y="19"/>
                  </a:cubicBezTo>
                  <a:cubicBezTo>
                    <a:pt x="16" y="19"/>
                    <a:pt x="16" y="19"/>
                    <a:pt x="17" y="19"/>
                  </a:cubicBezTo>
                  <a:cubicBezTo>
                    <a:pt x="17" y="19"/>
                    <a:pt x="17" y="19"/>
                    <a:pt x="17" y="19"/>
                  </a:cubicBezTo>
                  <a:cubicBezTo>
                    <a:pt x="18" y="20"/>
                    <a:pt x="18" y="20"/>
                    <a:pt x="18" y="20"/>
                  </a:cubicBezTo>
                  <a:cubicBezTo>
                    <a:pt x="19" y="20"/>
                    <a:pt x="20" y="20"/>
                    <a:pt x="21" y="20"/>
                  </a:cubicBezTo>
                  <a:cubicBezTo>
                    <a:pt x="21" y="19"/>
                    <a:pt x="22" y="18"/>
                    <a:pt x="23" y="17"/>
                  </a:cubicBezTo>
                  <a:cubicBezTo>
                    <a:pt x="24" y="17"/>
                    <a:pt x="24" y="17"/>
                    <a:pt x="24" y="17"/>
                  </a:cubicBezTo>
                  <a:cubicBezTo>
                    <a:pt x="23" y="20"/>
                    <a:pt x="24" y="20"/>
                    <a:pt x="25" y="21"/>
                  </a:cubicBezTo>
                  <a:cubicBezTo>
                    <a:pt x="25" y="21"/>
                    <a:pt x="27" y="21"/>
                    <a:pt x="27" y="22"/>
                  </a:cubicBezTo>
                  <a:cubicBezTo>
                    <a:pt x="28" y="18"/>
                    <a:pt x="28" y="15"/>
                    <a:pt x="29" y="11"/>
                  </a:cubicBezTo>
                  <a:cubicBezTo>
                    <a:pt x="29" y="11"/>
                    <a:pt x="28" y="9"/>
                    <a:pt x="28" y="8"/>
                  </a:cubicBezTo>
                  <a:cubicBezTo>
                    <a:pt x="28" y="8"/>
                    <a:pt x="28" y="7"/>
                    <a:pt x="27" y="6"/>
                  </a:cubicBezTo>
                  <a:cubicBezTo>
                    <a:pt x="27" y="6"/>
                    <a:pt x="27" y="6"/>
                    <a:pt x="27" y="5"/>
                  </a:cubicBezTo>
                  <a:cubicBezTo>
                    <a:pt x="27" y="5"/>
                    <a:pt x="27" y="5"/>
                    <a:pt x="27" y="5"/>
                  </a:cubicBezTo>
                  <a:cubicBezTo>
                    <a:pt x="26" y="5"/>
                    <a:pt x="26" y="5"/>
                    <a:pt x="26" y="5"/>
                  </a:cubicBezTo>
                  <a:cubicBezTo>
                    <a:pt x="26" y="5"/>
                    <a:pt x="26" y="5"/>
                    <a:pt x="26" y="5"/>
                  </a:cubicBezTo>
                  <a:cubicBezTo>
                    <a:pt x="32" y="8"/>
                    <a:pt x="19" y="0"/>
                    <a:pt x="20" y="1"/>
                  </a:cubicBezTo>
                  <a:cubicBezTo>
                    <a:pt x="20" y="1"/>
                    <a:pt x="20" y="1"/>
                    <a:pt x="20" y="1"/>
                  </a:cubicBezTo>
                  <a:cubicBezTo>
                    <a:pt x="20" y="1"/>
                    <a:pt x="20" y="1"/>
                    <a:pt x="20" y="1"/>
                  </a:cubicBezTo>
                  <a:cubicBezTo>
                    <a:pt x="20" y="1"/>
                    <a:pt x="20" y="1"/>
                    <a:pt x="20" y="1"/>
                  </a:cubicBezTo>
                  <a:cubicBezTo>
                    <a:pt x="18" y="1"/>
                    <a:pt x="17" y="2"/>
                    <a:pt x="15" y="2"/>
                  </a:cubicBezTo>
                  <a:cubicBezTo>
                    <a:pt x="13" y="3"/>
                    <a:pt x="11" y="4"/>
                    <a:pt x="10" y="5"/>
                  </a:cubicBezTo>
                  <a:cubicBezTo>
                    <a:pt x="8" y="7"/>
                    <a:pt x="7" y="8"/>
                    <a:pt x="5" y="10"/>
                  </a:cubicBezTo>
                  <a:cubicBezTo>
                    <a:pt x="4" y="11"/>
                    <a:pt x="4" y="12"/>
                    <a:pt x="3" y="13"/>
                  </a:cubicBezTo>
                  <a:cubicBezTo>
                    <a:pt x="3" y="13"/>
                    <a:pt x="3" y="13"/>
                    <a:pt x="3" y="14"/>
                  </a:cubicBezTo>
                  <a:cubicBezTo>
                    <a:pt x="2" y="14"/>
                    <a:pt x="2" y="14"/>
                    <a:pt x="2" y="14"/>
                  </a:cubicBezTo>
                  <a:cubicBezTo>
                    <a:pt x="2" y="15"/>
                    <a:pt x="2" y="15"/>
                    <a:pt x="2" y="16"/>
                  </a:cubicBezTo>
                  <a:cubicBezTo>
                    <a:pt x="0" y="20"/>
                    <a:pt x="0" y="23"/>
                    <a:pt x="0" y="27"/>
                  </a:cubicBezTo>
                  <a:cubicBezTo>
                    <a:pt x="0" y="31"/>
                    <a:pt x="0" y="34"/>
                    <a:pt x="0" y="38"/>
                  </a:cubicBezTo>
                  <a:cubicBezTo>
                    <a:pt x="1" y="42"/>
                    <a:pt x="1" y="42"/>
                    <a:pt x="1" y="42"/>
                  </a:cubicBezTo>
                  <a:cubicBezTo>
                    <a:pt x="1" y="38"/>
                    <a:pt x="1" y="38"/>
                    <a:pt x="1" y="38"/>
                  </a:cubicBezTo>
                  <a:cubicBezTo>
                    <a:pt x="0" y="34"/>
                    <a:pt x="0" y="29"/>
                    <a:pt x="0" y="25"/>
                  </a:cubicBezTo>
                  <a:close/>
                  <a:moveTo>
                    <a:pt x="11" y="29"/>
                  </a:moveTo>
                  <a:cubicBezTo>
                    <a:pt x="11" y="29"/>
                    <a:pt x="11" y="29"/>
                    <a:pt x="11" y="29"/>
                  </a:cubicBezTo>
                  <a:cubicBezTo>
                    <a:pt x="11" y="29"/>
                    <a:pt x="11" y="29"/>
                    <a:pt x="11" y="29"/>
                  </a:cubicBezTo>
                  <a:cubicBezTo>
                    <a:pt x="11" y="29"/>
                    <a:pt x="11" y="29"/>
                    <a:pt x="11" y="29"/>
                  </a:cubicBezTo>
                  <a:cubicBezTo>
                    <a:pt x="11" y="29"/>
                    <a:pt x="11" y="29"/>
                    <a:pt x="11" y="29"/>
                  </a:cubicBezTo>
                  <a:close/>
                  <a:moveTo>
                    <a:pt x="3" y="37"/>
                  </a:moveTo>
                  <a:cubicBezTo>
                    <a:pt x="2" y="33"/>
                    <a:pt x="2" y="28"/>
                    <a:pt x="3" y="24"/>
                  </a:cubicBezTo>
                  <a:cubicBezTo>
                    <a:pt x="2" y="28"/>
                    <a:pt x="3" y="33"/>
                    <a:pt x="3" y="37"/>
                  </a:cubicBezTo>
                  <a:cubicBezTo>
                    <a:pt x="4" y="42"/>
                    <a:pt x="4" y="42"/>
                    <a:pt x="4" y="42"/>
                  </a:cubicBezTo>
                  <a:lnTo>
                    <a:pt x="3" y="37"/>
                  </a:lnTo>
                  <a:close/>
                  <a:moveTo>
                    <a:pt x="6" y="32"/>
                  </a:moveTo>
                  <a:cubicBezTo>
                    <a:pt x="6" y="32"/>
                    <a:pt x="6" y="32"/>
                    <a:pt x="6" y="32"/>
                  </a:cubicBezTo>
                  <a:cubicBezTo>
                    <a:pt x="6" y="33"/>
                    <a:pt x="5" y="33"/>
                    <a:pt x="5" y="33"/>
                  </a:cubicBezTo>
                  <a:cubicBezTo>
                    <a:pt x="5" y="33"/>
                    <a:pt x="5" y="33"/>
                    <a:pt x="5" y="33"/>
                  </a:cubicBezTo>
                  <a:cubicBezTo>
                    <a:pt x="5" y="33"/>
                    <a:pt x="6" y="33"/>
                    <a:pt x="6" y="32"/>
                  </a:cubicBezTo>
                  <a:close/>
                  <a:moveTo>
                    <a:pt x="11" y="36"/>
                  </a:moveTo>
                  <a:cubicBezTo>
                    <a:pt x="11" y="35"/>
                    <a:pt x="11" y="35"/>
                    <a:pt x="11" y="34"/>
                  </a:cubicBezTo>
                  <a:cubicBezTo>
                    <a:pt x="11" y="34"/>
                    <a:pt x="11" y="34"/>
                    <a:pt x="11" y="34"/>
                  </a:cubicBezTo>
                  <a:cubicBezTo>
                    <a:pt x="11" y="35"/>
                    <a:pt x="11" y="35"/>
                    <a:pt x="11" y="36"/>
                  </a:cubicBezTo>
                  <a:close/>
                  <a:moveTo>
                    <a:pt x="21" y="15"/>
                  </a:moveTo>
                  <a:cubicBezTo>
                    <a:pt x="21" y="15"/>
                    <a:pt x="21" y="15"/>
                    <a:pt x="21" y="15"/>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38"/>
            <p:cNvSpPr/>
            <p:nvPr/>
          </p:nvSpPr>
          <p:spPr bwMode="auto">
            <a:xfrm>
              <a:off x="5940426" y="2652713"/>
              <a:ext cx="112713" cy="173038"/>
            </a:xfrm>
            <a:custGeom>
              <a:avLst/>
              <a:gdLst>
                <a:gd name="T0" fmla="*/ 15 w 30"/>
                <a:gd name="T1" fmla="*/ 42 h 46"/>
                <a:gd name="T2" fmla="*/ 16 w 30"/>
                <a:gd name="T3" fmla="*/ 41 h 46"/>
                <a:gd name="T4" fmla="*/ 17 w 30"/>
                <a:gd name="T5" fmla="*/ 36 h 46"/>
                <a:gd name="T6" fmla="*/ 14 w 30"/>
                <a:gd name="T7" fmla="*/ 36 h 46"/>
                <a:gd name="T8" fmla="*/ 10 w 30"/>
                <a:gd name="T9" fmla="*/ 40 h 46"/>
                <a:gd name="T10" fmla="*/ 7 w 30"/>
                <a:gd name="T11" fmla="*/ 43 h 46"/>
                <a:gd name="T12" fmla="*/ 6 w 30"/>
                <a:gd name="T13" fmla="*/ 41 h 46"/>
                <a:gd name="T14" fmla="*/ 5 w 30"/>
                <a:gd name="T15" fmla="*/ 36 h 46"/>
                <a:gd name="T16" fmla="*/ 4 w 30"/>
                <a:gd name="T17" fmla="*/ 37 h 46"/>
                <a:gd name="T18" fmla="*/ 3 w 30"/>
                <a:gd name="T19" fmla="*/ 31 h 46"/>
                <a:gd name="T20" fmla="*/ 4 w 30"/>
                <a:gd name="T21" fmla="*/ 36 h 46"/>
                <a:gd name="T22" fmla="*/ 4 w 30"/>
                <a:gd name="T23" fmla="*/ 36 h 46"/>
                <a:gd name="T24" fmla="*/ 5 w 30"/>
                <a:gd name="T25" fmla="*/ 36 h 46"/>
                <a:gd name="T26" fmla="*/ 5 w 30"/>
                <a:gd name="T27" fmla="*/ 37 h 46"/>
                <a:gd name="T28" fmla="*/ 7 w 30"/>
                <a:gd name="T29" fmla="*/ 43 h 46"/>
                <a:gd name="T30" fmla="*/ 12 w 30"/>
                <a:gd name="T31" fmla="*/ 38 h 46"/>
                <a:gd name="T32" fmla="*/ 14 w 30"/>
                <a:gd name="T33" fmla="*/ 36 h 46"/>
                <a:gd name="T34" fmla="*/ 15 w 30"/>
                <a:gd name="T35" fmla="*/ 38 h 46"/>
                <a:gd name="T36" fmla="*/ 15 w 30"/>
                <a:gd name="T37" fmla="*/ 38 h 46"/>
                <a:gd name="T38" fmla="*/ 25 w 30"/>
                <a:gd name="T39" fmla="*/ 26 h 46"/>
                <a:gd name="T40" fmla="*/ 24 w 30"/>
                <a:gd name="T41" fmla="*/ 20 h 46"/>
                <a:gd name="T42" fmla="*/ 19 w 30"/>
                <a:gd name="T43" fmla="*/ 20 h 46"/>
                <a:gd name="T44" fmla="*/ 12 w 30"/>
                <a:gd name="T45" fmla="*/ 27 h 46"/>
                <a:gd name="T46" fmla="*/ 12 w 30"/>
                <a:gd name="T47" fmla="*/ 27 h 46"/>
                <a:gd name="T48" fmla="*/ 12 w 30"/>
                <a:gd name="T49" fmla="*/ 27 h 46"/>
                <a:gd name="T50" fmla="*/ 13 w 30"/>
                <a:gd name="T51" fmla="*/ 26 h 46"/>
                <a:gd name="T52" fmla="*/ 17 w 30"/>
                <a:gd name="T53" fmla="*/ 18 h 46"/>
                <a:gd name="T54" fmla="*/ 15 w 30"/>
                <a:gd name="T55" fmla="*/ 20 h 46"/>
                <a:gd name="T56" fmla="*/ 14 w 30"/>
                <a:gd name="T57" fmla="*/ 19 h 46"/>
                <a:gd name="T58" fmla="*/ 15 w 30"/>
                <a:gd name="T59" fmla="*/ 16 h 46"/>
                <a:gd name="T60" fmla="*/ 16 w 30"/>
                <a:gd name="T61" fmla="*/ 15 h 46"/>
                <a:gd name="T62" fmla="*/ 18 w 30"/>
                <a:gd name="T63" fmla="*/ 16 h 46"/>
                <a:gd name="T64" fmla="*/ 20 w 30"/>
                <a:gd name="T65" fmla="*/ 17 h 46"/>
                <a:gd name="T66" fmla="*/ 25 w 30"/>
                <a:gd name="T67" fmla="*/ 13 h 46"/>
                <a:gd name="T68" fmla="*/ 29 w 30"/>
                <a:gd name="T69" fmla="*/ 18 h 46"/>
                <a:gd name="T70" fmla="*/ 28 w 30"/>
                <a:gd name="T71" fmla="*/ 2 h 46"/>
                <a:gd name="T72" fmla="*/ 18 w 30"/>
                <a:gd name="T73" fmla="*/ 0 h 46"/>
                <a:gd name="T74" fmla="*/ 0 w 30"/>
                <a:gd name="T75" fmla="*/ 28 h 46"/>
                <a:gd name="T76" fmla="*/ 2 w 30"/>
                <a:gd name="T77" fmla="*/ 40 h 46"/>
                <a:gd name="T78" fmla="*/ 2 w 30"/>
                <a:gd name="T79" fmla="*/ 40 h 46"/>
                <a:gd name="T80" fmla="*/ 3 w 30"/>
                <a:gd name="T81" fmla="*/ 39 h 46"/>
                <a:gd name="T82" fmla="*/ 6 w 30"/>
                <a:gd name="T83" fmla="*/ 44 h 46"/>
                <a:gd name="T84" fmla="*/ 11 w 30"/>
                <a:gd name="T85" fmla="*/ 41 h 46"/>
                <a:gd name="T86" fmla="*/ 6 w 30"/>
                <a:gd name="T87" fmla="*/ 45 h 46"/>
                <a:gd name="T88" fmla="*/ 4 w 30"/>
                <a:gd name="T89" fmla="*/ 40 h 46"/>
                <a:gd name="T90" fmla="*/ 4 w 30"/>
                <a:gd name="T91" fmla="*/ 38 h 46"/>
                <a:gd name="T92" fmla="*/ 2 w 30"/>
                <a:gd name="T93" fmla="*/ 40 h 46"/>
                <a:gd name="T94" fmla="*/ 2 w 30"/>
                <a:gd name="T95" fmla="*/ 38 h 46"/>
                <a:gd name="T96" fmla="*/ 3 w 30"/>
                <a:gd name="T97" fmla="*/ 17 h 46"/>
                <a:gd name="T98" fmla="*/ 4 w 30"/>
                <a:gd name="T99" fmla="*/ 38 h 46"/>
                <a:gd name="T100" fmla="*/ 4 w 30"/>
                <a:gd name="T101" fmla="*/ 38 h 46"/>
                <a:gd name="T102" fmla="*/ 6 w 30"/>
                <a:gd name="T103" fmla="*/ 44 h 46"/>
                <a:gd name="T104" fmla="*/ 7 w 30"/>
                <a:gd name="T105" fmla="*/ 44 h 46"/>
                <a:gd name="T106" fmla="*/ 11 w 30"/>
                <a:gd name="T107" fmla="*/ 41 h 46"/>
                <a:gd name="T108" fmla="*/ 14 w 30"/>
                <a:gd name="T109" fmla="*/ 38 h 46"/>
                <a:gd name="T110" fmla="*/ 15 w 30"/>
                <a:gd name="T111"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 h="46">
                  <a:moveTo>
                    <a:pt x="15" y="42"/>
                  </a:moveTo>
                  <a:cubicBezTo>
                    <a:pt x="15" y="42"/>
                    <a:pt x="15" y="42"/>
                    <a:pt x="15" y="42"/>
                  </a:cubicBezTo>
                  <a:cubicBezTo>
                    <a:pt x="15" y="42"/>
                    <a:pt x="15" y="42"/>
                    <a:pt x="15" y="42"/>
                  </a:cubicBezTo>
                  <a:cubicBezTo>
                    <a:pt x="15" y="42"/>
                    <a:pt x="15" y="42"/>
                    <a:pt x="15" y="42"/>
                  </a:cubicBezTo>
                  <a:cubicBezTo>
                    <a:pt x="15" y="42"/>
                    <a:pt x="15" y="42"/>
                    <a:pt x="15" y="42"/>
                  </a:cubicBezTo>
                  <a:cubicBezTo>
                    <a:pt x="16" y="41"/>
                    <a:pt x="16" y="41"/>
                    <a:pt x="16" y="41"/>
                  </a:cubicBezTo>
                  <a:cubicBezTo>
                    <a:pt x="18" y="39"/>
                    <a:pt x="20" y="36"/>
                    <a:pt x="22" y="34"/>
                  </a:cubicBezTo>
                  <a:cubicBezTo>
                    <a:pt x="24" y="32"/>
                    <a:pt x="25" y="29"/>
                    <a:pt x="25" y="27"/>
                  </a:cubicBezTo>
                  <a:cubicBezTo>
                    <a:pt x="22" y="30"/>
                    <a:pt x="20" y="33"/>
                    <a:pt x="17" y="36"/>
                  </a:cubicBezTo>
                  <a:cubicBezTo>
                    <a:pt x="16" y="37"/>
                    <a:pt x="16" y="38"/>
                    <a:pt x="15" y="38"/>
                  </a:cubicBezTo>
                  <a:cubicBezTo>
                    <a:pt x="15" y="37"/>
                    <a:pt x="15" y="37"/>
                    <a:pt x="15" y="37"/>
                  </a:cubicBezTo>
                  <a:cubicBezTo>
                    <a:pt x="15" y="36"/>
                    <a:pt x="15" y="36"/>
                    <a:pt x="14" y="36"/>
                  </a:cubicBezTo>
                  <a:cubicBezTo>
                    <a:pt x="14" y="36"/>
                    <a:pt x="14" y="36"/>
                    <a:pt x="14" y="36"/>
                  </a:cubicBezTo>
                  <a:cubicBezTo>
                    <a:pt x="13" y="37"/>
                    <a:pt x="13" y="37"/>
                    <a:pt x="13" y="37"/>
                  </a:cubicBezTo>
                  <a:cubicBezTo>
                    <a:pt x="12" y="38"/>
                    <a:pt x="11" y="39"/>
                    <a:pt x="10" y="40"/>
                  </a:cubicBezTo>
                  <a:cubicBezTo>
                    <a:pt x="9" y="41"/>
                    <a:pt x="8" y="42"/>
                    <a:pt x="7" y="43"/>
                  </a:cubicBezTo>
                  <a:cubicBezTo>
                    <a:pt x="7" y="43"/>
                    <a:pt x="7" y="43"/>
                    <a:pt x="7" y="43"/>
                  </a:cubicBezTo>
                  <a:cubicBezTo>
                    <a:pt x="7" y="43"/>
                    <a:pt x="7" y="43"/>
                    <a:pt x="7" y="43"/>
                  </a:cubicBezTo>
                  <a:cubicBezTo>
                    <a:pt x="7" y="43"/>
                    <a:pt x="7" y="43"/>
                    <a:pt x="7" y="43"/>
                  </a:cubicBezTo>
                  <a:cubicBezTo>
                    <a:pt x="7" y="42"/>
                    <a:pt x="7" y="42"/>
                    <a:pt x="7" y="42"/>
                  </a:cubicBezTo>
                  <a:cubicBezTo>
                    <a:pt x="6" y="41"/>
                    <a:pt x="6" y="41"/>
                    <a:pt x="6" y="41"/>
                  </a:cubicBezTo>
                  <a:cubicBezTo>
                    <a:pt x="6" y="40"/>
                    <a:pt x="6" y="40"/>
                    <a:pt x="5" y="39"/>
                  </a:cubicBezTo>
                  <a:cubicBezTo>
                    <a:pt x="5" y="38"/>
                    <a:pt x="5" y="37"/>
                    <a:pt x="5" y="36"/>
                  </a:cubicBezTo>
                  <a:cubicBezTo>
                    <a:pt x="5" y="36"/>
                    <a:pt x="5" y="36"/>
                    <a:pt x="5" y="36"/>
                  </a:cubicBezTo>
                  <a:cubicBezTo>
                    <a:pt x="5" y="36"/>
                    <a:pt x="4" y="36"/>
                    <a:pt x="4" y="36"/>
                  </a:cubicBezTo>
                  <a:cubicBezTo>
                    <a:pt x="4" y="37"/>
                    <a:pt x="4" y="37"/>
                    <a:pt x="4" y="37"/>
                  </a:cubicBezTo>
                  <a:cubicBezTo>
                    <a:pt x="4" y="37"/>
                    <a:pt x="4" y="37"/>
                    <a:pt x="4" y="37"/>
                  </a:cubicBezTo>
                  <a:cubicBezTo>
                    <a:pt x="4" y="37"/>
                    <a:pt x="4" y="37"/>
                    <a:pt x="4" y="37"/>
                  </a:cubicBezTo>
                  <a:cubicBezTo>
                    <a:pt x="4" y="36"/>
                    <a:pt x="3" y="36"/>
                    <a:pt x="3" y="36"/>
                  </a:cubicBezTo>
                  <a:cubicBezTo>
                    <a:pt x="3" y="34"/>
                    <a:pt x="3" y="32"/>
                    <a:pt x="3" y="31"/>
                  </a:cubicBezTo>
                  <a:cubicBezTo>
                    <a:pt x="3" y="32"/>
                    <a:pt x="3" y="33"/>
                    <a:pt x="3" y="35"/>
                  </a:cubicBezTo>
                  <a:cubicBezTo>
                    <a:pt x="4" y="36"/>
                    <a:pt x="4" y="36"/>
                    <a:pt x="4" y="36"/>
                  </a:cubicBezTo>
                  <a:cubicBezTo>
                    <a:pt x="4" y="36"/>
                    <a:pt x="4" y="36"/>
                    <a:pt x="4" y="36"/>
                  </a:cubicBezTo>
                  <a:cubicBezTo>
                    <a:pt x="4" y="36"/>
                    <a:pt x="4" y="36"/>
                    <a:pt x="4" y="36"/>
                  </a:cubicBezTo>
                  <a:cubicBezTo>
                    <a:pt x="4" y="36"/>
                    <a:pt x="4" y="37"/>
                    <a:pt x="4" y="37"/>
                  </a:cubicBezTo>
                  <a:cubicBezTo>
                    <a:pt x="4" y="36"/>
                    <a:pt x="4" y="36"/>
                    <a:pt x="4" y="36"/>
                  </a:cubicBezTo>
                  <a:cubicBezTo>
                    <a:pt x="5" y="36"/>
                    <a:pt x="5" y="36"/>
                    <a:pt x="5" y="36"/>
                  </a:cubicBezTo>
                  <a:cubicBezTo>
                    <a:pt x="5" y="36"/>
                    <a:pt x="5" y="36"/>
                    <a:pt x="5" y="36"/>
                  </a:cubicBezTo>
                  <a:cubicBezTo>
                    <a:pt x="5" y="36"/>
                    <a:pt x="5" y="36"/>
                    <a:pt x="5" y="36"/>
                  </a:cubicBezTo>
                  <a:cubicBezTo>
                    <a:pt x="5" y="36"/>
                    <a:pt x="5" y="36"/>
                    <a:pt x="5" y="36"/>
                  </a:cubicBezTo>
                  <a:cubicBezTo>
                    <a:pt x="5" y="36"/>
                    <a:pt x="5" y="36"/>
                    <a:pt x="5" y="36"/>
                  </a:cubicBezTo>
                  <a:cubicBezTo>
                    <a:pt x="5" y="37"/>
                    <a:pt x="5" y="37"/>
                    <a:pt x="5" y="37"/>
                  </a:cubicBezTo>
                  <a:cubicBezTo>
                    <a:pt x="6" y="39"/>
                    <a:pt x="6" y="40"/>
                    <a:pt x="7" y="41"/>
                  </a:cubicBezTo>
                  <a:cubicBezTo>
                    <a:pt x="7" y="42"/>
                    <a:pt x="7" y="42"/>
                    <a:pt x="7" y="42"/>
                  </a:cubicBezTo>
                  <a:cubicBezTo>
                    <a:pt x="7" y="43"/>
                    <a:pt x="7" y="43"/>
                    <a:pt x="7" y="43"/>
                  </a:cubicBezTo>
                  <a:cubicBezTo>
                    <a:pt x="7" y="43"/>
                    <a:pt x="7" y="42"/>
                    <a:pt x="8" y="42"/>
                  </a:cubicBezTo>
                  <a:cubicBezTo>
                    <a:pt x="8" y="42"/>
                    <a:pt x="8" y="42"/>
                    <a:pt x="9" y="41"/>
                  </a:cubicBezTo>
                  <a:cubicBezTo>
                    <a:pt x="12" y="38"/>
                    <a:pt x="12" y="38"/>
                    <a:pt x="12" y="38"/>
                  </a:cubicBezTo>
                  <a:cubicBezTo>
                    <a:pt x="14" y="36"/>
                    <a:pt x="14" y="36"/>
                    <a:pt x="14" y="36"/>
                  </a:cubicBezTo>
                  <a:cubicBezTo>
                    <a:pt x="14" y="36"/>
                    <a:pt x="14" y="36"/>
                    <a:pt x="14" y="36"/>
                  </a:cubicBezTo>
                  <a:cubicBezTo>
                    <a:pt x="14" y="36"/>
                    <a:pt x="14" y="36"/>
                    <a:pt x="14" y="36"/>
                  </a:cubicBezTo>
                  <a:cubicBezTo>
                    <a:pt x="15" y="36"/>
                    <a:pt x="15" y="36"/>
                    <a:pt x="15" y="36"/>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6" y="37"/>
                    <a:pt x="16" y="37"/>
                  </a:cubicBezTo>
                  <a:cubicBezTo>
                    <a:pt x="19" y="33"/>
                    <a:pt x="22" y="30"/>
                    <a:pt x="25" y="26"/>
                  </a:cubicBezTo>
                  <a:cubicBezTo>
                    <a:pt x="26" y="25"/>
                    <a:pt x="26" y="25"/>
                    <a:pt x="26" y="25"/>
                  </a:cubicBezTo>
                  <a:cubicBezTo>
                    <a:pt x="26" y="24"/>
                    <a:pt x="26" y="23"/>
                    <a:pt x="26" y="22"/>
                  </a:cubicBezTo>
                  <a:cubicBezTo>
                    <a:pt x="26" y="21"/>
                    <a:pt x="25" y="20"/>
                    <a:pt x="24" y="20"/>
                  </a:cubicBezTo>
                  <a:cubicBezTo>
                    <a:pt x="23" y="19"/>
                    <a:pt x="22" y="19"/>
                    <a:pt x="21" y="20"/>
                  </a:cubicBezTo>
                  <a:cubicBezTo>
                    <a:pt x="21" y="20"/>
                    <a:pt x="20" y="22"/>
                    <a:pt x="20" y="22"/>
                  </a:cubicBezTo>
                  <a:cubicBezTo>
                    <a:pt x="20" y="21"/>
                    <a:pt x="19" y="20"/>
                    <a:pt x="19" y="20"/>
                  </a:cubicBezTo>
                  <a:cubicBezTo>
                    <a:pt x="17" y="22"/>
                    <a:pt x="16" y="24"/>
                    <a:pt x="14" y="25"/>
                  </a:cubicBezTo>
                  <a:cubicBezTo>
                    <a:pt x="14" y="25"/>
                    <a:pt x="13" y="26"/>
                    <a:pt x="13" y="26"/>
                  </a:cubicBezTo>
                  <a:cubicBezTo>
                    <a:pt x="13" y="27"/>
                    <a:pt x="13" y="27"/>
                    <a:pt x="12" y="27"/>
                  </a:cubicBezTo>
                  <a:cubicBezTo>
                    <a:pt x="12" y="27"/>
                    <a:pt x="12" y="27"/>
                    <a:pt x="12" y="27"/>
                  </a:cubicBezTo>
                  <a:cubicBezTo>
                    <a:pt x="12" y="27"/>
                    <a:pt x="12" y="27"/>
                    <a:pt x="12" y="27"/>
                  </a:cubicBezTo>
                  <a:cubicBezTo>
                    <a:pt x="12" y="27"/>
                    <a:pt x="12" y="27"/>
                    <a:pt x="12" y="27"/>
                  </a:cubicBezTo>
                  <a:cubicBezTo>
                    <a:pt x="12" y="25"/>
                    <a:pt x="12" y="23"/>
                    <a:pt x="12" y="21"/>
                  </a:cubicBezTo>
                  <a:cubicBezTo>
                    <a:pt x="12" y="23"/>
                    <a:pt x="12" y="24"/>
                    <a:pt x="12" y="26"/>
                  </a:cubicBezTo>
                  <a:cubicBezTo>
                    <a:pt x="12" y="27"/>
                    <a:pt x="12" y="27"/>
                    <a:pt x="12" y="27"/>
                  </a:cubicBezTo>
                  <a:cubicBezTo>
                    <a:pt x="12" y="27"/>
                    <a:pt x="12" y="27"/>
                    <a:pt x="12" y="27"/>
                  </a:cubicBezTo>
                  <a:cubicBezTo>
                    <a:pt x="12" y="26"/>
                    <a:pt x="12" y="26"/>
                    <a:pt x="12" y="26"/>
                  </a:cubicBezTo>
                  <a:cubicBezTo>
                    <a:pt x="13" y="26"/>
                    <a:pt x="13" y="26"/>
                    <a:pt x="13" y="26"/>
                  </a:cubicBezTo>
                  <a:cubicBezTo>
                    <a:pt x="13" y="26"/>
                    <a:pt x="14" y="25"/>
                    <a:pt x="14" y="25"/>
                  </a:cubicBezTo>
                  <a:cubicBezTo>
                    <a:pt x="16" y="23"/>
                    <a:pt x="17" y="21"/>
                    <a:pt x="19" y="19"/>
                  </a:cubicBezTo>
                  <a:cubicBezTo>
                    <a:pt x="18" y="19"/>
                    <a:pt x="18" y="18"/>
                    <a:pt x="17" y="18"/>
                  </a:cubicBezTo>
                  <a:cubicBezTo>
                    <a:pt x="17" y="18"/>
                    <a:pt x="17" y="18"/>
                    <a:pt x="16" y="19"/>
                  </a:cubicBezTo>
                  <a:cubicBezTo>
                    <a:pt x="16" y="19"/>
                    <a:pt x="16" y="20"/>
                    <a:pt x="15" y="20"/>
                  </a:cubicBezTo>
                  <a:cubicBezTo>
                    <a:pt x="15" y="20"/>
                    <a:pt x="15" y="20"/>
                    <a:pt x="15" y="20"/>
                  </a:cubicBezTo>
                  <a:cubicBezTo>
                    <a:pt x="15" y="20"/>
                    <a:pt x="15" y="20"/>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8"/>
                    <a:pt x="14" y="17"/>
                    <a:pt x="15" y="16"/>
                  </a:cubicBezTo>
                  <a:cubicBezTo>
                    <a:pt x="15" y="16"/>
                    <a:pt x="15" y="16"/>
                    <a:pt x="15" y="16"/>
                  </a:cubicBezTo>
                  <a:cubicBezTo>
                    <a:pt x="15" y="16"/>
                    <a:pt x="15" y="15"/>
                    <a:pt x="15" y="15"/>
                  </a:cubicBezTo>
                  <a:cubicBezTo>
                    <a:pt x="15" y="15"/>
                    <a:pt x="16" y="15"/>
                    <a:pt x="16" y="15"/>
                  </a:cubicBezTo>
                  <a:cubicBezTo>
                    <a:pt x="16" y="15"/>
                    <a:pt x="16" y="15"/>
                    <a:pt x="16" y="15"/>
                  </a:cubicBezTo>
                  <a:cubicBezTo>
                    <a:pt x="16" y="15"/>
                    <a:pt x="16" y="15"/>
                    <a:pt x="17" y="16"/>
                  </a:cubicBezTo>
                  <a:cubicBezTo>
                    <a:pt x="17" y="16"/>
                    <a:pt x="17" y="16"/>
                    <a:pt x="18" y="16"/>
                  </a:cubicBezTo>
                  <a:cubicBezTo>
                    <a:pt x="18" y="17"/>
                    <a:pt x="18" y="17"/>
                    <a:pt x="18" y="17"/>
                  </a:cubicBezTo>
                  <a:cubicBezTo>
                    <a:pt x="18" y="17"/>
                    <a:pt x="19" y="17"/>
                    <a:pt x="19" y="17"/>
                  </a:cubicBezTo>
                  <a:cubicBezTo>
                    <a:pt x="19" y="17"/>
                    <a:pt x="19" y="17"/>
                    <a:pt x="20" y="17"/>
                  </a:cubicBezTo>
                  <a:cubicBezTo>
                    <a:pt x="20" y="18"/>
                    <a:pt x="21" y="17"/>
                    <a:pt x="22" y="17"/>
                  </a:cubicBezTo>
                  <a:cubicBezTo>
                    <a:pt x="23" y="16"/>
                    <a:pt x="24" y="15"/>
                    <a:pt x="24" y="14"/>
                  </a:cubicBezTo>
                  <a:cubicBezTo>
                    <a:pt x="25" y="13"/>
                    <a:pt x="25" y="13"/>
                    <a:pt x="25" y="13"/>
                  </a:cubicBezTo>
                  <a:cubicBezTo>
                    <a:pt x="25" y="15"/>
                    <a:pt x="25" y="16"/>
                    <a:pt x="25" y="17"/>
                  </a:cubicBezTo>
                  <a:cubicBezTo>
                    <a:pt x="25" y="17"/>
                    <a:pt x="26" y="18"/>
                    <a:pt x="26" y="18"/>
                  </a:cubicBezTo>
                  <a:cubicBezTo>
                    <a:pt x="27" y="18"/>
                    <a:pt x="28" y="18"/>
                    <a:pt x="29" y="18"/>
                  </a:cubicBezTo>
                  <a:cubicBezTo>
                    <a:pt x="29" y="16"/>
                    <a:pt x="30" y="14"/>
                    <a:pt x="30" y="11"/>
                  </a:cubicBezTo>
                  <a:cubicBezTo>
                    <a:pt x="30" y="9"/>
                    <a:pt x="30" y="6"/>
                    <a:pt x="29" y="4"/>
                  </a:cubicBezTo>
                  <a:cubicBezTo>
                    <a:pt x="29" y="4"/>
                    <a:pt x="29" y="3"/>
                    <a:pt x="28" y="2"/>
                  </a:cubicBezTo>
                  <a:cubicBezTo>
                    <a:pt x="28" y="2"/>
                    <a:pt x="27" y="1"/>
                    <a:pt x="27" y="1"/>
                  </a:cubicBezTo>
                  <a:cubicBezTo>
                    <a:pt x="26" y="0"/>
                    <a:pt x="24" y="0"/>
                    <a:pt x="23" y="0"/>
                  </a:cubicBezTo>
                  <a:cubicBezTo>
                    <a:pt x="21" y="0"/>
                    <a:pt x="20" y="0"/>
                    <a:pt x="18" y="0"/>
                  </a:cubicBezTo>
                  <a:cubicBezTo>
                    <a:pt x="15" y="1"/>
                    <a:pt x="11" y="3"/>
                    <a:pt x="8" y="7"/>
                  </a:cubicBezTo>
                  <a:cubicBezTo>
                    <a:pt x="4" y="10"/>
                    <a:pt x="2" y="15"/>
                    <a:pt x="1" y="18"/>
                  </a:cubicBezTo>
                  <a:cubicBezTo>
                    <a:pt x="0" y="22"/>
                    <a:pt x="0" y="25"/>
                    <a:pt x="0" y="28"/>
                  </a:cubicBezTo>
                  <a:cubicBezTo>
                    <a:pt x="0" y="31"/>
                    <a:pt x="0" y="33"/>
                    <a:pt x="0" y="36"/>
                  </a:cubicBezTo>
                  <a:cubicBezTo>
                    <a:pt x="1" y="37"/>
                    <a:pt x="1" y="38"/>
                    <a:pt x="1" y="39"/>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3" y="39"/>
                    <a:pt x="3" y="39"/>
                    <a:pt x="3" y="39"/>
                  </a:cubicBezTo>
                  <a:cubicBezTo>
                    <a:pt x="3" y="39"/>
                    <a:pt x="3" y="39"/>
                    <a:pt x="3" y="39"/>
                  </a:cubicBezTo>
                  <a:cubicBezTo>
                    <a:pt x="4" y="40"/>
                    <a:pt x="4" y="40"/>
                    <a:pt x="4" y="40"/>
                  </a:cubicBezTo>
                  <a:cubicBezTo>
                    <a:pt x="4" y="41"/>
                    <a:pt x="5" y="42"/>
                    <a:pt x="5" y="43"/>
                  </a:cubicBezTo>
                  <a:cubicBezTo>
                    <a:pt x="5" y="43"/>
                    <a:pt x="5" y="44"/>
                    <a:pt x="6" y="44"/>
                  </a:cubicBezTo>
                  <a:cubicBezTo>
                    <a:pt x="6" y="45"/>
                    <a:pt x="6" y="45"/>
                    <a:pt x="6" y="45"/>
                  </a:cubicBezTo>
                  <a:cubicBezTo>
                    <a:pt x="6" y="45"/>
                    <a:pt x="6" y="46"/>
                    <a:pt x="7" y="45"/>
                  </a:cubicBezTo>
                  <a:cubicBezTo>
                    <a:pt x="8" y="44"/>
                    <a:pt x="9" y="42"/>
                    <a:pt x="11" y="41"/>
                  </a:cubicBezTo>
                  <a:cubicBezTo>
                    <a:pt x="10" y="42"/>
                    <a:pt x="9" y="43"/>
                    <a:pt x="8" y="44"/>
                  </a:cubicBezTo>
                  <a:cubicBezTo>
                    <a:pt x="7" y="45"/>
                    <a:pt x="7" y="45"/>
                    <a:pt x="7" y="45"/>
                  </a:cubicBezTo>
                  <a:cubicBezTo>
                    <a:pt x="6" y="45"/>
                    <a:pt x="6" y="45"/>
                    <a:pt x="6" y="45"/>
                  </a:cubicBezTo>
                  <a:cubicBezTo>
                    <a:pt x="6" y="45"/>
                    <a:pt x="6" y="45"/>
                    <a:pt x="6" y="45"/>
                  </a:cubicBezTo>
                  <a:cubicBezTo>
                    <a:pt x="6" y="44"/>
                    <a:pt x="6" y="44"/>
                    <a:pt x="6" y="44"/>
                  </a:cubicBezTo>
                  <a:cubicBezTo>
                    <a:pt x="5" y="43"/>
                    <a:pt x="5" y="41"/>
                    <a:pt x="4" y="40"/>
                  </a:cubicBezTo>
                  <a:cubicBezTo>
                    <a:pt x="4" y="39"/>
                    <a:pt x="4" y="39"/>
                    <a:pt x="4" y="39"/>
                  </a:cubicBezTo>
                  <a:cubicBezTo>
                    <a:pt x="4" y="38"/>
                    <a:pt x="4" y="38"/>
                    <a:pt x="4" y="38"/>
                  </a:cubicBezTo>
                  <a:cubicBezTo>
                    <a:pt x="4" y="38"/>
                    <a:pt x="4" y="38"/>
                    <a:pt x="4" y="38"/>
                  </a:cubicBezTo>
                  <a:cubicBezTo>
                    <a:pt x="3" y="39"/>
                    <a:pt x="3" y="39"/>
                    <a:pt x="3" y="39"/>
                  </a:cubicBezTo>
                  <a:cubicBezTo>
                    <a:pt x="2" y="39"/>
                    <a:pt x="2" y="39"/>
                    <a:pt x="2" y="39"/>
                  </a:cubicBezTo>
                  <a:cubicBezTo>
                    <a:pt x="2" y="40"/>
                    <a:pt x="2" y="40"/>
                    <a:pt x="2" y="40"/>
                  </a:cubicBezTo>
                  <a:cubicBezTo>
                    <a:pt x="2" y="40"/>
                    <a:pt x="2" y="40"/>
                    <a:pt x="2" y="40"/>
                  </a:cubicBezTo>
                  <a:cubicBezTo>
                    <a:pt x="2" y="39"/>
                    <a:pt x="2" y="39"/>
                    <a:pt x="2" y="39"/>
                  </a:cubicBezTo>
                  <a:cubicBezTo>
                    <a:pt x="2" y="38"/>
                    <a:pt x="2" y="38"/>
                    <a:pt x="2" y="38"/>
                  </a:cubicBezTo>
                  <a:cubicBezTo>
                    <a:pt x="1" y="35"/>
                    <a:pt x="0" y="33"/>
                    <a:pt x="0" y="29"/>
                  </a:cubicBezTo>
                  <a:cubicBezTo>
                    <a:pt x="0" y="26"/>
                    <a:pt x="0" y="22"/>
                    <a:pt x="2" y="17"/>
                  </a:cubicBezTo>
                  <a:cubicBezTo>
                    <a:pt x="2" y="17"/>
                    <a:pt x="2" y="18"/>
                    <a:pt x="3" y="17"/>
                  </a:cubicBezTo>
                  <a:cubicBezTo>
                    <a:pt x="2" y="22"/>
                    <a:pt x="1" y="25"/>
                    <a:pt x="1" y="28"/>
                  </a:cubicBezTo>
                  <a:cubicBezTo>
                    <a:pt x="1" y="32"/>
                    <a:pt x="2" y="35"/>
                    <a:pt x="2" y="37"/>
                  </a:cubicBezTo>
                  <a:cubicBezTo>
                    <a:pt x="2" y="38"/>
                    <a:pt x="2" y="40"/>
                    <a:pt x="4" y="38"/>
                  </a:cubicBezTo>
                  <a:cubicBezTo>
                    <a:pt x="4" y="38"/>
                    <a:pt x="4" y="38"/>
                    <a:pt x="4" y="38"/>
                  </a:cubicBezTo>
                  <a:cubicBezTo>
                    <a:pt x="4" y="38"/>
                    <a:pt x="4" y="38"/>
                    <a:pt x="4" y="38"/>
                  </a:cubicBezTo>
                  <a:cubicBezTo>
                    <a:pt x="4" y="38"/>
                    <a:pt x="4" y="38"/>
                    <a:pt x="4" y="38"/>
                  </a:cubicBezTo>
                  <a:cubicBezTo>
                    <a:pt x="4" y="39"/>
                    <a:pt x="4" y="39"/>
                    <a:pt x="4" y="39"/>
                  </a:cubicBezTo>
                  <a:cubicBezTo>
                    <a:pt x="4" y="40"/>
                    <a:pt x="4" y="40"/>
                    <a:pt x="4" y="40"/>
                  </a:cubicBezTo>
                  <a:cubicBezTo>
                    <a:pt x="5" y="41"/>
                    <a:pt x="5" y="42"/>
                    <a:pt x="6" y="44"/>
                  </a:cubicBezTo>
                  <a:cubicBezTo>
                    <a:pt x="7" y="44"/>
                    <a:pt x="7" y="44"/>
                    <a:pt x="7" y="44"/>
                  </a:cubicBezTo>
                  <a:cubicBezTo>
                    <a:pt x="7" y="45"/>
                    <a:pt x="7" y="44"/>
                    <a:pt x="7" y="44"/>
                  </a:cubicBezTo>
                  <a:cubicBezTo>
                    <a:pt x="7" y="44"/>
                    <a:pt x="7" y="44"/>
                    <a:pt x="7" y="44"/>
                  </a:cubicBezTo>
                  <a:cubicBezTo>
                    <a:pt x="9" y="43"/>
                    <a:pt x="9" y="43"/>
                    <a:pt x="9" y="43"/>
                  </a:cubicBezTo>
                  <a:cubicBezTo>
                    <a:pt x="10" y="42"/>
                    <a:pt x="11" y="41"/>
                    <a:pt x="12" y="40"/>
                  </a:cubicBezTo>
                  <a:cubicBezTo>
                    <a:pt x="11" y="41"/>
                    <a:pt x="11" y="41"/>
                    <a:pt x="11" y="41"/>
                  </a:cubicBezTo>
                  <a:cubicBezTo>
                    <a:pt x="14" y="39"/>
                    <a:pt x="14" y="39"/>
                    <a:pt x="14" y="39"/>
                  </a:cubicBezTo>
                  <a:cubicBezTo>
                    <a:pt x="14" y="38"/>
                    <a:pt x="14" y="38"/>
                    <a:pt x="14" y="38"/>
                  </a:cubicBezTo>
                  <a:cubicBezTo>
                    <a:pt x="14" y="38"/>
                    <a:pt x="14" y="38"/>
                    <a:pt x="14" y="38"/>
                  </a:cubicBezTo>
                  <a:cubicBezTo>
                    <a:pt x="14" y="38"/>
                    <a:pt x="14" y="38"/>
                    <a:pt x="14" y="38"/>
                  </a:cubicBezTo>
                  <a:cubicBezTo>
                    <a:pt x="14" y="39"/>
                    <a:pt x="14" y="39"/>
                    <a:pt x="14" y="39"/>
                  </a:cubicBezTo>
                  <a:cubicBezTo>
                    <a:pt x="15" y="40"/>
                    <a:pt x="15" y="40"/>
                    <a:pt x="15" y="40"/>
                  </a:cubicBezTo>
                  <a:cubicBezTo>
                    <a:pt x="15" y="42"/>
                    <a:pt x="15" y="42"/>
                    <a:pt x="1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7" name="Freeform 39"/>
            <p:cNvSpPr>
              <a:spLocks noEditPoints="1"/>
            </p:cNvSpPr>
            <p:nvPr/>
          </p:nvSpPr>
          <p:spPr bwMode="auto">
            <a:xfrm>
              <a:off x="5534026" y="2908301"/>
              <a:ext cx="160338" cy="146050"/>
            </a:xfrm>
            <a:custGeom>
              <a:avLst/>
              <a:gdLst>
                <a:gd name="T0" fmla="*/ 42 w 43"/>
                <a:gd name="T1" fmla="*/ 30 h 39"/>
                <a:gd name="T2" fmla="*/ 38 w 43"/>
                <a:gd name="T3" fmla="*/ 23 h 39"/>
                <a:gd name="T4" fmla="*/ 43 w 43"/>
                <a:gd name="T5" fmla="*/ 33 h 39"/>
                <a:gd name="T6" fmla="*/ 42 w 43"/>
                <a:gd name="T7" fmla="*/ 36 h 39"/>
                <a:gd name="T8" fmla="*/ 40 w 43"/>
                <a:gd name="T9" fmla="*/ 37 h 39"/>
                <a:gd name="T10" fmla="*/ 23 w 43"/>
                <a:gd name="T11" fmla="*/ 35 h 39"/>
                <a:gd name="T12" fmla="*/ 39 w 43"/>
                <a:gd name="T13" fmla="*/ 36 h 39"/>
                <a:gd name="T14" fmla="*/ 40 w 43"/>
                <a:gd name="T15" fmla="*/ 36 h 39"/>
                <a:gd name="T16" fmla="*/ 41 w 43"/>
                <a:gd name="T17" fmla="*/ 35 h 39"/>
                <a:gd name="T18" fmla="*/ 42 w 43"/>
                <a:gd name="T19" fmla="*/ 34 h 39"/>
                <a:gd name="T20" fmla="*/ 41 w 43"/>
                <a:gd name="T21" fmla="*/ 32 h 39"/>
                <a:gd name="T22" fmla="*/ 39 w 43"/>
                <a:gd name="T23" fmla="*/ 27 h 39"/>
                <a:gd name="T24" fmla="*/ 34 w 43"/>
                <a:gd name="T25" fmla="*/ 14 h 39"/>
                <a:gd name="T26" fmla="*/ 27 w 43"/>
                <a:gd name="T27" fmla="*/ 7 h 39"/>
                <a:gd name="T28" fmla="*/ 36 w 43"/>
                <a:gd name="T29" fmla="*/ 23 h 39"/>
                <a:gd name="T30" fmla="*/ 38 w 43"/>
                <a:gd name="T31" fmla="*/ 29 h 39"/>
                <a:gd name="T32" fmla="*/ 39 w 43"/>
                <a:gd name="T33" fmla="*/ 32 h 39"/>
                <a:gd name="T34" fmla="*/ 39 w 43"/>
                <a:gd name="T35" fmla="*/ 33 h 39"/>
                <a:gd name="T36" fmla="*/ 38 w 43"/>
                <a:gd name="T37" fmla="*/ 35 h 39"/>
                <a:gd name="T38" fmla="*/ 39 w 43"/>
                <a:gd name="T39" fmla="*/ 33 h 39"/>
                <a:gd name="T40" fmla="*/ 39 w 43"/>
                <a:gd name="T41" fmla="*/ 32 h 39"/>
                <a:gd name="T42" fmla="*/ 38 w 43"/>
                <a:gd name="T43" fmla="*/ 28 h 39"/>
                <a:gd name="T44" fmla="*/ 31 w 43"/>
                <a:gd name="T45" fmla="*/ 14 h 39"/>
                <a:gd name="T46" fmla="*/ 17 w 43"/>
                <a:gd name="T47" fmla="*/ 2 h 39"/>
                <a:gd name="T48" fmla="*/ 18 w 43"/>
                <a:gd name="T49" fmla="*/ 8 h 39"/>
                <a:gd name="T50" fmla="*/ 23 w 43"/>
                <a:gd name="T51" fmla="*/ 19 h 39"/>
                <a:gd name="T52" fmla="*/ 22 w 43"/>
                <a:gd name="T53" fmla="*/ 21 h 39"/>
                <a:gd name="T54" fmla="*/ 22 w 43"/>
                <a:gd name="T55" fmla="*/ 21 h 39"/>
                <a:gd name="T56" fmla="*/ 22 w 43"/>
                <a:gd name="T57" fmla="*/ 20 h 39"/>
                <a:gd name="T58" fmla="*/ 17 w 43"/>
                <a:gd name="T59" fmla="*/ 10 h 39"/>
                <a:gd name="T60" fmla="*/ 17 w 43"/>
                <a:gd name="T61" fmla="*/ 14 h 39"/>
                <a:gd name="T62" fmla="*/ 16 w 43"/>
                <a:gd name="T63" fmla="*/ 16 h 39"/>
                <a:gd name="T64" fmla="*/ 14 w 43"/>
                <a:gd name="T65" fmla="*/ 14 h 39"/>
                <a:gd name="T66" fmla="*/ 13 w 43"/>
                <a:gd name="T67" fmla="*/ 13 h 39"/>
                <a:gd name="T68" fmla="*/ 13 w 43"/>
                <a:gd name="T69" fmla="*/ 13 h 39"/>
                <a:gd name="T70" fmla="*/ 13 w 43"/>
                <a:gd name="T71" fmla="*/ 13 h 39"/>
                <a:gd name="T72" fmla="*/ 13 w 43"/>
                <a:gd name="T73" fmla="*/ 13 h 39"/>
                <a:gd name="T74" fmla="*/ 15 w 43"/>
                <a:gd name="T75" fmla="*/ 9 h 39"/>
                <a:gd name="T76" fmla="*/ 9 w 43"/>
                <a:gd name="T77" fmla="*/ 6 h 39"/>
                <a:gd name="T78" fmla="*/ 12 w 43"/>
                <a:gd name="T79" fmla="*/ 0 h 39"/>
                <a:gd name="T80" fmla="*/ 1 w 43"/>
                <a:gd name="T81" fmla="*/ 9 h 39"/>
                <a:gd name="T82" fmla="*/ 7 w 43"/>
                <a:gd name="T83" fmla="*/ 27 h 39"/>
                <a:gd name="T84" fmla="*/ 35 w 43"/>
                <a:gd name="T85" fmla="*/ 39 h 39"/>
                <a:gd name="T86" fmla="*/ 40 w 43"/>
                <a:gd name="T87" fmla="*/ 37 h 39"/>
                <a:gd name="T88" fmla="*/ 43 w 43"/>
                <a:gd name="T89" fmla="*/ 36 h 39"/>
                <a:gd name="T90" fmla="*/ 43 w 43"/>
                <a:gd name="T91" fmla="*/ 34 h 39"/>
                <a:gd name="T92" fmla="*/ 12 w 43"/>
                <a:gd name="T9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 h="39">
                  <a:moveTo>
                    <a:pt x="43" y="33"/>
                  </a:moveTo>
                  <a:cubicBezTo>
                    <a:pt x="42" y="31"/>
                    <a:pt x="42" y="31"/>
                    <a:pt x="42" y="31"/>
                  </a:cubicBezTo>
                  <a:cubicBezTo>
                    <a:pt x="42" y="31"/>
                    <a:pt x="42" y="31"/>
                    <a:pt x="42" y="30"/>
                  </a:cubicBezTo>
                  <a:cubicBezTo>
                    <a:pt x="41" y="29"/>
                    <a:pt x="41" y="29"/>
                    <a:pt x="41" y="29"/>
                  </a:cubicBezTo>
                  <a:cubicBezTo>
                    <a:pt x="40" y="27"/>
                    <a:pt x="40" y="27"/>
                    <a:pt x="40" y="27"/>
                  </a:cubicBezTo>
                  <a:cubicBezTo>
                    <a:pt x="38" y="23"/>
                    <a:pt x="38" y="23"/>
                    <a:pt x="38" y="23"/>
                  </a:cubicBezTo>
                  <a:cubicBezTo>
                    <a:pt x="39" y="24"/>
                    <a:pt x="40" y="26"/>
                    <a:pt x="41" y="28"/>
                  </a:cubicBezTo>
                  <a:cubicBezTo>
                    <a:pt x="42" y="31"/>
                    <a:pt x="42" y="31"/>
                    <a:pt x="42" y="31"/>
                  </a:cubicBezTo>
                  <a:cubicBezTo>
                    <a:pt x="43" y="33"/>
                    <a:pt x="43" y="33"/>
                    <a:pt x="43" y="33"/>
                  </a:cubicBezTo>
                  <a:cubicBezTo>
                    <a:pt x="43" y="33"/>
                    <a:pt x="43" y="34"/>
                    <a:pt x="43" y="34"/>
                  </a:cubicBezTo>
                  <a:cubicBezTo>
                    <a:pt x="43" y="35"/>
                    <a:pt x="43" y="35"/>
                    <a:pt x="43" y="35"/>
                  </a:cubicBezTo>
                  <a:cubicBezTo>
                    <a:pt x="42" y="36"/>
                    <a:pt x="42" y="36"/>
                    <a:pt x="42" y="36"/>
                  </a:cubicBezTo>
                  <a:cubicBezTo>
                    <a:pt x="41" y="36"/>
                    <a:pt x="41" y="36"/>
                    <a:pt x="41" y="36"/>
                  </a:cubicBezTo>
                  <a:cubicBezTo>
                    <a:pt x="40" y="36"/>
                    <a:pt x="40" y="36"/>
                    <a:pt x="40" y="36"/>
                  </a:cubicBezTo>
                  <a:cubicBezTo>
                    <a:pt x="40" y="37"/>
                    <a:pt x="40" y="37"/>
                    <a:pt x="40" y="37"/>
                  </a:cubicBezTo>
                  <a:cubicBezTo>
                    <a:pt x="39" y="39"/>
                    <a:pt x="35" y="38"/>
                    <a:pt x="32" y="38"/>
                  </a:cubicBezTo>
                  <a:cubicBezTo>
                    <a:pt x="30" y="38"/>
                    <a:pt x="26" y="37"/>
                    <a:pt x="23" y="36"/>
                  </a:cubicBezTo>
                  <a:cubicBezTo>
                    <a:pt x="23" y="36"/>
                    <a:pt x="23" y="36"/>
                    <a:pt x="23" y="35"/>
                  </a:cubicBezTo>
                  <a:cubicBezTo>
                    <a:pt x="26" y="36"/>
                    <a:pt x="29" y="37"/>
                    <a:pt x="32" y="37"/>
                  </a:cubicBezTo>
                  <a:cubicBezTo>
                    <a:pt x="33" y="37"/>
                    <a:pt x="35" y="37"/>
                    <a:pt x="36" y="37"/>
                  </a:cubicBezTo>
                  <a:cubicBezTo>
                    <a:pt x="37" y="37"/>
                    <a:pt x="39" y="37"/>
                    <a:pt x="39" y="36"/>
                  </a:cubicBezTo>
                  <a:cubicBezTo>
                    <a:pt x="39" y="36"/>
                    <a:pt x="39" y="36"/>
                    <a:pt x="39" y="36"/>
                  </a:cubicBezTo>
                  <a:cubicBezTo>
                    <a:pt x="40" y="36"/>
                    <a:pt x="40" y="36"/>
                    <a:pt x="40" y="36"/>
                  </a:cubicBezTo>
                  <a:cubicBezTo>
                    <a:pt x="40" y="36"/>
                    <a:pt x="40" y="36"/>
                    <a:pt x="40" y="36"/>
                  </a:cubicBezTo>
                  <a:cubicBezTo>
                    <a:pt x="41" y="35"/>
                    <a:pt x="41" y="35"/>
                    <a:pt x="41" y="35"/>
                  </a:cubicBezTo>
                  <a:cubicBezTo>
                    <a:pt x="41" y="35"/>
                    <a:pt x="41" y="35"/>
                    <a:pt x="41" y="35"/>
                  </a:cubicBezTo>
                  <a:cubicBezTo>
                    <a:pt x="41" y="35"/>
                    <a:pt x="41" y="35"/>
                    <a:pt x="41" y="35"/>
                  </a:cubicBezTo>
                  <a:cubicBezTo>
                    <a:pt x="41" y="35"/>
                    <a:pt x="41" y="35"/>
                    <a:pt x="41" y="35"/>
                  </a:cubicBezTo>
                  <a:cubicBezTo>
                    <a:pt x="42" y="34"/>
                    <a:pt x="42" y="34"/>
                    <a:pt x="42" y="34"/>
                  </a:cubicBezTo>
                  <a:cubicBezTo>
                    <a:pt x="42" y="34"/>
                    <a:pt x="42" y="34"/>
                    <a:pt x="42" y="34"/>
                  </a:cubicBezTo>
                  <a:cubicBezTo>
                    <a:pt x="42" y="33"/>
                    <a:pt x="42" y="33"/>
                    <a:pt x="42" y="33"/>
                  </a:cubicBezTo>
                  <a:cubicBezTo>
                    <a:pt x="42" y="33"/>
                    <a:pt x="42" y="33"/>
                    <a:pt x="42" y="33"/>
                  </a:cubicBezTo>
                  <a:cubicBezTo>
                    <a:pt x="41" y="32"/>
                    <a:pt x="41" y="32"/>
                    <a:pt x="41" y="32"/>
                  </a:cubicBezTo>
                  <a:cubicBezTo>
                    <a:pt x="41" y="31"/>
                    <a:pt x="41" y="31"/>
                    <a:pt x="41" y="31"/>
                  </a:cubicBezTo>
                  <a:cubicBezTo>
                    <a:pt x="41" y="31"/>
                    <a:pt x="41" y="30"/>
                    <a:pt x="41" y="30"/>
                  </a:cubicBezTo>
                  <a:cubicBezTo>
                    <a:pt x="39" y="27"/>
                    <a:pt x="39" y="27"/>
                    <a:pt x="39" y="27"/>
                  </a:cubicBezTo>
                  <a:cubicBezTo>
                    <a:pt x="39" y="25"/>
                    <a:pt x="37" y="23"/>
                    <a:pt x="36" y="21"/>
                  </a:cubicBezTo>
                  <a:cubicBezTo>
                    <a:pt x="38" y="22"/>
                    <a:pt x="38" y="22"/>
                    <a:pt x="38" y="22"/>
                  </a:cubicBezTo>
                  <a:cubicBezTo>
                    <a:pt x="37" y="19"/>
                    <a:pt x="36" y="17"/>
                    <a:pt x="34" y="14"/>
                  </a:cubicBezTo>
                  <a:cubicBezTo>
                    <a:pt x="33" y="11"/>
                    <a:pt x="31" y="8"/>
                    <a:pt x="29" y="6"/>
                  </a:cubicBezTo>
                  <a:cubicBezTo>
                    <a:pt x="27" y="3"/>
                    <a:pt x="24" y="2"/>
                    <a:pt x="22" y="2"/>
                  </a:cubicBezTo>
                  <a:cubicBezTo>
                    <a:pt x="24" y="3"/>
                    <a:pt x="26" y="5"/>
                    <a:pt x="27" y="7"/>
                  </a:cubicBezTo>
                  <a:cubicBezTo>
                    <a:pt x="28" y="9"/>
                    <a:pt x="30" y="11"/>
                    <a:pt x="31" y="12"/>
                  </a:cubicBezTo>
                  <a:cubicBezTo>
                    <a:pt x="32" y="14"/>
                    <a:pt x="33" y="16"/>
                    <a:pt x="33" y="18"/>
                  </a:cubicBezTo>
                  <a:cubicBezTo>
                    <a:pt x="36" y="23"/>
                    <a:pt x="36" y="23"/>
                    <a:pt x="36" y="23"/>
                  </a:cubicBezTo>
                  <a:cubicBezTo>
                    <a:pt x="37" y="26"/>
                    <a:pt x="37" y="26"/>
                    <a:pt x="37" y="26"/>
                  </a:cubicBezTo>
                  <a:cubicBezTo>
                    <a:pt x="38" y="28"/>
                    <a:pt x="38" y="28"/>
                    <a:pt x="38" y="28"/>
                  </a:cubicBezTo>
                  <a:cubicBezTo>
                    <a:pt x="38" y="28"/>
                    <a:pt x="38" y="29"/>
                    <a:pt x="38" y="29"/>
                  </a:cubicBezTo>
                  <a:cubicBezTo>
                    <a:pt x="39" y="31"/>
                    <a:pt x="39" y="31"/>
                    <a:pt x="39" y="31"/>
                  </a:cubicBezTo>
                  <a:cubicBezTo>
                    <a:pt x="39" y="31"/>
                    <a:pt x="39" y="32"/>
                    <a:pt x="39" y="32"/>
                  </a:cubicBezTo>
                  <a:cubicBezTo>
                    <a:pt x="39" y="32"/>
                    <a:pt x="39" y="32"/>
                    <a:pt x="39" y="32"/>
                  </a:cubicBezTo>
                  <a:cubicBezTo>
                    <a:pt x="39" y="32"/>
                    <a:pt x="39" y="32"/>
                    <a:pt x="39" y="32"/>
                  </a:cubicBezTo>
                  <a:cubicBezTo>
                    <a:pt x="39" y="33"/>
                    <a:pt x="39" y="33"/>
                    <a:pt x="39" y="33"/>
                  </a:cubicBezTo>
                  <a:cubicBezTo>
                    <a:pt x="39" y="33"/>
                    <a:pt x="39" y="33"/>
                    <a:pt x="39" y="33"/>
                  </a:cubicBezTo>
                  <a:cubicBezTo>
                    <a:pt x="39" y="34"/>
                    <a:pt x="39" y="34"/>
                    <a:pt x="39" y="34"/>
                  </a:cubicBezTo>
                  <a:cubicBezTo>
                    <a:pt x="39" y="34"/>
                    <a:pt x="39" y="34"/>
                    <a:pt x="39" y="34"/>
                  </a:cubicBezTo>
                  <a:cubicBezTo>
                    <a:pt x="39" y="35"/>
                    <a:pt x="39" y="35"/>
                    <a:pt x="38" y="35"/>
                  </a:cubicBezTo>
                  <a:cubicBezTo>
                    <a:pt x="37" y="36"/>
                    <a:pt x="35" y="36"/>
                    <a:pt x="34" y="36"/>
                  </a:cubicBezTo>
                  <a:cubicBezTo>
                    <a:pt x="35" y="36"/>
                    <a:pt x="36" y="36"/>
                    <a:pt x="37" y="35"/>
                  </a:cubicBezTo>
                  <a:cubicBezTo>
                    <a:pt x="38" y="35"/>
                    <a:pt x="38" y="34"/>
                    <a:pt x="39" y="33"/>
                  </a:cubicBezTo>
                  <a:cubicBezTo>
                    <a:pt x="39" y="33"/>
                    <a:pt x="39" y="33"/>
                    <a:pt x="39" y="33"/>
                  </a:cubicBezTo>
                  <a:cubicBezTo>
                    <a:pt x="39" y="33"/>
                    <a:pt x="39" y="33"/>
                    <a:pt x="39" y="33"/>
                  </a:cubicBezTo>
                  <a:cubicBezTo>
                    <a:pt x="39" y="32"/>
                    <a:pt x="39" y="32"/>
                    <a:pt x="39" y="32"/>
                  </a:cubicBezTo>
                  <a:cubicBezTo>
                    <a:pt x="39" y="31"/>
                    <a:pt x="39" y="31"/>
                    <a:pt x="39" y="31"/>
                  </a:cubicBezTo>
                  <a:cubicBezTo>
                    <a:pt x="39" y="31"/>
                    <a:pt x="38" y="31"/>
                    <a:pt x="38" y="30"/>
                  </a:cubicBezTo>
                  <a:cubicBezTo>
                    <a:pt x="38" y="30"/>
                    <a:pt x="38" y="29"/>
                    <a:pt x="38" y="28"/>
                  </a:cubicBezTo>
                  <a:cubicBezTo>
                    <a:pt x="37" y="26"/>
                    <a:pt x="37" y="26"/>
                    <a:pt x="37" y="26"/>
                  </a:cubicBezTo>
                  <a:cubicBezTo>
                    <a:pt x="36" y="24"/>
                    <a:pt x="35" y="22"/>
                    <a:pt x="34" y="20"/>
                  </a:cubicBezTo>
                  <a:cubicBezTo>
                    <a:pt x="33" y="18"/>
                    <a:pt x="32" y="16"/>
                    <a:pt x="31" y="14"/>
                  </a:cubicBezTo>
                  <a:cubicBezTo>
                    <a:pt x="28" y="10"/>
                    <a:pt x="26" y="6"/>
                    <a:pt x="21" y="3"/>
                  </a:cubicBezTo>
                  <a:cubicBezTo>
                    <a:pt x="21" y="2"/>
                    <a:pt x="20" y="2"/>
                    <a:pt x="20" y="2"/>
                  </a:cubicBezTo>
                  <a:cubicBezTo>
                    <a:pt x="19" y="2"/>
                    <a:pt x="18" y="2"/>
                    <a:pt x="17" y="2"/>
                  </a:cubicBezTo>
                  <a:cubicBezTo>
                    <a:pt x="16" y="2"/>
                    <a:pt x="15" y="3"/>
                    <a:pt x="15" y="4"/>
                  </a:cubicBezTo>
                  <a:cubicBezTo>
                    <a:pt x="15" y="5"/>
                    <a:pt x="15" y="6"/>
                    <a:pt x="16" y="7"/>
                  </a:cubicBezTo>
                  <a:cubicBezTo>
                    <a:pt x="17" y="7"/>
                    <a:pt x="18" y="8"/>
                    <a:pt x="18" y="8"/>
                  </a:cubicBezTo>
                  <a:cubicBezTo>
                    <a:pt x="18" y="9"/>
                    <a:pt x="17" y="9"/>
                    <a:pt x="17" y="9"/>
                  </a:cubicBezTo>
                  <a:cubicBezTo>
                    <a:pt x="19" y="11"/>
                    <a:pt x="21" y="14"/>
                    <a:pt x="21" y="16"/>
                  </a:cubicBezTo>
                  <a:cubicBezTo>
                    <a:pt x="22" y="17"/>
                    <a:pt x="23" y="18"/>
                    <a:pt x="23" y="19"/>
                  </a:cubicBezTo>
                  <a:cubicBezTo>
                    <a:pt x="23" y="20"/>
                    <a:pt x="23" y="20"/>
                    <a:pt x="23" y="21"/>
                  </a:cubicBezTo>
                  <a:cubicBezTo>
                    <a:pt x="23" y="21"/>
                    <a:pt x="22" y="21"/>
                    <a:pt x="22" y="21"/>
                  </a:cubicBezTo>
                  <a:cubicBezTo>
                    <a:pt x="22" y="21"/>
                    <a:pt x="22" y="21"/>
                    <a:pt x="22" y="21"/>
                  </a:cubicBezTo>
                  <a:cubicBezTo>
                    <a:pt x="22" y="21"/>
                    <a:pt x="22" y="21"/>
                    <a:pt x="22" y="21"/>
                  </a:cubicBezTo>
                  <a:cubicBezTo>
                    <a:pt x="21" y="21"/>
                    <a:pt x="21" y="21"/>
                    <a:pt x="21" y="21"/>
                  </a:cubicBezTo>
                  <a:cubicBezTo>
                    <a:pt x="22" y="21"/>
                    <a:pt x="22" y="21"/>
                    <a:pt x="22" y="21"/>
                  </a:cubicBezTo>
                  <a:cubicBezTo>
                    <a:pt x="22" y="21"/>
                    <a:pt x="22" y="21"/>
                    <a:pt x="22" y="21"/>
                  </a:cubicBezTo>
                  <a:cubicBezTo>
                    <a:pt x="22" y="21"/>
                    <a:pt x="22" y="21"/>
                    <a:pt x="22" y="21"/>
                  </a:cubicBezTo>
                  <a:cubicBezTo>
                    <a:pt x="22" y="21"/>
                    <a:pt x="22" y="20"/>
                    <a:pt x="22" y="20"/>
                  </a:cubicBezTo>
                  <a:cubicBezTo>
                    <a:pt x="22" y="20"/>
                    <a:pt x="22" y="20"/>
                    <a:pt x="22" y="19"/>
                  </a:cubicBezTo>
                  <a:cubicBezTo>
                    <a:pt x="22" y="18"/>
                    <a:pt x="22" y="17"/>
                    <a:pt x="21" y="16"/>
                  </a:cubicBezTo>
                  <a:cubicBezTo>
                    <a:pt x="20" y="14"/>
                    <a:pt x="19" y="11"/>
                    <a:pt x="17" y="10"/>
                  </a:cubicBezTo>
                  <a:cubicBezTo>
                    <a:pt x="16" y="10"/>
                    <a:pt x="16" y="11"/>
                    <a:pt x="16" y="12"/>
                  </a:cubicBezTo>
                  <a:cubicBezTo>
                    <a:pt x="16" y="12"/>
                    <a:pt x="16" y="12"/>
                    <a:pt x="16" y="13"/>
                  </a:cubicBezTo>
                  <a:cubicBezTo>
                    <a:pt x="17" y="13"/>
                    <a:pt x="17" y="13"/>
                    <a:pt x="17" y="14"/>
                  </a:cubicBezTo>
                  <a:cubicBezTo>
                    <a:pt x="17" y="15"/>
                    <a:pt x="17" y="15"/>
                    <a:pt x="17" y="16"/>
                  </a:cubicBezTo>
                  <a:cubicBezTo>
                    <a:pt x="17" y="16"/>
                    <a:pt x="17" y="16"/>
                    <a:pt x="16" y="16"/>
                  </a:cubicBezTo>
                  <a:cubicBezTo>
                    <a:pt x="16" y="16"/>
                    <a:pt x="16" y="16"/>
                    <a:pt x="16" y="16"/>
                  </a:cubicBezTo>
                  <a:cubicBezTo>
                    <a:pt x="16" y="16"/>
                    <a:pt x="16" y="16"/>
                    <a:pt x="16" y="15"/>
                  </a:cubicBezTo>
                  <a:cubicBezTo>
                    <a:pt x="16" y="15"/>
                    <a:pt x="15" y="15"/>
                    <a:pt x="15" y="15"/>
                  </a:cubicBezTo>
                  <a:cubicBezTo>
                    <a:pt x="14" y="14"/>
                    <a:pt x="14" y="14"/>
                    <a:pt x="14" y="14"/>
                  </a:cubicBezTo>
                  <a:cubicBezTo>
                    <a:pt x="14" y="14"/>
                    <a:pt x="14" y="14"/>
                    <a:pt x="14" y="14"/>
                  </a:cubicBezTo>
                  <a:cubicBezTo>
                    <a:pt x="14" y="15"/>
                    <a:pt x="13" y="14"/>
                    <a:pt x="13" y="14"/>
                  </a:cubicBezTo>
                  <a:cubicBezTo>
                    <a:pt x="13" y="14"/>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4" y="12"/>
                    <a:pt x="14" y="12"/>
                    <a:pt x="15" y="11"/>
                  </a:cubicBezTo>
                  <a:cubicBezTo>
                    <a:pt x="15" y="11"/>
                    <a:pt x="15" y="10"/>
                    <a:pt x="15" y="10"/>
                  </a:cubicBezTo>
                  <a:cubicBezTo>
                    <a:pt x="15" y="10"/>
                    <a:pt x="15" y="9"/>
                    <a:pt x="15" y="9"/>
                  </a:cubicBezTo>
                  <a:cubicBezTo>
                    <a:pt x="15" y="8"/>
                    <a:pt x="14" y="8"/>
                    <a:pt x="13" y="7"/>
                  </a:cubicBezTo>
                  <a:cubicBezTo>
                    <a:pt x="12" y="7"/>
                    <a:pt x="11" y="6"/>
                    <a:pt x="9" y="7"/>
                  </a:cubicBezTo>
                  <a:cubicBezTo>
                    <a:pt x="9" y="6"/>
                    <a:pt x="9" y="6"/>
                    <a:pt x="9" y="6"/>
                  </a:cubicBezTo>
                  <a:cubicBezTo>
                    <a:pt x="10" y="5"/>
                    <a:pt x="11" y="5"/>
                    <a:pt x="12" y="4"/>
                  </a:cubicBezTo>
                  <a:cubicBezTo>
                    <a:pt x="12" y="4"/>
                    <a:pt x="13" y="4"/>
                    <a:pt x="13" y="3"/>
                  </a:cubicBezTo>
                  <a:cubicBezTo>
                    <a:pt x="13" y="2"/>
                    <a:pt x="12" y="1"/>
                    <a:pt x="12" y="0"/>
                  </a:cubicBezTo>
                  <a:cubicBezTo>
                    <a:pt x="11" y="0"/>
                    <a:pt x="10" y="1"/>
                    <a:pt x="9" y="1"/>
                  </a:cubicBezTo>
                  <a:cubicBezTo>
                    <a:pt x="8" y="1"/>
                    <a:pt x="7" y="2"/>
                    <a:pt x="5" y="3"/>
                  </a:cubicBezTo>
                  <a:cubicBezTo>
                    <a:pt x="3" y="4"/>
                    <a:pt x="2" y="6"/>
                    <a:pt x="1" y="9"/>
                  </a:cubicBezTo>
                  <a:cubicBezTo>
                    <a:pt x="1" y="10"/>
                    <a:pt x="0" y="11"/>
                    <a:pt x="0" y="12"/>
                  </a:cubicBezTo>
                  <a:cubicBezTo>
                    <a:pt x="0" y="13"/>
                    <a:pt x="1" y="14"/>
                    <a:pt x="1" y="15"/>
                  </a:cubicBezTo>
                  <a:cubicBezTo>
                    <a:pt x="2" y="20"/>
                    <a:pt x="4" y="24"/>
                    <a:pt x="7" y="27"/>
                  </a:cubicBezTo>
                  <a:cubicBezTo>
                    <a:pt x="10" y="30"/>
                    <a:pt x="13" y="32"/>
                    <a:pt x="16" y="33"/>
                  </a:cubicBezTo>
                  <a:cubicBezTo>
                    <a:pt x="21" y="37"/>
                    <a:pt x="27" y="38"/>
                    <a:pt x="32" y="39"/>
                  </a:cubicBezTo>
                  <a:cubicBezTo>
                    <a:pt x="33" y="39"/>
                    <a:pt x="34" y="39"/>
                    <a:pt x="35" y="39"/>
                  </a:cubicBezTo>
                  <a:cubicBezTo>
                    <a:pt x="36" y="39"/>
                    <a:pt x="37" y="39"/>
                    <a:pt x="38" y="39"/>
                  </a:cubicBezTo>
                  <a:cubicBezTo>
                    <a:pt x="39" y="39"/>
                    <a:pt x="40" y="38"/>
                    <a:pt x="40" y="37"/>
                  </a:cubicBezTo>
                  <a:cubicBezTo>
                    <a:pt x="40" y="37"/>
                    <a:pt x="40" y="37"/>
                    <a:pt x="40" y="37"/>
                  </a:cubicBezTo>
                  <a:cubicBezTo>
                    <a:pt x="41" y="37"/>
                    <a:pt x="41" y="37"/>
                    <a:pt x="41" y="37"/>
                  </a:cubicBezTo>
                  <a:cubicBezTo>
                    <a:pt x="42" y="36"/>
                    <a:pt x="42" y="36"/>
                    <a:pt x="42" y="36"/>
                  </a:cubicBezTo>
                  <a:cubicBezTo>
                    <a:pt x="43" y="36"/>
                    <a:pt x="43" y="36"/>
                    <a:pt x="43" y="36"/>
                  </a:cubicBezTo>
                  <a:cubicBezTo>
                    <a:pt x="43" y="35"/>
                    <a:pt x="43" y="35"/>
                    <a:pt x="43" y="35"/>
                  </a:cubicBezTo>
                  <a:cubicBezTo>
                    <a:pt x="43" y="34"/>
                    <a:pt x="43" y="34"/>
                    <a:pt x="43" y="34"/>
                  </a:cubicBezTo>
                  <a:cubicBezTo>
                    <a:pt x="43" y="34"/>
                    <a:pt x="43" y="34"/>
                    <a:pt x="43" y="34"/>
                  </a:cubicBezTo>
                  <a:lnTo>
                    <a:pt x="43" y="33"/>
                  </a:lnTo>
                  <a:close/>
                  <a:moveTo>
                    <a:pt x="12" y="11"/>
                  </a:moveTo>
                  <a:cubicBezTo>
                    <a:pt x="12" y="11"/>
                    <a:pt x="12" y="11"/>
                    <a:pt x="12" y="11"/>
                  </a:cubicBezTo>
                  <a:cubicBezTo>
                    <a:pt x="12" y="11"/>
                    <a:pt x="12" y="11"/>
                    <a:pt x="12" y="11"/>
                  </a:cubicBezTo>
                  <a:cubicBezTo>
                    <a:pt x="11" y="11"/>
                    <a:pt x="11" y="11"/>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8" name="Freeform 40"/>
            <p:cNvSpPr/>
            <p:nvPr/>
          </p:nvSpPr>
          <p:spPr bwMode="auto">
            <a:xfrm>
              <a:off x="6613526" y="2957513"/>
              <a:ext cx="0" cy="3175"/>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9" name="Freeform 41"/>
            <p:cNvSpPr/>
            <p:nvPr/>
          </p:nvSpPr>
          <p:spPr bwMode="auto">
            <a:xfrm>
              <a:off x="6613526" y="29606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0" name="Freeform 42"/>
            <p:cNvSpPr/>
            <p:nvPr/>
          </p:nvSpPr>
          <p:spPr bwMode="auto">
            <a:xfrm>
              <a:off x="6616701" y="2960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1" name="Freeform 43"/>
            <p:cNvSpPr>
              <a:spLocks noEditPoints="1"/>
            </p:cNvSpPr>
            <p:nvPr/>
          </p:nvSpPr>
          <p:spPr bwMode="auto">
            <a:xfrm>
              <a:off x="6503988" y="2938463"/>
              <a:ext cx="150813" cy="153988"/>
            </a:xfrm>
            <a:custGeom>
              <a:avLst/>
              <a:gdLst>
                <a:gd name="T0" fmla="*/ 32 w 40"/>
                <a:gd name="T1" fmla="*/ 31 h 41"/>
                <a:gd name="T2" fmla="*/ 32 w 40"/>
                <a:gd name="T3" fmla="*/ 31 h 41"/>
                <a:gd name="T4" fmla="*/ 12 w 40"/>
                <a:gd name="T5" fmla="*/ 39 h 41"/>
                <a:gd name="T6" fmla="*/ 6 w 40"/>
                <a:gd name="T7" fmla="*/ 30 h 41"/>
                <a:gd name="T8" fmla="*/ 9 w 40"/>
                <a:gd name="T9" fmla="*/ 26 h 41"/>
                <a:gd name="T10" fmla="*/ 3 w 40"/>
                <a:gd name="T11" fmla="*/ 39 h 41"/>
                <a:gd name="T12" fmla="*/ 26 w 40"/>
                <a:gd name="T13" fmla="*/ 35 h 41"/>
                <a:gd name="T14" fmla="*/ 36 w 40"/>
                <a:gd name="T15" fmla="*/ 23 h 41"/>
                <a:gd name="T16" fmla="*/ 39 w 40"/>
                <a:gd name="T17" fmla="*/ 10 h 41"/>
                <a:gd name="T18" fmla="*/ 38 w 40"/>
                <a:gd name="T19" fmla="*/ 10 h 41"/>
                <a:gd name="T20" fmla="*/ 37 w 40"/>
                <a:gd name="T21" fmla="*/ 15 h 41"/>
                <a:gd name="T22" fmla="*/ 27 w 40"/>
                <a:gd name="T23" fmla="*/ 32 h 41"/>
                <a:gd name="T24" fmla="*/ 19 w 40"/>
                <a:gd name="T25" fmla="*/ 35 h 41"/>
                <a:gd name="T26" fmla="*/ 37 w 40"/>
                <a:gd name="T27" fmla="*/ 16 h 41"/>
                <a:gd name="T28" fmla="*/ 36 w 40"/>
                <a:gd name="T29" fmla="*/ 5 h 41"/>
                <a:gd name="T30" fmla="*/ 34 w 40"/>
                <a:gd name="T31" fmla="*/ 3 h 41"/>
                <a:gd name="T32" fmla="*/ 30 w 40"/>
                <a:gd name="T33" fmla="*/ 3 h 41"/>
                <a:gd name="T34" fmla="*/ 30 w 40"/>
                <a:gd name="T35" fmla="*/ 6 h 41"/>
                <a:gd name="T36" fmla="*/ 30 w 40"/>
                <a:gd name="T37" fmla="*/ 8 h 41"/>
                <a:gd name="T38" fmla="*/ 30 w 40"/>
                <a:gd name="T39" fmla="*/ 6 h 41"/>
                <a:gd name="T40" fmla="*/ 25 w 40"/>
                <a:gd name="T41" fmla="*/ 7 h 41"/>
                <a:gd name="T42" fmla="*/ 26 w 40"/>
                <a:gd name="T43" fmla="*/ 3 h 41"/>
                <a:gd name="T44" fmla="*/ 20 w 40"/>
                <a:gd name="T45" fmla="*/ 4 h 41"/>
                <a:gd name="T46" fmla="*/ 15 w 40"/>
                <a:gd name="T47" fmla="*/ 10 h 41"/>
                <a:gd name="T48" fmla="*/ 15 w 40"/>
                <a:gd name="T49" fmla="*/ 11 h 41"/>
                <a:gd name="T50" fmla="*/ 14 w 40"/>
                <a:gd name="T51" fmla="*/ 13 h 41"/>
                <a:gd name="T52" fmla="*/ 10 w 40"/>
                <a:gd name="T53" fmla="*/ 20 h 41"/>
                <a:gd name="T54" fmla="*/ 0 w 40"/>
                <a:gd name="T55" fmla="*/ 41 h 41"/>
                <a:gd name="T56" fmla="*/ 26 w 40"/>
                <a:gd name="T57" fmla="*/ 36 h 41"/>
                <a:gd name="T58" fmla="*/ 18 w 40"/>
                <a:gd name="T59" fmla="*/ 36 h 41"/>
                <a:gd name="T60" fmla="*/ 25 w 40"/>
                <a:gd name="T61" fmla="*/ 24 h 41"/>
                <a:gd name="T62" fmla="*/ 24 w 40"/>
                <a:gd name="T63" fmla="*/ 24 h 41"/>
                <a:gd name="T64" fmla="*/ 28 w 40"/>
                <a:gd name="T65" fmla="*/ 19 h 41"/>
                <a:gd name="T66" fmla="*/ 29 w 40"/>
                <a:gd name="T67" fmla="*/ 15 h 41"/>
                <a:gd name="T68" fmla="*/ 25 w 40"/>
                <a:gd name="T69"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41">
                  <a:moveTo>
                    <a:pt x="26" y="36"/>
                  </a:moveTo>
                  <a:cubicBezTo>
                    <a:pt x="28" y="35"/>
                    <a:pt x="30" y="33"/>
                    <a:pt x="32" y="31"/>
                  </a:cubicBezTo>
                  <a:cubicBezTo>
                    <a:pt x="34" y="29"/>
                    <a:pt x="36" y="27"/>
                    <a:pt x="37" y="24"/>
                  </a:cubicBezTo>
                  <a:cubicBezTo>
                    <a:pt x="36" y="27"/>
                    <a:pt x="34" y="29"/>
                    <a:pt x="32" y="31"/>
                  </a:cubicBezTo>
                  <a:cubicBezTo>
                    <a:pt x="30" y="33"/>
                    <a:pt x="28" y="34"/>
                    <a:pt x="26" y="35"/>
                  </a:cubicBezTo>
                  <a:cubicBezTo>
                    <a:pt x="21" y="38"/>
                    <a:pt x="17" y="39"/>
                    <a:pt x="12" y="39"/>
                  </a:cubicBezTo>
                  <a:cubicBezTo>
                    <a:pt x="1" y="40"/>
                    <a:pt x="1" y="40"/>
                    <a:pt x="1" y="40"/>
                  </a:cubicBezTo>
                  <a:cubicBezTo>
                    <a:pt x="6" y="30"/>
                    <a:pt x="6" y="30"/>
                    <a:pt x="6" y="30"/>
                  </a:cubicBezTo>
                  <a:cubicBezTo>
                    <a:pt x="8" y="25"/>
                    <a:pt x="8" y="25"/>
                    <a:pt x="8" y="25"/>
                  </a:cubicBezTo>
                  <a:cubicBezTo>
                    <a:pt x="8" y="25"/>
                    <a:pt x="9" y="26"/>
                    <a:pt x="9" y="26"/>
                  </a:cubicBezTo>
                  <a:cubicBezTo>
                    <a:pt x="8" y="27"/>
                    <a:pt x="8" y="29"/>
                    <a:pt x="7" y="31"/>
                  </a:cubicBezTo>
                  <a:cubicBezTo>
                    <a:pt x="3" y="39"/>
                    <a:pt x="3" y="39"/>
                    <a:pt x="3" y="39"/>
                  </a:cubicBezTo>
                  <a:cubicBezTo>
                    <a:pt x="12" y="38"/>
                    <a:pt x="12" y="38"/>
                    <a:pt x="12" y="38"/>
                  </a:cubicBezTo>
                  <a:cubicBezTo>
                    <a:pt x="17" y="37"/>
                    <a:pt x="21" y="37"/>
                    <a:pt x="26" y="35"/>
                  </a:cubicBezTo>
                  <a:cubicBezTo>
                    <a:pt x="28" y="34"/>
                    <a:pt x="30" y="32"/>
                    <a:pt x="32" y="30"/>
                  </a:cubicBezTo>
                  <a:cubicBezTo>
                    <a:pt x="34" y="28"/>
                    <a:pt x="36" y="26"/>
                    <a:pt x="36" y="23"/>
                  </a:cubicBezTo>
                  <a:cubicBezTo>
                    <a:pt x="38" y="24"/>
                    <a:pt x="38" y="24"/>
                    <a:pt x="38" y="24"/>
                  </a:cubicBezTo>
                  <a:cubicBezTo>
                    <a:pt x="40" y="19"/>
                    <a:pt x="40" y="14"/>
                    <a:pt x="39" y="10"/>
                  </a:cubicBezTo>
                  <a:cubicBezTo>
                    <a:pt x="39" y="8"/>
                    <a:pt x="38" y="6"/>
                    <a:pt x="37" y="5"/>
                  </a:cubicBezTo>
                  <a:cubicBezTo>
                    <a:pt x="37" y="7"/>
                    <a:pt x="37" y="9"/>
                    <a:pt x="38" y="10"/>
                  </a:cubicBezTo>
                  <a:cubicBezTo>
                    <a:pt x="38" y="11"/>
                    <a:pt x="37" y="12"/>
                    <a:pt x="37" y="13"/>
                  </a:cubicBezTo>
                  <a:cubicBezTo>
                    <a:pt x="37" y="13"/>
                    <a:pt x="37" y="14"/>
                    <a:pt x="37" y="15"/>
                  </a:cubicBezTo>
                  <a:cubicBezTo>
                    <a:pt x="37" y="18"/>
                    <a:pt x="36" y="22"/>
                    <a:pt x="34" y="25"/>
                  </a:cubicBezTo>
                  <a:cubicBezTo>
                    <a:pt x="32" y="28"/>
                    <a:pt x="30" y="31"/>
                    <a:pt x="27" y="32"/>
                  </a:cubicBezTo>
                  <a:cubicBezTo>
                    <a:pt x="24" y="34"/>
                    <a:pt x="22" y="35"/>
                    <a:pt x="19" y="35"/>
                  </a:cubicBezTo>
                  <a:cubicBezTo>
                    <a:pt x="19" y="35"/>
                    <a:pt x="19" y="35"/>
                    <a:pt x="19" y="35"/>
                  </a:cubicBezTo>
                  <a:cubicBezTo>
                    <a:pt x="24" y="34"/>
                    <a:pt x="29" y="31"/>
                    <a:pt x="32" y="27"/>
                  </a:cubicBezTo>
                  <a:cubicBezTo>
                    <a:pt x="35" y="24"/>
                    <a:pt x="36" y="20"/>
                    <a:pt x="37" y="16"/>
                  </a:cubicBezTo>
                  <a:cubicBezTo>
                    <a:pt x="37" y="14"/>
                    <a:pt x="37" y="12"/>
                    <a:pt x="37" y="11"/>
                  </a:cubicBezTo>
                  <a:cubicBezTo>
                    <a:pt x="37" y="9"/>
                    <a:pt x="37" y="7"/>
                    <a:pt x="36" y="5"/>
                  </a:cubicBezTo>
                  <a:cubicBezTo>
                    <a:pt x="36" y="5"/>
                    <a:pt x="36" y="4"/>
                    <a:pt x="36" y="4"/>
                  </a:cubicBezTo>
                  <a:cubicBezTo>
                    <a:pt x="35" y="3"/>
                    <a:pt x="35" y="3"/>
                    <a:pt x="34" y="3"/>
                  </a:cubicBezTo>
                  <a:cubicBezTo>
                    <a:pt x="33" y="2"/>
                    <a:pt x="32" y="2"/>
                    <a:pt x="32" y="2"/>
                  </a:cubicBezTo>
                  <a:cubicBezTo>
                    <a:pt x="31" y="2"/>
                    <a:pt x="30" y="2"/>
                    <a:pt x="30" y="3"/>
                  </a:cubicBezTo>
                  <a:cubicBezTo>
                    <a:pt x="30" y="3"/>
                    <a:pt x="30" y="4"/>
                    <a:pt x="30" y="4"/>
                  </a:cubicBezTo>
                  <a:cubicBezTo>
                    <a:pt x="30" y="5"/>
                    <a:pt x="30" y="5"/>
                    <a:pt x="30" y="6"/>
                  </a:cubicBezTo>
                  <a:cubicBezTo>
                    <a:pt x="30" y="7"/>
                    <a:pt x="31" y="8"/>
                    <a:pt x="31" y="8"/>
                  </a:cubicBezTo>
                  <a:cubicBezTo>
                    <a:pt x="30" y="8"/>
                    <a:pt x="30" y="8"/>
                    <a:pt x="30" y="8"/>
                  </a:cubicBezTo>
                  <a:cubicBezTo>
                    <a:pt x="30" y="7"/>
                    <a:pt x="30" y="7"/>
                    <a:pt x="30" y="6"/>
                  </a:cubicBezTo>
                  <a:cubicBezTo>
                    <a:pt x="30" y="6"/>
                    <a:pt x="30" y="6"/>
                    <a:pt x="30" y="6"/>
                  </a:cubicBezTo>
                  <a:cubicBezTo>
                    <a:pt x="29" y="6"/>
                    <a:pt x="29" y="6"/>
                    <a:pt x="29" y="6"/>
                  </a:cubicBezTo>
                  <a:cubicBezTo>
                    <a:pt x="28" y="6"/>
                    <a:pt x="26" y="6"/>
                    <a:pt x="25" y="7"/>
                  </a:cubicBezTo>
                  <a:cubicBezTo>
                    <a:pt x="24" y="6"/>
                    <a:pt x="24" y="6"/>
                    <a:pt x="24" y="6"/>
                  </a:cubicBezTo>
                  <a:cubicBezTo>
                    <a:pt x="26" y="4"/>
                    <a:pt x="27" y="3"/>
                    <a:pt x="26" y="3"/>
                  </a:cubicBezTo>
                  <a:cubicBezTo>
                    <a:pt x="26" y="2"/>
                    <a:pt x="24" y="1"/>
                    <a:pt x="24" y="0"/>
                  </a:cubicBezTo>
                  <a:cubicBezTo>
                    <a:pt x="23" y="2"/>
                    <a:pt x="22" y="3"/>
                    <a:pt x="20" y="4"/>
                  </a:cubicBezTo>
                  <a:cubicBezTo>
                    <a:pt x="19" y="5"/>
                    <a:pt x="18" y="6"/>
                    <a:pt x="17" y="7"/>
                  </a:cubicBezTo>
                  <a:cubicBezTo>
                    <a:pt x="17" y="8"/>
                    <a:pt x="16" y="9"/>
                    <a:pt x="15" y="10"/>
                  </a:cubicBezTo>
                  <a:cubicBezTo>
                    <a:pt x="15" y="10"/>
                    <a:pt x="15" y="10"/>
                    <a:pt x="15" y="10"/>
                  </a:cubicBezTo>
                  <a:cubicBezTo>
                    <a:pt x="15" y="10"/>
                    <a:pt x="15" y="10"/>
                    <a:pt x="15" y="11"/>
                  </a:cubicBezTo>
                  <a:cubicBezTo>
                    <a:pt x="15" y="11"/>
                    <a:pt x="15" y="11"/>
                    <a:pt x="15" y="11"/>
                  </a:cubicBezTo>
                  <a:cubicBezTo>
                    <a:pt x="14" y="13"/>
                    <a:pt x="14" y="13"/>
                    <a:pt x="14" y="13"/>
                  </a:cubicBezTo>
                  <a:cubicBezTo>
                    <a:pt x="13" y="15"/>
                    <a:pt x="13" y="15"/>
                    <a:pt x="13" y="15"/>
                  </a:cubicBezTo>
                  <a:cubicBezTo>
                    <a:pt x="10" y="20"/>
                    <a:pt x="10" y="20"/>
                    <a:pt x="10" y="20"/>
                  </a:cubicBezTo>
                  <a:cubicBezTo>
                    <a:pt x="6" y="30"/>
                    <a:pt x="6" y="30"/>
                    <a:pt x="6" y="30"/>
                  </a:cubicBezTo>
                  <a:cubicBezTo>
                    <a:pt x="0" y="41"/>
                    <a:pt x="0" y="41"/>
                    <a:pt x="0" y="41"/>
                  </a:cubicBezTo>
                  <a:cubicBezTo>
                    <a:pt x="12" y="40"/>
                    <a:pt x="12" y="40"/>
                    <a:pt x="12" y="40"/>
                  </a:cubicBezTo>
                  <a:cubicBezTo>
                    <a:pt x="17" y="39"/>
                    <a:pt x="22" y="38"/>
                    <a:pt x="26" y="36"/>
                  </a:cubicBezTo>
                  <a:close/>
                  <a:moveTo>
                    <a:pt x="18" y="36"/>
                  </a:moveTo>
                  <a:cubicBezTo>
                    <a:pt x="18" y="36"/>
                    <a:pt x="18" y="36"/>
                    <a:pt x="18" y="36"/>
                  </a:cubicBezTo>
                  <a:cubicBezTo>
                    <a:pt x="18" y="36"/>
                    <a:pt x="18" y="36"/>
                    <a:pt x="18" y="36"/>
                  </a:cubicBezTo>
                  <a:close/>
                  <a:moveTo>
                    <a:pt x="25" y="24"/>
                  </a:moveTo>
                  <a:cubicBezTo>
                    <a:pt x="24" y="24"/>
                    <a:pt x="24" y="24"/>
                    <a:pt x="24" y="24"/>
                  </a:cubicBezTo>
                  <a:cubicBezTo>
                    <a:pt x="24" y="24"/>
                    <a:pt x="24" y="24"/>
                    <a:pt x="24" y="24"/>
                  </a:cubicBezTo>
                  <a:cubicBezTo>
                    <a:pt x="24" y="24"/>
                    <a:pt x="24" y="24"/>
                    <a:pt x="24" y="24"/>
                  </a:cubicBezTo>
                  <a:cubicBezTo>
                    <a:pt x="26" y="22"/>
                    <a:pt x="27" y="21"/>
                    <a:pt x="28" y="19"/>
                  </a:cubicBezTo>
                  <a:cubicBezTo>
                    <a:pt x="28" y="18"/>
                    <a:pt x="29" y="17"/>
                    <a:pt x="29" y="15"/>
                  </a:cubicBezTo>
                  <a:cubicBezTo>
                    <a:pt x="29" y="15"/>
                    <a:pt x="29" y="15"/>
                    <a:pt x="29" y="15"/>
                  </a:cubicBezTo>
                  <a:cubicBezTo>
                    <a:pt x="29" y="16"/>
                    <a:pt x="29" y="18"/>
                    <a:pt x="28" y="19"/>
                  </a:cubicBezTo>
                  <a:cubicBezTo>
                    <a:pt x="27" y="21"/>
                    <a:pt x="26" y="23"/>
                    <a:pt x="2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2" name="Freeform 44"/>
            <p:cNvSpPr/>
            <p:nvPr/>
          </p:nvSpPr>
          <p:spPr bwMode="auto">
            <a:xfrm>
              <a:off x="6613526" y="29575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3" name="Freeform 45"/>
            <p:cNvSpPr/>
            <p:nvPr/>
          </p:nvSpPr>
          <p:spPr bwMode="auto">
            <a:xfrm>
              <a:off x="6613526" y="2960688"/>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4" name="Freeform 46"/>
            <p:cNvSpPr>
              <a:spLocks noEditPoints="1"/>
            </p:cNvSpPr>
            <p:nvPr/>
          </p:nvSpPr>
          <p:spPr bwMode="auto">
            <a:xfrm>
              <a:off x="4999038" y="1544638"/>
              <a:ext cx="2201863" cy="3138488"/>
            </a:xfrm>
            <a:custGeom>
              <a:avLst/>
              <a:gdLst>
                <a:gd name="T0" fmla="*/ 329 w 585"/>
                <a:gd name="T1" fmla="*/ 617 h 835"/>
                <a:gd name="T2" fmla="*/ 393 w 585"/>
                <a:gd name="T3" fmla="*/ 406 h 835"/>
                <a:gd name="T4" fmla="*/ 334 w 585"/>
                <a:gd name="T5" fmla="*/ 317 h 835"/>
                <a:gd name="T6" fmla="*/ 383 w 585"/>
                <a:gd name="T7" fmla="*/ 401 h 835"/>
                <a:gd name="T8" fmla="*/ 359 w 585"/>
                <a:gd name="T9" fmla="*/ 523 h 835"/>
                <a:gd name="T10" fmla="*/ 535 w 585"/>
                <a:gd name="T11" fmla="*/ 440 h 835"/>
                <a:gd name="T12" fmla="*/ 406 w 585"/>
                <a:gd name="T13" fmla="*/ 544 h 835"/>
                <a:gd name="T14" fmla="*/ 404 w 585"/>
                <a:gd name="T15" fmla="*/ 430 h 835"/>
                <a:gd name="T16" fmla="*/ 385 w 585"/>
                <a:gd name="T17" fmla="*/ 393 h 835"/>
                <a:gd name="T18" fmla="*/ 408 w 585"/>
                <a:gd name="T19" fmla="*/ 429 h 835"/>
                <a:gd name="T20" fmla="*/ 406 w 585"/>
                <a:gd name="T21" fmla="*/ 570 h 835"/>
                <a:gd name="T22" fmla="*/ 413 w 585"/>
                <a:gd name="T23" fmla="*/ 536 h 835"/>
                <a:gd name="T24" fmla="*/ 407 w 585"/>
                <a:gd name="T25" fmla="*/ 431 h 835"/>
                <a:gd name="T26" fmla="*/ 363 w 585"/>
                <a:gd name="T27" fmla="*/ 361 h 835"/>
                <a:gd name="T28" fmla="*/ 289 w 585"/>
                <a:gd name="T29" fmla="*/ 345 h 835"/>
                <a:gd name="T30" fmla="*/ 217 w 585"/>
                <a:gd name="T31" fmla="*/ 366 h 835"/>
                <a:gd name="T32" fmla="*/ 206 w 585"/>
                <a:gd name="T33" fmla="*/ 480 h 835"/>
                <a:gd name="T34" fmla="*/ 40 w 585"/>
                <a:gd name="T35" fmla="*/ 170 h 835"/>
                <a:gd name="T36" fmla="*/ 157 w 585"/>
                <a:gd name="T37" fmla="*/ 545 h 835"/>
                <a:gd name="T38" fmla="*/ 185 w 585"/>
                <a:gd name="T39" fmla="*/ 719 h 835"/>
                <a:gd name="T40" fmla="*/ 249 w 585"/>
                <a:gd name="T41" fmla="*/ 831 h 835"/>
                <a:gd name="T42" fmla="*/ 245 w 585"/>
                <a:gd name="T43" fmla="*/ 829 h 835"/>
                <a:gd name="T44" fmla="*/ 224 w 585"/>
                <a:gd name="T45" fmla="*/ 805 h 835"/>
                <a:gd name="T46" fmla="*/ 360 w 585"/>
                <a:gd name="T47" fmla="*/ 812 h 835"/>
                <a:gd name="T48" fmla="*/ 382 w 585"/>
                <a:gd name="T49" fmla="*/ 767 h 835"/>
                <a:gd name="T50" fmla="*/ 375 w 585"/>
                <a:gd name="T51" fmla="*/ 779 h 835"/>
                <a:gd name="T52" fmla="*/ 354 w 585"/>
                <a:gd name="T53" fmla="*/ 801 h 835"/>
                <a:gd name="T54" fmla="*/ 358 w 585"/>
                <a:gd name="T55" fmla="*/ 789 h 835"/>
                <a:gd name="T56" fmla="*/ 180 w 585"/>
                <a:gd name="T57" fmla="*/ 750 h 835"/>
                <a:gd name="T58" fmla="*/ 296 w 585"/>
                <a:gd name="T59" fmla="*/ 716 h 835"/>
                <a:gd name="T60" fmla="*/ 397 w 585"/>
                <a:gd name="T61" fmla="*/ 709 h 835"/>
                <a:gd name="T62" fmla="*/ 362 w 585"/>
                <a:gd name="T63" fmla="*/ 675 h 835"/>
                <a:gd name="T64" fmla="*/ 414 w 585"/>
                <a:gd name="T65" fmla="*/ 634 h 835"/>
                <a:gd name="T66" fmla="*/ 397 w 585"/>
                <a:gd name="T67" fmla="*/ 658 h 835"/>
                <a:gd name="T68" fmla="*/ 405 w 585"/>
                <a:gd name="T69" fmla="*/ 620 h 835"/>
                <a:gd name="T70" fmla="*/ 416 w 585"/>
                <a:gd name="T71" fmla="*/ 599 h 835"/>
                <a:gd name="T72" fmla="*/ 256 w 585"/>
                <a:gd name="T73" fmla="*/ 820 h 835"/>
                <a:gd name="T74" fmla="*/ 228 w 585"/>
                <a:gd name="T75" fmla="*/ 811 h 835"/>
                <a:gd name="T76" fmla="*/ 185 w 585"/>
                <a:gd name="T77" fmla="*/ 718 h 835"/>
                <a:gd name="T78" fmla="*/ 225 w 585"/>
                <a:gd name="T79" fmla="*/ 376 h 835"/>
                <a:gd name="T80" fmla="*/ 270 w 585"/>
                <a:gd name="T81" fmla="*/ 353 h 835"/>
                <a:gd name="T82" fmla="*/ 358 w 585"/>
                <a:gd name="T83" fmla="*/ 348 h 835"/>
                <a:gd name="T84" fmla="*/ 446 w 585"/>
                <a:gd name="T85" fmla="*/ 390 h 835"/>
                <a:gd name="T86" fmla="*/ 407 w 585"/>
                <a:gd name="T87" fmla="*/ 418 h 835"/>
                <a:gd name="T88" fmla="*/ 355 w 585"/>
                <a:gd name="T89" fmla="*/ 374 h 835"/>
                <a:gd name="T90" fmla="*/ 332 w 585"/>
                <a:gd name="T91" fmla="*/ 354 h 835"/>
                <a:gd name="T92" fmla="*/ 242 w 585"/>
                <a:gd name="T93" fmla="*/ 333 h 835"/>
                <a:gd name="T94" fmla="*/ 139 w 585"/>
                <a:gd name="T95" fmla="*/ 387 h 835"/>
                <a:gd name="T96" fmla="*/ 182 w 585"/>
                <a:gd name="T97" fmla="*/ 623 h 835"/>
                <a:gd name="T98" fmla="*/ 372 w 585"/>
                <a:gd name="T99" fmla="*/ 434 h 835"/>
                <a:gd name="T100" fmla="*/ 255 w 585"/>
                <a:gd name="T101" fmla="*/ 373 h 835"/>
                <a:gd name="T102" fmla="*/ 374 w 585"/>
                <a:gd name="T103" fmla="*/ 423 h 835"/>
                <a:gd name="T104" fmla="*/ 235 w 585"/>
                <a:gd name="T105" fmla="*/ 391 h 835"/>
                <a:gd name="T106" fmla="*/ 368 w 585"/>
                <a:gd name="T107" fmla="*/ 468 h 835"/>
                <a:gd name="T108" fmla="*/ 263 w 585"/>
                <a:gd name="T109" fmla="*/ 358 h 835"/>
                <a:gd name="T110" fmla="*/ 343 w 585"/>
                <a:gd name="T111" fmla="*/ 372 h 835"/>
                <a:gd name="T112" fmla="*/ 339 w 585"/>
                <a:gd name="T113" fmla="*/ 361 h 835"/>
                <a:gd name="T114" fmla="*/ 240 w 585"/>
                <a:gd name="T115" fmla="*/ 513 h 835"/>
                <a:gd name="T116" fmla="*/ 185 w 585"/>
                <a:gd name="T117" fmla="*/ 382 h 835"/>
                <a:gd name="T118" fmla="*/ 287 w 585"/>
                <a:gd name="T119" fmla="*/ 300 h 835"/>
                <a:gd name="T120" fmla="*/ 336 w 585"/>
                <a:gd name="T121" fmla="*/ 336 h 835"/>
                <a:gd name="T122" fmla="*/ 382 w 585"/>
                <a:gd name="T123" fmla="*/ 404 h 835"/>
                <a:gd name="T124" fmla="*/ 333 w 585"/>
                <a:gd name="T125" fmla="*/ 593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5" h="835">
                  <a:moveTo>
                    <a:pt x="542" y="139"/>
                  </a:moveTo>
                  <a:cubicBezTo>
                    <a:pt x="526" y="111"/>
                    <a:pt x="507" y="89"/>
                    <a:pt x="486" y="71"/>
                  </a:cubicBezTo>
                  <a:cubicBezTo>
                    <a:pt x="466" y="53"/>
                    <a:pt x="445" y="39"/>
                    <a:pt x="425" y="29"/>
                  </a:cubicBezTo>
                  <a:cubicBezTo>
                    <a:pt x="460" y="48"/>
                    <a:pt x="492" y="74"/>
                    <a:pt x="517" y="106"/>
                  </a:cubicBezTo>
                  <a:cubicBezTo>
                    <a:pt x="542" y="138"/>
                    <a:pt x="561" y="175"/>
                    <a:pt x="571" y="215"/>
                  </a:cubicBezTo>
                  <a:cubicBezTo>
                    <a:pt x="581" y="255"/>
                    <a:pt x="583" y="297"/>
                    <a:pt x="575" y="338"/>
                  </a:cubicBezTo>
                  <a:cubicBezTo>
                    <a:pt x="568" y="378"/>
                    <a:pt x="552" y="418"/>
                    <a:pt x="528" y="452"/>
                  </a:cubicBezTo>
                  <a:cubicBezTo>
                    <a:pt x="504" y="486"/>
                    <a:pt x="472" y="515"/>
                    <a:pt x="436" y="536"/>
                  </a:cubicBezTo>
                  <a:cubicBezTo>
                    <a:pt x="432" y="539"/>
                    <a:pt x="427" y="541"/>
                    <a:pt x="422" y="544"/>
                  </a:cubicBezTo>
                  <a:cubicBezTo>
                    <a:pt x="419" y="545"/>
                    <a:pt x="419" y="545"/>
                    <a:pt x="419" y="545"/>
                  </a:cubicBezTo>
                  <a:cubicBezTo>
                    <a:pt x="416" y="547"/>
                    <a:pt x="416" y="547"/>
                    <a:pt x="416" y="547"/>
                  </a:cubicBezTo>
                  <a:cubicBezTo>
                    <a:pt x="414" y="548"/>
                    <a:pt x="414" y="548"/>
                    <a:pt x="414" y="548"/>
                  </a:cubicBezTo>
                  <a:cubicBezTo>
                    <a:pt x="414" y="549"/>
                    <a:pt x="414" y="549"/>
                    <a:pt x="414" y="549"/>
                  </a:cubicBezTo>
                  <a:cubicBezTo>
                    <a:pt x="414" y="580"/>
                    <a:pt x="414" y="580"/>
                    <a:pt x="414" y="580"/>
                  </a:cubicBezTo>
                  <a:cubicBezTo>
                    <a:pt x="414" y="595"/>
                    <a:pt x="414" y="595"/>
                    <a:pt x="414" y="595"/>
                  </a:cubicBezTo>
                  <a:cubicBezTo>
                    <a:pt x="414" y="599"/>
                    <a:pt x="414" y="599"/>
                    <a:pt x="414" y="599"/>
                  </a:cubicBezTo>
                  <a:cubicBezTo>
                    <a:pt x="414" y="600"/>
                    <a:pt x="414" y="600"/>
                    <a:pt x="414" y="600"/>
                  </a:cubicBezTo>
                  <a:cubicBezTo>
                    <a:pt x="414" y="600"/>
                    <a:pt x="414" y="601"/>
                    <a:pt x="414" y="601"/>
                  </a:cubicBezTo>
                  <a:cubicBezTo>
                    <a:pt x="414" y="602"/>
                    <a:pt x="414" y="603"/>
                    <a:pt x="414" y="604"/>
                  </a:cubicBezTo>
                  <a:cubicBezTo>
                    <a:pt x="413" y="607"/>
                    <a:pt x="412" y="610"/>
                    <a:pt x="410" y="613"/>
                  </a:cubicBezTo>
                  <a:cubicBezTo>
                    <a:pt x="406" y="618"/>
                    <a:pt x="400" y="621"/>
                    <a:pt x="393" y="621"/>
                  </a:cubicBezTo>
                  <a:cubicBezTo>
                    <a:pt x="377" y="621"/>
                    <a:pt x="377" y="621"/>
                    <a:pt x="377" y="621"/>
                  </a:cubicBezTo>
                  <a:cubicBezTo>
                    <a:pt x="346" y="621"/>
                    <a:pt x="346" y="621"/>
                    <a:pt x="346" y="621"/>
                  </a:cubicBezTo>
                  <a:cubicBezTo>
                    <a:pt x="336" y="621"/>
                    <a:pt x="336" y="621"/>
                    <a:pt x="336" y="621"/>
                  </a:cubicBezTo>
                  <a:cubicBezTo>
                    <a:pt x="330" y="621"/>
                    <a:pt x="330" y="621"/>
                    <a:pt x="330" y="621"/>
                  </a:cubicBezTo>
                  <a:cubicBezTo>
                    <a:pt x="328" y="621"/>
                    <a:pt x="328" y="621"/>
                    <a:pt x="328" y="621"/>
                  </a:cubicBezTo>
                  <a:cubicBezTo>
                    <a:pt x="328" y="621"/>
                    <a:pt x="328" y="621"/>
                    <a:pt x="328" y="621"/>
                  </a:cubicBezTo>
                  <a:cubicBezTo>
                    <a:pt x="328" y="621"/>
                    <a:pt x="328" y="621"/>
                    <a:pt x="328" y="621"/>
                  </a:cubicBezTo>
                  <a:cubicBezTo>
                    <a:pt x="328" y="620"/>
                    <a:pt x="328" y="620"/>
                    <a:pt x="328" y="620"/>
                  </a:cubicBezTo>
                  <a:cubicBezTo>
                    <a:pt x="329" y="617"/>
                    <a:pt x="329" y="617"/>
                    <a:pt x="329" y="617"/>
                  </a:cubicBezTo>
                  <a:cubicBezTo>
                    <a:pt x="332" y="606"/>
                    <a:pt x="332" y="606"/>
                    <a:pt x="332" y="606"/>
                  </a:cubicBezTo>
                  <a:cubicBezTo>
                    <a:pt x="334" y="598"/>
                    <a:pt x="334" y="598"/>
                    <a:pt x="334" y="598"/>
                  </a:cubicBezTo>
                  <a:cubicBezTo>
                    <a:pt x="340" y="578"/>
                    <a:pt x="346" y="558"/>
                    <a:pt x="353" y="539"/>
                  </a:cubicBezTo>
                  <a:cubicBezTo>
                    <a:pt x="360" y="519"/>
                    <a:pt x="367" y="499"/>
                    <a:pt x="374" y="480"/>
                  </a:cubicBezTo>
                  <a:cubicBezTo>
                    <a:pt x="378" y="470"/>
                    <a:pt x="382" y="460"/>
                    <a:pt x="386" y="451"/>
                  </a:cubicBezTo>
                  <a:cubicBezTo>
                    <a:pt x="388" y="446"/>
                    <a:pt x="390" y="441"/>
                    <a:pt x="392" y="437"/>
                  </a:cubicBezTo>
                  <a:cubicBezTo>
                    <a:pt x="395" y="429"/>
                    <a:pt x="395" y="429"/>
                    <a:pt x="395" y="429"/>
                  </a:cubicBezTo>
                  <a:cubicBezTo>
                    <a:pt x="397" y="425"/>
                    <a:pt x="397" y="425"/>
                    <a:pt x="397" y="425"/>
                  </a:cubicBezTo>
                  <a:cubicBezTo>
                    <a:pt x="398" y="423"/>
                    <a:pt x="399" y="421"/>
                    <a:pt x="400" y="420"/>
                  </a:cubicBezTo>
                  <a:cubicBezTo>
                    <a:pt x="404" y="420"/>
                    <a:pt x="404" y="420"/>
                    <a:pt x="404" y="420"/>
                  </a:cubicBezTo>
                  <a:cubicBezTo>
                    <a:pt x="405" y="420"/>
                    <a:pt x="405" y="420"/>
                    <a:pt x="406" y="420"/>
                  </a:cubicBezTo>
                  <a:cubicBezTo>
                    <a:pt x="407" y="420"/>
                    <a:pt x="407" y="420"/>
                    <a:pt x="407" y="420"/>
                  </a:cubicBezTo>
                  <a:cubicBezTo>
                    <a:pt x="408" y="420"/>
                    <a:pt x="408" y="420"/>
                    <a:pt x="408" y="420"/>
                  </a:cubicBezTo>
                  <a:cubicBezTo>
                    <a:pt x="410" y="420"/>
                    <a:pt x="411" y="420"/>
                    <a:pt x="413" y="420"/>
                  </a:cubicBezTo>
                  <a:cubicBezTo>
                    <a:pt x="417" y="420"/>
                    <a:pt x="420" y="419"/>
                    <a:pt x="423" y="418"/>
                  </a:cubicBezTo>
                  <a:cubicBezTo>
                    <a:pt x="430" y="416"/>
                    <a:pt x="435" y="413"/>
                    <a:pt x="440" y="408"/>
                  </a:cubicBezTo>
                  <a:cubicBezTo>
                    <a:pt x="442" y="406"/>
                    <a:pt x="444" y="403"/>
                    <a:pt x="445" y="400"/>
                  </a:cubicBezTo>
                  <a:cubicBezTo>
                    <a:pt x="446" y="397"/>
                    <a:pt x="447" y="394"/>
                    <a:pt x="448" y="390"/>
                  </a:cubicBezTo>
                  <a:cubicBezTo>
                    <a:pt x="449" y="384"/>
                    <a:pt x="448" y="377"/>
                    <a:pt x="445" y="371"/>
                  </a:cubicBezTo>
                  <a:cubicBezTo>
                    <a:pt x="443" y="365"/>
                    <a:pt x="438" y="360"/>
                    <a:pt x="432" y="359"/>
                  </a:cubicBezTo>
                  <a:cubicBezTo>
                    <a:pt x="431" y="359"/>
                    <a:pt x="430" y="359"/>
                    <a:pt x="428" y="359"/>
                  </a:cubicBezTo>
                  <a:cubicBezTo>
                    <a:pt x="427" y="359"/>
                    <a:pt x="425" y="360"/>
                    <a:pt x="424" y="361"/>
                  </a:cubicBezTo>
                  <a:cubicBezTo>
                    <a:pt x="421" y="362"/>
                    <a:pt x="419" y="364"/>
                    <a:pt x="416" y="366"/>
                  </a:cubicBezTo>
                  <a:cubicBezTo>
                    <a:pt x="414" y="368"/>
                    <a:pt x="411" y="371"/>
                    <a:pt x="409" y="374"/>
                  </a:cubicBezTo>
                  <a:cubicBezTo>
                    <a:pt x="409" y="375"/>
                    <a:pt x="408" y="375"/>
                    <a:pt x="408" y="376"/>
                  </a:cubicBezTo>
                  <a:cubicBezTo>
                    <a:pt x="407" y="377"/>
                    <a:pt x="407" y="377"/>
                    <a:pt x="407" y="377"/>
                  </a:cubicBezTo>
                  <a:cubicBezTo>
                    <a:pt x="407" y="378"/>
                    <a:pt x="407" y="378"/>
                    <a:pt x="407" y="378"/>
                  </a:cubicBezTo>
                  <a:cubicBezTo>
                    <a:pt x="404" y="383"/>
                    <a:pt x="404" y="383"/>
                    <a:pt x="404" y="383"/>
                  </a:cubicBezTo>
                  <a:cubicBezTo>
                    <a:pt x="399" y="393"/>
                    <a:pt x="399" y="393"/>
                    <a:pt x="399" y="393"/>
                  </a:cubicBezTo>
                  <a:cubicBezTo>
                    <a:pt x="393" y="406"/>
                    <a:pt x="393" y="406"/>
                    <a:pt x="393" y="406"/>
                  </a:cubicBezTo>
                  <a:cubicBezTo>
                    <a:pt x="393" y="406"/>
                    <a:pt x="392" y="406"/>
                    <a:pt x="392" y="406"/>
                  </a:cubicBezTo>
                  <a:cubicBezTo>
                    <a:pt x="391" y="405"/>
                    <a:pt x="391" y="405"/>
                    <a:pt x="391" y="405"/>
                  </a:cubicBezTo>
                  <a:cubicBezTo>
                    <a:pt x="388" y="404"/>
                    <a:pt x="388" y="404"/>
                    <a:pt x="388" y="404"/>
                  </a:cubicBezTo>
                  <a:cubicBezTo>
                    <a:pt x="386" y="403"/>
                    <a:pt x="385" y="403"/>
                    <a:pt x="383" y="402"/>
                  </a:cubicBezTo>
                  <a:cubicBezTo>
                    <a:pt x="382" y="401"/>
                    <a:pt x="382" y="401"/>
                    <a:pt x="382" y="401"/>
                  </a:cubicBezTo>
                  <a:cubicBezTo>
                    <a:pt x="381" y="400"/>
                    <a:pt x="381" y="400"/>
                    <a:pt x="381" y="400"/>
                  </a:cubicBezTo>
                  <a:cubicBezTo>
                    <a:pt x="380" y="400"/>
                    <a:pt x="380" y="400"/>
                    <a:pt x="379" y="399"/>
                  </a:cubicBezTo>
                  <a:cubicBezTo>
                    <a:pt x="378" y="398"/>
                    <a:pt x="377" y="398"/>
                    <a:pt x="376" y="397"/>
                  </a:cubicBezTo>
                  <a:cubicBezTo>
                    <a:pt x="372" y="394"/>
                    <a:pt x="368" y="390"/>
                    <a:pt x="365" y="386"/>
                  </a:cubicBezTo>
                  <a:cubicBezTo>
                    <a:pt x="362" y="381"/>
                    <a:pt x="359" y="377"/>
                    <a:pt x="357" y="373"/>
                  </a:cubicBezTo>
                  <a:cubicBezTo>
                    <a:pt x="356" y="370"/>
                    <a:pt x="355" y="368"/>
                    <a:pt x="354" y="366"/>
                  </a:cubicBezTo>
                  <a:cubicBezTo>
                    <a:pt x="353" y="363"/>
                    <a:pt x="353" y="363"/>
                    <a:pt x="353" y="363"/>
                  </a:cubicBezTo>
                  <a:cubicBezTo>
                    <a:pt x="352" y="361"/>
                    <a:pt x="352" y="361"/>
                    <a:pt x="352" y="361"/>
                  </a:cubicBezTo>
                  <a:cubicBezTo>
                    <a:pt x="351" y="359"/>
                    <a:pt x="350" y="357"/>
                    <a:pt x="350" y="356"/>
                  </a:cubicBezTo>
                  <a:cubicBezTo>
                    <a:pt x="352" y="354"/>
                    <a:pt x="354" y="353"/>
                    <a:pt x="356" y="352"/>
                  </a:cubicBezTo>
                  <a:cubicBezTo>
                    <a:pt x="358" y="351"/>
                    <a:pt x="358" y="351"/>
                    <a:pt x="358" y="351"/>
                  </a:cubicBezTo>
                  <a:cubicBezTo>
                    <a:pt x="359" y="350"/>
                    <a:pt x="359" y="350"/>
                    <a:pt x="359" y="350"/>
                  </a:cubicBezTo>
                  <a:cubicBezTo>
                    <a:pt x="359" y="349"/>
                    <a:pt x="360" y="349"/>
                    <a:pt x="360" y="349"/>
                  </a:cubicBezTo>
                  <a:cubicBezTo>
                    <a:pt x="363" y="347"/>
                    <a:pt x="365" y="345"/>
                    <a:pt x="367" y="342"/>
                  </a:cubicBezTo>
                  <a:cubicBezTo>
                    <a:pt x="372" y="338"/>
                    <a:pt x="376" y="333"/>
                    <a:pt x="378" y="328"/>
                  </a:cubicBezTo>
                  <a:cubicBezTo>
                    <a:pt x="380" y="322"/>
                    <a:pt x="382" y="317"/>
                    <a:pt x="380" y="311"/>
                  </a:cubicBezTo>
                  <a:cubicBezTo>
                    <a:pt x="380" y="308"/>
                    <a:pt x="379" y="306"/>
                    <a:pt x="377" y="303"/>
                  </a:cubicBezTo>
                  <a:cubicBezTo>
                    <a:pt x="377" y="302"/>
                    <a:pt x="376" y="301"/>
                    <a:pt x="375" y="300"/>
                  </a:cubicBezTo>
                  <a:cubicBezTo>
                    <a:pt x="374" y="299"/>
                    <a:pt x="373" y="297"/>
                    <a:pt x="372" y="297"/>
                  </a:cubicBezTo>
                  <a:cubicBezTo>
                    <a:pt x="368" y="293"/>
                    <a:pt x="362" y="292"/>
                    <a:pt x="357" y="293"/>
                  </a:cubicBezTo>
                  <a:cubicBezTo>
                    <a:pt x="354" y="294"/>
                    <a:pt x="352" y="295"/>
                    <a:pt x="349" y="296"/>
                  </a:cubicBezTo>
                  <a:cubicBezTo>
                    <a:pt x="347" y="298"/>
                    <a:pt x="345" y="300"/>
                    <a:pt x="343" y="302"/>
                  </a:cubicBezTo>
                  <a:cubicBezTo>
                    <a:pt x="338" y="306"/>
                    <a:pt x="336" y="311"/>
                    <a:pt x="334" y="317"/>
                  </a:cubicBezTo>
                  <a:cubicBezTo>
                    <a:pt x="332" y="323"/>
                    <a:pt x="332" y="329"/>
                    <a:pt x="333" y="335"/>
                  </a:cubicBezTo>
                  <a:cubicBezTo>
                    <a:pt x="332" y="329"/>
                    <a:pt x="332" y="323"/>
                    <a:pt x="334" y="317"/>
                  </a:cubicBezTo>
                  <a:cubicBezTo>
                    <a:pt x="335" y="312"/>
                    <a:pt x="338" y="307"/>
                    <a:pt x="342" y="302"/>
                  </a:cubicBezTo>
                  <a:cubicBezTo>
                    <a:pt x="343" y="301"/>
                    <a:pt x="344" y="300"/>
                    <a:pt x="345" y="299"/>
                  </a:cubicBezTo>
                  <a:cubicBezTo>
                    <a:pt x="346" y="299"/>
                    <a:pt x="346" y="298"/>
                    <a:pt x="347" y="298"/>
                  </a:cubicBezTo>
                  <a:cubicBezTo>
                    <a:pt x="348" y="297"/>
                    <a:pt x="348" y="297"/>
                    <a:pt x="349" y="297"/>
                  </a:cubicBezTo>
                  <a:cubicBezTo>
                    <a:pt x="351" y="295"/>
                    <a:pt x="354" y="294"/>
                    <a:pt x="356" y="293"/>
                  </a:cubicBezTo>
                  <a:cubicBezTo>
                    <a:pt x="362" y="292"/>
                    <a:pt x="368" y="293"/>
                    <a:pt x="372" y="296"/>
                  </a:cubicBezTo>
                  <a:cubicBezTo>
                    <a:pt x="372" y="297"/>
                    <a:pt x="373" y="297"/>
                    <a:pt x="373" y="297"/>
                  </a:cubicBezTo>
                  <a:cubicBezTo>
                    <a:pt x="374" y="298"/>
                    <a:pt x="374" y="299"/>
                    <a:pt x="375" y="299"/>
                  </a:cubicBezTo>
                  <a:cubicBezTo>
                    <a:pt x="375" y="300"/>
                    <a:pt x="376" y="301"/>
                    <a:pt x="377" y="303"/>
                  </a:cubicBezTo>
                  <a:cubicBezTo>
                    <a:pt x="379" y="305"/>
                    <a:pt x="380" y="308"/>
                    <a:pt x="380" y="310"/>
                  </a:cubicBezTo>
                  <a:cubicBezTo>
                    <a:pt x="382" y="316"/>
                    <a:pt x="381" y="322"/>
                    <a:pt x="378" y="327"/>
                  </a:cubicBezTo>
                  <a:cubicBezTo>
                    <a:pt x="376" y="333"/>
                    <a:pt x="372" y="338"/>
                    <a:pt x="368" y="342"/>
                  </a:cubicBezTo>
                  <a:cubicBezTo>
                    <a:pt x="366" y="345"/>
                    <a:pt x="363" y="347"/>
                    <a:pt x="361" y="349"/>
                  </a:cubicBezTo>
                  <a:cubicBezTo>
                    <a:pt x="360" y="349"/>
                    <a:pt x="359" y="350"/>
                    <a:pt x="359" y="350"/>
                  </a:cubicBezTo>
                  <a:cubicBezTo>
                    <a:pt x="358" y="351"/>
                    <a:pt x="358" y="351"/>
                    <a:pt x="358" y="351"/>
                  </a:cubicBezTo>
                  <a:cubicBezTo>
                    <a:pt x="356" y="352"/>
                    <a:pt x="356" y="352"/>
                    <a:pt x="356" y="352"/>
                  </a:cubicBezTo>
                  <a:cubicBezTo>
                    <a:pt x="354" y="353"/>
                    <a:pt x="352" y="354"/>
                    <a:pt x="350" y="356"/>
                  </a:cubicBezTo>
                  <a:cubicBezTo>
                    <a:pt x="350" y="356"/>
                    <a:pt x="350" y="356"/>
                    <a:pt x="350" y="356"/>
                  </a:cubicBezTo>
                  <a:cubicBezTo>
                    <a:pt x="351" y="357"/>
                    <a:pt x="351" y="357"/>
                    <a:pt x="351" y="357"/>
                  </a:cubicBezTo>
                  <a:cubicBezTo>
                    <a:pt x="351" y="358"/>
                    <a:pt x="351" y="358"/>
                    <a:pt x="351" y="358"/>
                  </a:cubicBezTo>
                  <a:cubicBezTo>
                    <a:pt x="352" y="361"/>
                    <a:pt x="352" y="361"/>
                    <a:pt x="352" y="361"/>
                  </a:cubicBezTo>
                  <a:cubicBezTo>
                    <a:pt x="353" y="363"/>
                    <a:pt x="353" y="363"/>
                    <a:pt x="353" y="363"/>
                  </a:cubicBezTo>
                  <a:cubicBezTo>
                    <a:pt x="354" y="366"/>
                    <a:pt x="354" y="366"/>
                    <a:pt x="354" y="366"/>
                  </a:cubicBezTo>
                  <a:cubicBezTo>
                    <a:pt x="355" y="368"/>
                    <a:pt x="356" y="370"/>
                    <a:pt x="357" y="372"/>
                  </a:cubicBezTo>
                  <a:cubicBezTo>
                    <a:pt x="359" y="377"/>
                    <a:pt x="362" y="381"/>
                    <a:pt x="365" y="385"/>
                  </a:cubicBezTo>
                  <a:cubicBezTo>
                    <a:pt x="368" y="389"/>
                    <a:pt x="372" y="393"/>
                    <a:pt x="376" y="397"/>
                  </a:cubicBezTo>
                  <a:cubicBezTo>
                    <a:pt x="377" y="397"/>
                    <a:pt x="378" y="398"/>
                    <a:pt x="379" y="399"/>
                  </a:cubicBezTo>
                  <a:cubicBezTo>
                    <a:pt x="380" y="399"/>
                    <a:pt x="380" y="400"/>
                    <a:pt x="381" y="400"/>
                  </a:cubicBezTo>
                  <a:cubicBezTo>
                    <a:pt x="382" y="401"/>
                    <a:pt x="382" y="401"/>
                    <a:pt x="382" y="401"/>
                  </a:cubicBezTo>
                  <a:cubicBezTo>
                    <a:pt x="383" y="401"/>
                    <a:pt x="383" y="401"/>
                    <a:pt x="383" y="401"/>
                  </a:cubicBezTo>
                  <a:cubicBezTo>
                    <a:pt x="385" y="402"/>
                    <a:pt x="386" y="403"/>
                    <a:pt x="388" y="404"/>
                  </a:cubicBezTo>
                  <a:cubicBezTo>
                    <a:pt x="390" y="405"/>
                    <a:pt x="390" y="405"/>
                    <a:pt x="390" y="405"/>
                  </a:cubicBezTo>
                  <a:cubicBezTo>
                    <a:pt x="392" y="405"/>
                    <a:pt x="392" y="405"/>
                    <a:pt x="392" y="405"/>
                  </a:cubicBezTo>
                  <a:cubicBezTo>
                    <a:pt x="392" y="405"/>
                    <a:pt x="393" y="406"/>
                    <a:pt x="393" y="406"/>
                  </a:cubicBezTo>
                  <a:cubicBezTo>
                    <a:pt x="399" y="392"/>
                    <a:pt x="399" y="392"/>
                    <a:pt x="399" y="392"/>
                  </a:cubicBezTo>
                  <a:cubicBezTo>
                    <a:pt x="404" y="383"/>
                    <a:pt x="404" y="383"/>
                    <a:pt x="404" y="383"/>
                  </a:cubicBezTo>
                  <a:cubicBezTo>
                    <a:pt x="406" y="378"/>
                    <a:pt x="406" y="378"/>
                    <a:pt x="406" y="378"/>
                  </a:cubicBezTo>
                  <a:cubicBezTo>
                    <a:pt x="407" y="377"/>
                    <a:pt x="407" y="377"/>
                    <a:pt x="407" y="377"/>
                  </a:cubicBezTo>
                  <a:cubicBezTo>
                    <a:pt x="408" y="376"/>
                    <a:pt x="408" y="376"/>
                    <a:pt x="408" y="376"/>
                  </a:cubicBezTo>
                  <a:cubicBezTo>
                    <a:pt x="408" y="375"/>
                    <a:pt x="409" y="374"/>
                    <a:pt x="409" y="374"/>
                  </a:cubicBezTo>
                  <a:cubicBezTo>
                    <a:pt x="411" y="371"/>
                    <a:pt x="414" y="368"/>
                    <a:pt x="416" y="366"/>
                  </a:cubicBezTo>
                  <a:cubicBezTo>
                    <a:pt x="421" y="361"/>
                    <a:pt x="427" y="358"/>
                    <a:pt x="432" y="359"/>
                  </a:cubicBezTo>
                  <a:cubicBezTo>
                    <a:pt x="435" y="360"/>
                    <a:pt x="438" y="361"/>
                    <a:pt x="440" y="363"/>
                  </a:cubicBezTo>
                  <a:cubicBezTo>
                    <a:pt x="443" y="365"/>
                    <a:pt x="444" y="368"/>
                    <a:pt x="446" y="371"/>
                  </a:cubicBezTo>
                  <a:cubicBezTo>
                    <a:pt x="448" y="377"/>
                    <a:pt x="449" y="384"/>
                    <a:pt x="448" y="390"/>
                  </a:cubicBezTo>
                  <a:cubicBezTo>
                    <a:pt x="447" y="394"/>
                    <a:pt x="447" y="397"/>
                    <a:pt x="445" y="400"/>
                  </a:cubicBezTo>
                  <a:cubicBezTo>
                    <a:pt x="444" y="403"/>
                    <a:pt x="442" y="406"/>
                    <a:pt x="440" y="408"/>
                  </a:cubicBezTo>
                  <a:cubicBezTo>
                    <a:pt x="436" y="413"/>
                    <a:pt x="430" y="417"/>
                    <a:pt x="423" y="419"/>
                  </a:cubicBezTo>
                  <a:cubicBezTo>
                    <a:pt x="420" y="420"/>
                    <a:pt x="416" y="420"/>
                    <a:pt x="413" y="420"/>
                  </a:cubicBezTo>
                  <a:cubicBezTo>
                    <a:pt x="411" y="421"/>
                    <a:pt x="410" y="421"/>
                    <a:pt x="408" y="421"/>
                  </a:cubicBezTo>
                  <a:cubicBezTo>
                    <a:pt x="407" y="421"/>
                    <a:pt x="407" y="421"/>
                    <a:pt x="407" y="421"/>
                  </a:cubicBezTo>
                  <a:cubicBezTo>
                    <a:pt x="407" y="421"/>
                    <a:pt x="407" y="421"/>
                    <a:pt x="406" y="421"/>
                  </a:cubicBezTo>
                  <a:cubicBezTo>
                    <a:pt x="405" y="421"/>
                    <a:pt x="405" y="421"/>
                    <a:pt x="404" y="420"/>
                  </a:cubicBezTo>
                  <a:cubicBezTo>
                    <a:pt x="400" y="420"/>
                    <a:pt x="400" y="420"/>
                    <a:pt x="400" y="420"/>
                  </a:cubicBezTo>
                  <a:cubicBezTo>
                    <a:pt x="399" y="422"/>
                    <a:pt x="399" y="423"/>
                    <a:pt x="398" y="425"/>
                  </a:cubicBezTo>
                  <a:cubicBezTo>
                    <a:pt x="396" y="429"/>
                    <a:pt x="396" y="429"/>
                    <a:pt x="396" y="429"/>
                  </a:cubicBezTo>
                  <a:cubicBezTo>
                    <a:pt x="393" y="435"/>
                    <a:pt x="393" y="435"/>
                    <a:pt x="393" y="435"/>
                  </a:cubicBezTo>
                  <a:cubicBezTo>
                    <a:pt x="388" y="447"/>
                    <a:pt x="388" y="447"/>
                    <a:pt x="388" y="447"/>
                  </a:cubicBezTo>
                  <a:cubicBezTo>
                    <a:pt x="384" y="456"/>
                    <a:pt x="381" y="464"/>
                    <a:pt x="378" y="472"/>
                  </a:cubicBezTo>
                  <a:cubicBezTo>
                    <a:pt x="371" y="489"/>
                    <a:pt x="365" y="506"/>
                    <a:pt x="359" y="523"/>
                  </a:cubicBezTo>
                  <a:cubicBezTo>
                    <a:pt x="353" y="539"/>
                    <a:pt x="347" y="556"/>
                    <a:pt x="342" y="573"/>
                  </a:cubicBezTo>
                  <a:cubicBezTo>
                    <a:pt x="340" y="581"/>
                    <a:pt x="337" y="590"/>
                    <a:pt x="335" y="598"/>
                  </a:cubicBezTo>
                  <a:cubicBezTo>
                    <a:pt x="330" y="612"/>
                    <a:pt x="330" y="612"/>
                    <a:pt x="330" y="612"/>
                  </a:cubicBezTo>
                  <a:cubicBezTo>
                    <a:pt x="329" y="617"/>
                    <a:pt x="329" y="617"/>
                    <a:pt x="329" y="617"/>
                  </a:cubicBezTo>
                  <a:cubicBezTo>
                    <a:pt x="328" y="620"/>
                    <a:pt x="328" y="620"/>
                    <a:pt x="328" y="620"/>
                  </a:cubicBezTo>
                  <a:cubicBezTo>
                    <a:pt x="328" y="621"/>
                    <a:pt x="328" y="621"/>
                    <a:pt x="328" y="621"/>
                  </a:cubicBezTo>
                  <a:cubicBezTo>
                    <a:pt x="328" y="621"/>
                    <a:pt x="328" y="621"/>
                    <a:pt x="328" y="621"/>
                  </a:cubicBezTo>
                  <a:cubicBezTo>
                    <a:pt x="329" y="621"/>
                    <a:pt x="329" y="621"/>
                    <a:pt x="329" y="621"/>
                  </a:cubicBezTo>
                  <a:cubicBezTo>
                    <a:pt x="329" y="621"/>
                    <a:pt x="329" y="621"/>
                    <a:pt x="329" y="621"/>
                  </a:cubicBezTo>
                  <a:cubicBezTo>
                    <a:pt x="339" y="621"/>
                    <a:pt x="339" y="621"/>
                    <a:pt x="339" y="621"/>
                  </a:cubicBezTo>
                  <a:cubicBezTo>
                    <a:pt x="392" y="621"/>
                    <a:pt x="392" y="621"/>
                    <a:pt x="392" y="621"/>
                  </a:cubicBezTo>
                  <a:cubicBezTo>
                    <a:pt x="393" y="621"/>
                    <a:pt x="393" y="621"/>
                    <a:pt x="393" y="621"/>
                  </a:cubicBezTo>
                  <a:cubicBezTo>
                    <a:pt x="393" y="621"/>
                    <a:pt x="393" y="621"/>
                    <a:pt x="393" y="621"/>
                  </a:cubicBezTo>
                  <a:cubicBezTo>
                    <a:pt x="394" y="621"/>
                    <a:pt x="395" y="621"/>
                    <a:pt x="395" y="621"/>
                  </a:cubicBezTo>
                  <a:cubicBezTo>
                    <a:pt x="397" y="621"/>
                    <a:pt x="398" y="620"/>
                    <a:pt x="399" y="620"/>
                  </a:cubicBezTo>
                  <a:cubicBezTo>
                    <a:pt x="402" y="619"/>
                    <a:pt x="404" y="618"/>
                    <a:pt x="406" y="616"/>
                  </a:cubicBezTo>
                  <a:cubicBezTo>
                    <a:pt x="410" y="613"/>
                    <a:pt x="413" y="608"/>
                    <a:pt x="414" y="603"/>
                  </a:cubicBezTo>
                  <a:cubicBezTo>
                    <a:pt x="414" y="602"/>
                    <a:pt x="414" y="601"/>
                    <a:pt x="414" y="601"/>
                  </a:cubicBezTo>
                  <a:cubicBezTo>
                    <a:pt x="414" y="600"/>
                    <a:pt x="414" y="600"/>
                    <a:pt x="414" y="600"/>
                  </a:cubicBezTo>
                  <a:cubicBezTo>
                    <a:pt x="414" y="599"/>
                    <a:pt x="414" y="599"/>
                    <a:pt x="414" y="599"/>
                  </a:cubicBezTo>
                  <a:cubicBezTo>
                    <a:pt x="414" y="596"/>
                    <a:pt x="414" y="596"/>
                    <a:pt x="414" y="596"/>
                  </a:cubicBezTo>
                  <a:cubicBezTo>
                    <a:pt x="414" y="590"/>
                    <a:pt x="414" y="590"/>
                    <a:pt x="414" y="590"/>
                  </a:cubicBezTo>
                  <a:cubicBezTo>
                    <a:pt x="414" y="577"/>
                    <a:pt x="414" y="577"/>
                    <a:pt x="414" y="577"/>
                  </a:cubicBezTo>
                  <a:cubicBezTo>
                    <a:pt x="414" y="552"/>
                    <a:pt x="414" y="552"/>
                    <a:pt x="414" y="552"/>
                  </a:cubicBezTo>
                  <a:cubicBezTo>
                    <a:pt x="414" y="548"/>
                    <a:pt x="414" y="548"/>
                    <a:pt x="414" y="548"/>
                  </a:cubicBezTo>
                  <a:cubicBezTo>
                    <a:pt x="414" y="547"/>
                    <a:pt x="415" y="547"/>
                    <a:pt x="415" y="547"/>
                  </a:cubicBezTo>
                  <a:cubicBezTo>
                    <a:pt x="416" y="546"/>
                    <a:pt x="416" y="546"/>
                    <a:pt x="416" y="546"/>
                  </a:cubicBezTo>
                  <a:cubicBezTo>
                    <a:pt x="420" y="545"/>
                    <a:pt x="424" y="543"/>
                    <a:pt x="428" y="541"/>
                  </a:cubicBezTo>
                  <a:cubicBezTo>
                    <a:pt x="442" y="533"/>
                    <a:pt x="456" y="523"/>
                    <a:pt x="470" y="513"/>
                  </a:cubicBezTo>
                  <a:cubicBezTo>
                    <a:pt x="496" y="493"/>
                    <a:pt x="518" y="468"/>
                    <a:pt x="535" y="440"/>
                  </a:cubicBezTo>
                  <a:cubicBezTo>
                    <a:pt x="553" y="412"/>
                    <a:pt x="565" y="382"/>
                    <a:pt x="572" y="350"/>
                  </a:cubicBezTo>
                  <a:cubicBezTo>
                    <a:pt x="580" y="319"/>
                    <a:pt x="581" y="286"/>
                    <a:pt x="578" y="255"/>
                  </a:cubicBezTo>
                  <a:cubicBezTo>
                    <a:pt x="574" y="223"/>
                    <a:pt x="566" y="192"/>
                    <a:pt x="552" y="164"/>
                  </a:cubicBezTo>
                  <a:cubicBezTo>
                    <a:pt x="539" y="135"/>
                    <a:pt x="521" y="109"/>
                    <a:pt x="499" y="86"/>
                  </a:cubicBezTo>
                  <a:cubicBezTo>
                    <a:pt x="477" y="63"/>
                    <a:pt x="451" y="44"/>
                    <a:pt x="424" y="30"/>
                  </a:cubicBezTo>
                  <a:cubicBezTo>
                    <a:pt x="412" y="23"/>
                    <a:pt x="399" y="18"/>
                    <a:pt x="386" y="13"/>
                  </a:cubicBezTo>
                  <a:cubicBezTo>
                    <a:pt x="369" y="8"/>
                    <a:pt x="353" y="4"/>
                    <a:pt x="339" y="2"/>
                  </a:cubicBezTo>
                  <a:cubicBezTo>
                    <a:pt x="325" y="0"/>
                    <a:pt x="313" y="0"/>
                    <a:pt x="305" y="0"/>
                  </a:cubicBezTo>
                  <a:cubicBezTo>
                    <a:pt x="296" y="0"/>
                    <a:pt x="291" y="0"/>
                    <a:pt x="291" y="1"/>
                  </a:cubicBezTo>
                  <a:cubicBezTo>
                    <a:pt x="291" y="1"/>
                    <a:pt x="296" y="2"/>
                    <a:pt x="308" y="3"/>
                  </a:cubicBezTo>
                  <a:cubicBezTo>
                    <a:pt x="314" y="3"/>
                    <a:pt x="322" y="4"/>
                    <a:pt x="331" y="6"/>
                  </a:cubicBezTo>
                  <a:cubicBezTo>
                    <a:pt x="341" y="7"/>
                    <a:pt x="352" y="10"/>
                    <a:pt x="365" y="13"/>
                  </a:cubicBezTo>
                  <a:cubicBezTo>
                    <a:pt x="372" y="15"/>
                    <a:pt x="380" y="18"/>
                    <a:pt x="388" y="21"/>
                  </a:cubicBezTo>
                  <a:cubicBezTo>
                    <a:pt x="397" y="24"/>
                    <a:pt x="405" y="28"/>
                    <a:pt x="413" y="31"/>
                  </a:cubicBezTo>
                  <a:cubicBezTo>
                    <a:pt x="429" y="39"/>
                    <a:pt x="440" y="46"/>
                    <a:pt x="440" y="46"/>
                  </a:cubicBezTo>
                  <a:cubicBezTo>
                    <a:pt x="445" y="49"/>
                    <a:pt x="445" y="50"/>
                    <a:pt x="444" y="50"/>
                  </a:cubicBezTo>
                  <a:cubicBezTo>
                    <a:pt x="443" y="50"/>
                    <a:pt x="440" y="48"/>
                    <a:pt x="437" y="47"/>
                  </a:cubicBezTo>
                  <a:cubicBezTo>
                    <a:pt x="475" y="70"/>
                    <a:pt x="507" y="102"/>
                    <a:pt x="530" y="139"/>
                  </a:cubicBezTo>
                  <a:cubicBezTo>
                    <a:pt x="553" y="176"/>
                    <a:pt x="567" y="219"/>
                    <a:pt x="571" y="263"/>
                  </a:cubicBezTo>
                  <a:cubicBezTo>
                    <a:pt x="572" y="285"/>
                    <a:pt x="572" y="307"/>
                    <a:pt x="568" y="329"/>
                  </a:cubicBezTo>
                  <a:cubicBezTo>
                    <a:pt x="565" y="350"/>
                    <a:pt x="559" y="371"/>
                    <a:pt x="551" y="392"/>
                  </a:cubicBezTo>
                  <a:cubicBezTo>
                    <a:pt x="535" y="432"/>
                    <a:pt x="509" y="469"/>
                    <a:pt x="475" y="498"/>
                  </a:cubicBezTo>
                  <a:cubicBezTo>
                    <a:pt x="462" y="510"/>
                    <a:pt x="448" y="520"/>
                    <a:pt x="432" y="529"/>
                  </a:cubicBezTo>
                  <a:cubicBezTo>
                    <a:pt x="428" y="531"/>
                    <a:pt x="425" y="533"/>
                    <a:pt x="421" y="535"/>
                  </a:cubicBezTo>
                  <a:cubicBezTo>
                    <a:pt x="419" y="536"/>
                    <a:pt x="417" y="537"/>
                    <a:pt x="415" y="538"/>
                  </a:cubicBezTo>
                  <a:cubicBezTo>
                    <a:pt x="413" y="539"/>
                    <a:pt x="410" y="541"/>
                    <a:pt x="407" y="542"/>
                  </a:cubicBezTo>
                  <a:cubicBezTo>
                    <a:pt x="406" y="542"/>
                    <a:pt x="406" y="542"/>
                    <a:pt x="406" y="542"/>
                  </a:cubicBezTo>
                  <a:cubicBezTo>
                    <a:pt x="406" y="542"/>
                    <a:pt x="406" y="542"/>
                    <a:pt x="406" y="542"/>
                  </a:cubicBezTo>
                  <a:cubicBezTo>
                    <a:pt x="406" y="543"/>
                    <a:pt x="406" y="543"/>
                    <a:pt x="406" y="543"/>
                  </a:cubicBezTo>
                  <a:cubicBezTo>
                    <a:pt x="406" y="544"/>
                    <a:pt x="406" y="544"/>
                    <a:pt x="406" y="544"/>
                  </a:cubicBezTo>
                  <a:cubicBezTo>
                    <a:pt x="406" y="547"/>
                    <a:pt x="406" y="547"/>
                    <a:pt x="406" y="547"/>
                  </a:cubicBezTo>
                  <a:cubicBezTo>
                    <a:pt x="406" y="551"/>
                    <a:pt x="406" y="551"/>
                    <a:pt x="406" y="551"/>
                  </a:cubicBezTo>
                  <a:cubicBezTo>
                    <a:pt x="406" y="558"/>
                    <a:pt x="406" y="558"/>
                    <a:pt x="406" y="558"/>
                  </a:cubicBezTo>
                  <a:cubicBezTo>
                    <a:pt x="406" y="571"/>
                    <a:pt x="406" y="571"/>
                    <a:pt x="406" y="571"/>
                  </a:cubicBezTo>
                  <a:cubicBezTo>
                    <a:pt x="406" y="598"/>
                    <a:pt x="406" y="598"/>
                    <a:pt x="406" y="598"/>
                  </a:cubicBezTo>
                  <a:cubicBezTo>
                    <a:pt x="406" y="600"/>
                    <a:pt x="406" y="600"/>
                    <a:pt x="406" y="600"/>
                  </a:cubicBezTo>
                  <a:cubicBezTo>
                    <a:pt x="406" y="600"/>
                    <a:pt x="406" y="600"/>
                    <a:pt x="406" y="600"/>
                  </a:cubicBezTo>
                  <a:cubicBezTo>
                    <a:pt x="406" y="601"/>
                    <a:pt x="406" y="601"/>
                    <a:pt x="406" y="601"/>
                  </a:cubicBezTo>
                  <a:cubicBezTo>
                    <a:pt x="406" y="602"/>
                    <a:pt x="406" y="603"/>
                    <a:pt x="406" y="604"/>
                  </a:cubicBezTo>
                  <a:cubicBezTo>
                    <a:pt x="405" y="605"/>
                    <a:pt x="404" y="607"/>
                    <a:pt x="403" y="608"/>
                  </a:cubicBezTo>
                  <a:cubicBezTo>
                    <a:pt x="401" y="611"/>
                    <a:pt x="398" y="613"/>
                    <a:pt x="394" y="613"/>
                  </a:cubicBezTo>
                  <a:cubicBezTo>
                    <a:pt x="394" y="613"/>
                    <a:pt x="393" y="613"/>
                    <a:pt x="393" y="613"/>
                  </a:cubicBezTo>
                  <a:cubicBezTo>
                    <a:pt x="391" y="613"/>
                    <a:pt x="391" y="613"/>
                    <a:pt x="391" y="613"/>
                  </a:cubicBezTo>
                  <a:cubicBezTo>
                    <a:pt x="388" y="613"/>
                    <a:pt x="388" y="613"/>
                    <a:pt x="388" y="613"/>
                  </a:cubicBezTo>
                  <a:cubicBezTo>
                    <a:pt x="381" y="613"/>
                    <a:pt x="381" y="613"/>
                    <a:pt x="381" y="613"/>
                  </a:cubicBezTo>
                  <a:cubicBezTo>
                    <a:pt x="368" y="613"/>
                    <a:pt x="368" y="613"/>
                    <a:pt x="368" y="613"/>
                  </a:cubicBezTo>
                  <a:cubicBezTo>
                    <a:pt x="342" y="613"/>
                    <a:pt x="342" y="613"/>
                    <a:pt x="342" y="613"/>
                  </a:cubicBezTo>
                  <a:cubicBezTo>
                    <a:pt x="339" y="613"/>
                    <a:pt x="339" y="613"/>
                    <a:pt x="339" y="613"/>
                  </a:cubicBezTo>
                  <a:cubicBezTo>
                    <a:pt x="339" y="613"/>
                    <a:pt x="339" y="613"/>
                    <a:pt x="339" y="613"/>
                  </a:cubicBezTo>
                  <a:cubicBezTo>
                    <a:pt x="338" y="613"/>
                    <a:pt x="339" y="613"/>
                    <a:pt x="339" y="613"/>
                  </a:cubicBezTo>
                  <a:cubicBezTo>
                    <a:pt x="339" y="612"/>
                    <a:pt x="339" y="612"/>
                    <a:pt x="339" y="612"/>
                  </a:cubicBezTo>
                  <a:cubicBezTo>
                    <a:pt x="339" y="610"/>
                    <a:pt x="339" y="610"/>
                    <a:pt x="339" y="610"/>
                  </a:cubicBezTo>
                  <a:cubicBezTo>
                    <a:pt x="342" y="599"/>
                    <a:pt x="342" y="599"/>
                    <a:pt x="342" y="599"/>
                  </a:cubicBezTo>
                  <a:cubicBezTo>
                    <a:pt x="345" y="591"/>
                    <a:pt x="348" y="582"/>
                    <a:pt x="350" y="574"/>
                  </a:cubicBezTo>
                  <a:cubicBezTo>
                    <a:pt x="355" y="557"/>
                    <a:pt x="361" y="540"/>
                    <a:pt x="367" y="524"/>
                  </a:cubicBezTo>
                  <a:cubicBezTo>
                    <a:pt x="373" y="507"/>
                    <a:pt x="379" y="490"/>
                    <a:pt x="385" y="474"/>
                  </a:cubicBezTo>
                  <a:cubicBezTo>
                    <a:pt x="389" y="466"/>
                    <a:pt x="392" y="458"/>
                    <a:pt x="396" y="450"/>
                  </a:cubicBezTo>
                  <a:cubicBezTo>
                    <a:pt x="401" y="438"/>
                    <a:pt x="401" y="438"/>
                    <a:pt x="401" y="438"/>
                  </a:cubicBezTo>
                  <a:cubicBezTo>
                    <a:pt x="403" y="432"/>
                    <a:pt x="403" y="432"/>
                    <a:pt x="403" y="432"/>
                  </a:cubicBezTo>
                  <a:cubicBezTo>
                    <a:pt x="404" y="430"/>
                    <a:pt x="404" y="430"/>
                    <a:pt x="404" y="430"/>
                  </a:cubicBezTo>
                  <a:cubicBezTo>
                    <a:pt x="405" y="429"/>
                    <a:pt x="405" y="429"/>
                    <a:pt x="405" y="428"/>
                  </a:cubicBezTo>
                  <a:cubicBezTo>
                    <a:pt x="405" y="428"/>
                    <a:pt x="406" y="428"/>
                    <a:pt x="406" y="429"/>
                  </a:cubicBezTo>
                  <a:cubicBezTo>
                    <a:pt x="407" y="429"/>
                    <a:pt x="407" y="429"/>
                    <a:pt x="407" y="429"/>
                  </a:cubicBezTo>
                  <a:cubicBezTo>
                    <a:pt x="408" y="429"/>
                    <a:pt x="408" y="429"/>
                    <a:pt x="408" y="429"/>
                  </a:cubicBezTo>
                  <a:cubicBezTo>
                    <a:pt x="410" y="429"/>
                    <a:pt x="412" y="429"/>
                    <a:pt x="414" y="428"/>
                  </a:cubicBezTo>
                  <a:cubicBezTo>
                    <a:pt x="418" y="428"/>
                    <a:pt x="422" y="427"/>
                    <a:pt x="426" y="426"/>
                  </a:cubicBezTo>
                  <a:cubicBezTo>
                    <a:pt x="433" y="424"/>
                    <a:pt x="441" y="420"/>
                    <a:pt x="446" y="413"/>
                  </a:cubicBezTo>
                  <a:cubicBezTo>
                    <a:pt x="449" y="410"/>
                    <a:pt x="451" y="407"/>
                    <a:pt x="453" y="403"/>
                  </a:cubicBezTo>
                  <a:cubicBezTo>
                    <a:pt x="454" y="399"/>
                    <a:pt x="455" y="395"/>
                    <a:pt x="456" y="391"/>
                  </a:cubicBezTo>
                  <a:cubicBezTo>
                    <a:pt x="457" y="383"/>
                    <a:pt x="457" y="375"/>
                    <a:pt x="453" y="367"/>
                  </a:cubicBezTo>
                  <a:cubicBezTo>
                    <a:pt x="451" y="363"/>
                    <a:pt x="449" y="360"/>
                    <a:pt x="446" y="357"/>
                  </a:cubicBezTo>
                  <a:cubicBezTo>
                    <a:pt x="442" y="354"/>
                    <a:pt x="438" y="352"/>
                    <a:pt x="434" y="351"/>
                  </a:cubicBezTo>
                  <a:cubicBezTo>
                    <a:pt x="433" y="351"/>
                    <a:pt x="431" y="351"/>
                    <a:pt x="430" y="351"/>
                  </a:cubicBezTo>
                  <a:cubicBezTo>
                    <a:pt x="429" y="351"/>
                    <a:pt x="428" y="351"/>
                    <a:pt x="427" y="351"/>
                  </a:cubicBezTo>
                  <a:cubicBezTo>
                    <a:pt x="424" y="351"/>
                    <a:pt x="422" y="352"/>
                    <a:pt x="420" y="353"/>
                  </a:cubicBezTo>
                  <a:cubicBezTo>
                    <a:pt x="416" y="355"/>
                    <a:pt x="413" y="357"/>
                    <a:pt x="410" y="360"/>
                  </a:cubicBezTo>
                  <a:cubicBezTo>
                    <a:pt x="407" y="363"/>
                    <a:pt x="405" y="366"/>
                    <a:pt x="402" y="369"/>
                  </a:cubicBezTo>
                  <a:cubicBezTo>
                    <a:pt x="402" y="369"/>
                    <a:pt x="401" y="370"/>
                    <a:pt x="401" y="371"/>
                  </a:cubicBezTo>
                  <a:cubicBezTo>
                    <a:pt x="400" y="372"/>
                    <a:pt x="400" y="372"/>
                    <a:pt x="400" y="372"/>
                  </a:cubicBezTo>
                  <a:cubicBezTo>
                    <a:pt x="400" y="373"/>
                    <a:pt x="400" y="373"/>
                    <a:pt x="400" y="373"/>
                  </a:cubicBezTo>
                  <a:cubicBezTo>
                    <a:pt x="399" y="374"/>
                    <a:pt x="399" y="374"/>
                    <a:pt x="399" y="374"/>
                  </a:cubicBezTo>
                  <a:cubicBezTo>
                    <a:pt x="396" y="379"/>
                    <a:pt x="396" y="379"/>
                    <a:pt x="396" y="379"/>
                  </a:cubicBezTo>
                  <a:cubicBezTo>
                    <a:pt x="392" y="389"/>
                    <a:pt x="392" y="389"/>
                    <a:pt x="392" y="389"/>
                  </a:cubicBezTo>
                  <a:cubicBezTo>
                    <a:pt x="389" y="394"/>
                    <a:pt x="389" y="394"/>
                    <a:pt x="389" y="394"/>
                  </a:cubicBezTo>
                  <a:cubicBezTo>
                    <a:pt x="389" y="395"/>
                    <a:pt x="389" y="395"/>
                    <a:pt x="389" y="394"/>
                  </a:cubicBezTo>
                  <a:cubicBezTo>
                    <a:pt x="388" y="394"/>
                    <a:pt x="388" y="394"/>
                    <a:pt x="388" y="394"/>
                  </a:cubicBezTo>
                  <a:cubicBezTo>
                    <a:pt x="388" y="394"/>
                    <a:pt x="388" y="394"/>
                    <a:pt x="388" y="394"/>
                  </a:cubicBezTo>
                  <a:cubicBezTo>
                    <a:pt x="387" y="394"/>
                    <a:pt x="387" y="394"/>
                    <a:pt x="387" y="394"/>
                  </a:cubicBezTo>
                  <a:cubicBezTo>
                    <a:pt x="386" y="393"/>
                    <a:pt x="386" y="393"/>
                    <a:pt x="386" y="393"/>
                  </a:cubicBezTo>
                  <a:cubicBezTo>
                    <a:pt x="385" y="393"/>
                    <a:pt x="385" y="393"/>
                    <a:pt x="385" y="393"/>
                  </a:cubicBezTo>
                  <a:cubicBezTo>
                    <a:pt x="385" y="392"/>
                    <a:pt x="384" y="392"/>
                    <a:pt x="383" y="391"/>
                  </a:cubicBezTo>
                  <a:cubicBezTo>
                    <a:pt x="380" y="389"/>
                    <a:pt x="377" y="386"/>
                    <a:pt x="375" y="383"/>
                  </a:cubicBezTo>
                  <a:cubicBezTo>
                    <a:pt x="369" y="377"/>
                    <a:pt x="365" y="370"/>
                    <a:pt x="362" y="363"/>
                  </a:cubicBezTo>
                  <a:cubicBezTo>
                    <a:pt x="365" y="370"/>
                    <a:pt x="369" y="377"/>
                    <a:pt x="375" y="383"/>
                  </a:cubicBezTo>
                  <a:cubicBezTo>
                    <a:pt x="377" y="386"/>
                    <a:pt x="380" y="389"/>
                    <a:pt x="383" y="391"/>
                  </a:cubicBezTo>
                  <a:cubicBezTo>
                    <a:pt x="384" y="392"/>
                    <a:pt x="385" y="392"/>
                    <a:pt x="385" y="393"/>
                  </a:cubicBezTo>
                  <a:cubicBezTo>
                    <a:pt x="386" y="393"/>
                    <a:pt x="386" y="393"/>
                    <a:pt x="386" y="393"/>
                  </a:cubicBezTo>
                  <a:cubicBezTo>
                    <a:pt x="387" y="393"/>
                    <a:pt x="387" y="393"/>
                    <a:pt x="387" y="393"/>
                  </a:cubicBezTo>
                  <a:cubicBezTo>
                    <a:pt x="387" y="394"/>
                    <a:pt x="387" y="394"/>
                    <a:pt x="388" y="394"/>
                  </a:cubicBezTo>
                  <a:cubicBezTo>
                    <a:pt x="388" y="394"/>
                    <a:pt x="388" y="394"/>
                    <a:pt x="388" y="394"/>
                  </a:cubicBezTo>
                  <a:cubicBezTo>
                    <a:pt x="389" y="394"/>
                    <a:pt x="389" y="394"/>
                    <a:pt x="389" y="394"/>
                  </a:cubicBezTo>
                  <a:cubicBezTo>
                    <a:pt x="389" y="394"/>
                    <a:pt x="389" y="395"/>
                    <a:pt x="389" y="394"/>
                  </a:cubicBezTo>
                  <a:cubicBezTo>
                    <a:pt x="392" y="389"/>
                    <a:pt x="392" y="389"/>
                    <a:pt x="392" y="389"/>
                  </a:cubicBezTo>
                  <a:cubicBezTo>
                    <a:pt x="396" y="379"/>
                    <a:pt x="396" y="379"/>
                    <a:pt x="396" y="379"/>
                  </a:cubicBezTo>
                  <a:cubicBezTo>
                    <a:pt x="399" y="374"/>
                    <a:pt x="399" y="374"/>
                    <a:pt x="399" y="374"/>
                  </a:cubicBezTo>
                  <a:cubicBezTo>
                    <a:pt x="399" y="373"/>
                    <a:pt x="399" y="373"/>
                    <a:pt x="400" y="372"/>
                  </a:cubicBezTo>
                  <a:cubicBezTo>
                    <a:pt x="401" y="371"/>
                    <a:pt x="401" y="371"/>
                    <a:pt x="401" y="371"/>
                  </a:cubicBezTo>
                  <a:cubicBezTo>
                    <a:pt x="401" y="370"/>
                    <a:pt x="402" y="369"/>
                    <a:pt x="402" y="369"/>
                  </a:cubicBezTo>
                  <a:cubicBezTo>
                    <a:pt x="405" y="365"/>
                    <a:pt x="407" y="362"/>
                    <a:pt x="410" y="360"/>
                  </a:cubicBezTo>
                  <a:cubicBezTo>
                    <a:pt x="413" y="357"/>
                    <a:pt x="417" y="354"/>
                    <a:pt x="421" y="353"/>
                  </a:cubicBezTo>
                  <a:cubicBezTo>
                    <a:pt x="423" y="352"/>
                    <a:pt x="425" y="351"/>
                    <a:pt x="427" y="351"/>
                  </a:cubicBezTo>
                  <a:cubicBezTo>
                    <a:pt x="429" y="350"/>
                    <a:pt x="432" y="350"/>
                    <a:pt x="434" y="351"/>
                  </a:cubicBezTo>
                  <a:cubicBezTo>
                    <a:pt x="439" y="352"/>
                    <a:pt x="443" y="354"/>
                    <a:pt x="446" y="357"/>
                  </a:cubicBezTo>
                  <a:cubicBezTo>
                    <a:pt x="449" y="360"/>
                    <a:pt x="452" y="364"/>
                    <a:pt x="453" y="368"/>
                  </a:cubicBezTo>
                  <a:cubicBezTo>
                    <a:pt x="457" y="375"/>
                    <a:pt x="457" y="384"/>
                    <a:pt x="456" y="392"/>
                  </a:cubicBezTo>
                  <a:cubicBezTo>
                    <a:pt x="455" y="396"/>
                    <a:pt x="454" y="400"/>
                    <a:pt x="453" y="403"/>
                  </a:cubicBezTo>
                  <a:cubicBezTo>
                    <a:pt x="451" y="407"/>
                    <a:pt x="449" y="411"/>
                    <a:pt x="446" y="414"/>
                  </a:cubicBezTo>
                  <a:cubicBezTo>
                    <a:pt x="441" y="420"/>
                    <a:pt x="433" y="424"/>
                    <a:pt x="425" y="426"/>
                  </a:cubicBezTo>
                  <a:cubicBezTo>
                    <a:pt x="422" y="428"/>
                    <a:pt x="418" y="428"/>
                    <a:pt x="414" y="429"/>
                  </a:cubicBezTo>
                  <a:cubicBezTo>
                    <a:pt x="412" y="429"/>
                    <a:pt x="410" y="429"/>
                    <a:pt x="408" y="429"/>
                  </a:cubicBezTo>
                  <a:cubicBezTo>
                    <a:pt x="407" y="429"/>
                    <a:pt x="407" y="429"/>
                    <a:pt x="407" y="429"/>
                  </a:cubicBezTo>
                  <a:cubicBezTo>
                    <a:pt x="407" y="429"/>
                    <a:pt x="407" y="429"/>
                    <a:pt x="407" y="429"/>
                  </a:cubicBezTo>
                  <a:cubicBezTo>
                    <a:pt x="406" y="429"/>
                    <a:pt x="406" y="429"/>
                    <a:pt x="406" y="429"/>
                  </a:cubicBezTo>
                  <a:cubicBezTo>
                    <a:pt x="406" y="429"/>
                    <a:pt x="405" y="429"/>
                    <a:pt x="405" y="429"/>
                  </a:cubicBezTo>
                  <a:cubicBezTo>
                    <a:pt x="405" y="429"/>
                    <a:pt x="405" y="429"/>
                    <a:pt x="404" y="430"/>
                  </a:cubicBezTo>
                  <a:cubicBezTo>
                    <a:pt x="404" y="432"/>
                    <a:pt x="404" y="432"/>
                    <a:pt x="404" y="432"/>
                  </a:cubicBezTo>
                  <a:cubicBezTo>
                    <a:pt x="401" y="438"/>
                    <a:pt x="401" y="438"/>
                    <a:pt x="401" y="438"/>
                  </a:cubicBezTo>
                  <a:cubicBezTo>
                    <a:pt x="396" y="450"/>
                    <a:pt x="396" y="450"/>
                    <a:pt x="396" y="450"/>
                  </a:cubicBezTo>
                  <a:cubicBezTo>
                    <a:pt x="392" y="458"/>
                    <a:pt x="389" y="466"/>
                    <a:pt x="385" y="475"/>
                  </a:cubicBezTo>
                  <a:cubicBezTo>
                    <a:pt x="379" y="491"/>
                    <a:pt x="373" y="508"/>
                    <a:pt x="367" y="525"/>
                  </a:cubicBezTo>
                  <a:cubicBezTo>
                    <a:pt x="361" y="541"/>
                    <a:pt x="355" y="558"/>
                    <a:pt x="350" y="575"/>
                  </a:cubicBezTo>
                  <a:cubicBezTo>
                    <a:pt x="347" y="584"/>
                    <a:pt x="345" y="592"/>
                    <a:pt x="342" y="601"/>
                  </a:cubicBezTo>
                  <a:cubicBezTo>
                    <a:pt x="339" y="611"/>
                    <a:pt x="339" y="611"/>
                    <a:pt x="339" y="611"/>
                  </a:cubicBezTo>
                  <a:cubicBezTo>
                    <a:pt x="339" y="612"/>
                    <a:pt x="339" y="612"/>
                    <a:pt x="339" y="612"/>
                  </a:cubicBezTo>
                  <a:cubicBezTo>
                    <a:pt x="339" y="613"/>
                    <a:pt x="339" y="613"/>
                    <a:pt x="339" y="613"/>
                  </a:cubicBezTo>
                  <a:cubicBezTo>
                    <a:pt x="339" y="613"/>
                    <a:pt x="339" y="613"/>
                    <a:pt x="339" y="613"/>
                  </a:cubicBezTo>
                  <a:cubicBezTo>
                    <a:pt x="339" y="613"/>
                    <a:pt x="339" y="613"/>
                    <a:pt x="339" y="613"/>
                  </a:cubicBezTo>
                  <a:cubicBezTo>
                    <a:pt x="340" y="613"/>
                    <a:pt x="340" y="613"/>
                    <a:pt x="340" y="613"/>
                  </a:cubicBezTo>
                  <a:cubicBezTo>
                    <a:pt x="343" y="613"/>
                    <a:pt x="343" y="613"/>
                    <a:pt x="343" y="613"/>
                  </a:cubicBezTo>
                  <a:cubicBezTo>
                    <a:pt x="369" y="613"/>
                    <a:pt x="369" y="613"/>
                    <a:pt x="369" y="613"/>
                  </a:cubicBezTo>
                  <a:cubicBezTo>
                    <a:pt x="382" y="613"/>
                    <a:pt x="382" y="613"/>
                    <a:pt x="382" y="613"/>
                  </a:cubicBezTo>
                  <a:cubicBezTo>
                    <a:pt x="389" y="613"/>
                    <a:pt x="389" y="613"/>
                    <a:pt x="389" y="613"/>
                  </a:cubicBezTo>
                  <a:cubicBezTo>
                    <a:pt x="392" y="613"/>
                    <a:pt x="392" y="613"/>
                    <a:pt x="392" y="613"/>
                  </a:cubicBezTo>
                  <a:cubicBezTo>
                    <a:pt x="393" y="613"/>
                    <a:pt x="393" y="613"/>
                    <a:pt x="394" y="613"/>
                  </a:cubicBezTo>
                  <a:cubicBezTo>
                    <a:pt x="394" y="613"/>
                    <a:pt x="395" y="613"/>
                    <a:pt x="395" y="613"/>
                  </a:cubicBezTo>
                  <a:cubicBezTo>
                    <a:pt x="398" y="612"/>
                    <a:pt x="402" y="610"/>
                    <a:pt x="404" y="607"/>
                  </a:cubicBezTo>
                  <a:cubicBezTo>
                    <a:pt x="405" y="606"/>
                    <a:pt x="405" y="604"/>
                    <a:pt x="406" y="603"/>
                  </a:cubicBezTo>
                  <a:cubicBezTo>
                    <a:pt x="406" y="602"/>
                    <a:pt x="406" y="601"/>
                    <a:pt x="406" y="600"/>
                  </a:cubicBezTo>
                  <a:cubicBezTo>
                    <a:pt x="406" y="597"/>
                    <a:pt x="406" y="597"/>
                    <a:pt x="406" y="597"/>
                  </a:cubicBezTo>
                  <a:cubicBezTo>
                    <a:pt x="406" y="570"/>
                    <a:pt x="406" y="570"/>
                    <a:pt x="406" y="570"/>
                  </a:cubicBezTo>
                  <a:cubicBezTo>
                    <a:pt x="406" y="557"/>
                    <a:pt x="406" y="557"/>
                    <a:pt x="406" y="557"/>
                  </a:cubicBezTo>
                  <a:cubicBezTo>
                    <a:pt x="406" y="550"/>
                    <a:pt x="406" y="550"/>
                    <a:pt x="406" y="550"/>
                  </a:cubicBezTo>
                  <a:cubicBezTo>
                    <a:pt x="406" y="545"/>
                    <a:pt x="406" y="545"/>
                    <a:pt x="406" y="545"/>
                  </a:cubicBezTo>
                  <a:cubicBezTo>
                    <a:pt x="406" y="543"/>
                    <a:pt x="406" y="543"/>
                    <a:pt x="406" y="543"/>
                  </a:cubicBezTo>
                  <a:cubicBezTo>
                    <a:pt x="406" y="543"/>
                    <a:pt x="406" y="543"/>
                    <a:pt x="406" y="543"/>
                  </a:cubicBezTo>
                  <a:cubicBezTo>
                    <a:pt x="406" y="542"/>
                    <a:pt x="406" y="542"/>
                    <a:pt x="406" y="542"/>
                  </a:cubicBezTo>
                  <a:cubicBezTo>
                    <a:pt x="407" y="542"/>
                    <a:pt x="407" y="542"/>
                    <a:pt x="407" y="542"/>
                  </a:cubicBezTo>
                  <a:cubicBezTo>
                    <a:pt x="408" y="542"/>
                    <a:pt x="408" y="542"/>
                    <a:pt x="408" y="542"/>
                  </a:cubicBezTo>
                  <a:cubicBezTo>
                    <a:pt x="412" y="540"/>
                    <a:pt x="412" y="540"/>
                    <a:pt x="412" y="540"/>
                  </a:cubicBezTo>
                  <a:cubicBezTo>
                    <a:pt x="415" y="538"/>
                    <a:pt x="415" y="538"/>
                    <a:pt x="415" y="538"/>
                  </a:cubicBezTo>
                  <a:cubicBezTo>
                    <a:pt x="417" y="537"/>
                    <a:pt x="419" y="536"/>
                    <a:pt x="421" y="535"/>
                  </a:cubicBezTo>
                  <a:cubicBezTo>
                    <a:pt x="425" y="533"/>
                    <a:pt x="429" y="531"/>
                    <a:pt x="433" y="529"/>
                  </a:cubicBezTo>
                  <a:cubicBezTo>
                    <a:pt x="448" y="520"/>
                    <a:pt x="462" y="509"/>
                    <a:pt x="475" y="498"/>
                  </a:cubicBezTo>
                  <a:cubicBezTo>
                    <a:pt x="509" y="469"/>
                    <a:pt x="535" y="432"/>
                    <a:pt x="551" y="391"/>
                  </a:cubicBezTo>
                  <a:cubicBezTo>
                    <a:pt x="568" y="350"/>
                    <a:pt x="574" y="305"/>
                    <a:pt x="570" y="261"/>
                  </a:cubicBezTo>
                  <a:cubicBezTo>
                    <a:pt x="566" y="217"/>
                    <a:pt x="552" y="174"/>
                    <a:pt x="528" y="136"/>
                  </a:cubicBezTo>
                  <a:cubicBezTo>
                    <a:pt x="504" y="99"/>
                    <a:pt x="471" y="67"/>
                    <a:pt x="432" y="44"/>
                  </a:cubicBezTo>
                  <a:cubicBezTo>
                    <a:pt x="430" y="43"/>
                    <a:pt x="429" y="43"/>
                    <a:pt x="432" y="45"/>
                  </a:cubicBezTo>
                  <a:cubicBezTo>
                    <a:pt x="442" y="52"/>
                    <a:pt x="442" y="52"/>
                    <a:pt x="442" y="52"/>
                  </a:cubicBezTo>
                  <a:cubicBezTo>
                    <a:pt x="446" y="55"/>
                    <a:pt x="452" y="59"/>
                    <a:pt x="460" y="65"/>
                  </a:cubicBezTo>
                  <a:cubicBezTo>
                    <a:pt x="470" y="73"/>
                    <a:pt x="487" y="88"/>
                    <a:pt x="505" y="108"/>
                  </a:cubicBezTo>
                  <a:cubicBezTo>
                    <a:pt x="513" y="119"/>
                    <a:pt x="522" y="131"/>
                    <a:pt x="530" y="144"/>
                  </a:cubicBezTo>
                  <a:cubicBezTo>
                    <a:pt x="538" y="157"/>
                    <a:pt x="545" y="172"/>
                    <a:pt x="551" y="188"/>
                  </a:cubicBezTo>
                  <a:cubicBezTo>
                    <a:pt x="557" y="203"/>
                    <a:pt x="562" y="220"/>
                    <a:pt x="565" y="237"/>
                  </a:cubicBezTo>
                  <a:cubicBezTo>
                    <a:pt x="568" y="254"/>
                    <a:pt x="569" y="271"/>
                    <a:pt x="569" y="288"/>
                  </a:cubicBezTo>
                  <a:cubicBezTo>
                    <a:pt x="569" y="305"/>
                    <a:pt x="568" y="321"/>
                    <a:pt x="565" y="337"/>
                  </a:cubicBezTo>
                  <a:cubicBezTo>
                    <a:pt x="562" y="352"/>
                    <a:pt x="558" y="366"/>
                    <a:pt x="554" y="379"/>
                  </a:cubicBezTo>
                  <a:cubicBezTo>
                    <a:pt x="539" y="422"/>
                    <a:pt x="513" y="461"/>
                    <a:pt x="478" y="492"/>
                  </a:cubicBezTo>
                  <a:cubicBezTo>
                    <a:pt x="461" y="508"/>
                    <a:pt x="442" y="521"/>
                    <a:pt x="421" y="532"/>
                  </a:cubicBezTo>
                  <a:cubicBezTo>
                    <a:pt x="419" y="534"/>
                    <a:pt x="416" y="535"/>
                    <a:pt x="413" y="536"/>
                  </a:cubicBezTo>
                  <a:cubicBezTo>
                    <a:pt x="408" y="539"/>
                    <a:pt x="408" y="539"/>
                    <a:pt x="408" y="539"/>
                  </a:cubicBezTo>
                  <a:cubicBezTo>
                    <a:pt x="404" y="541"/>
                    <a:pt x="404" y="541"/>
                    <a:pt x="404" y="541"/>
                  </a:cubicBezTo>
                  <a:cubicBezTo>
                    <a:pt x="404" y="541"/>
                    <a:pt x="404" y="541"/>
                    <a:pt x="404" y="541"/>
                  </a:cubicBezTo>
                  <a:cubicBezTo>
                    <a:pt x="404" y="541"/>
                    <a:pt x="404" y="541"/>
                    <a:pt x="404" y="541"/>
                  </a:cubicBezTo>
                  <a:cubicBezTo>
                    <a:pt x="404" y="542"/>
                    <a:pt x="404" y="542"/>
                    <a:pt x="404" y="542"/>
                  </a:cubicBezTo>
                  <a:cubicBezTo>
                    <a:pt x="404" y="543"/>
                    <a:pt x="404" y="543"/>
                    <a:pt x="404" y="543"/>
                  </a:cubicBezTo>
                  <a:cubicBezTo>
                    <a:pt x="404" y="545"/>
                    <a:pt x="404" y="545"/>
                    <a:pt x="404" y="545"/>
                  </a:cubicBezTo>
                  <a:cubicBezTo>
                    <a:pt x="404" y="565"/>
                    <a:pt x="404" y="565"/>
                    <a:pt x="404" y="565"/>
                  </a:cubicBezTo>
                  <a:cubicBezTo>
                    <a:pt x="404" y="600"/>
                    <a:pt x="404" y="600"/>
                    <a:pt x="404" y="600"/>
                  </a:cubicBezTo>
                  <a:cubicBezTo>
                    <a:pt x="403" y="602"/>
                    <a:pt x="403" y="604"/>
                    <a:pt x="402" y="606"/>
                  </a:cubicBezTo>
                  <a:cubicBezTo>
                    <a:pt x="401" y="607"/>
                    <a:pt x="399" y="609"/>
                    <a:pt x="397" y="609"/>
                  </a:cubicBezTo>
                  <a:cubicBezTo>
                    <a:pt x="397" y="610"/>
                    <a:pt x="396" y="610"/>
                    <a:pt x="395" y="610"/>
                  </a:cubicBezTo>
                  <a:cubicBezTo>
                    <a:pt x="394" y="610"/>
                    <a:pt x="393" y="610"/>
                    <a:pt x="391" y="610"/>
                  </a:cubicBezTo>
                  <a:cubicBezTo>
                    <a:pt x="382" y="610"/>
                    <a:pt x="382" y="610"/>
                    <a:pt x="382" y="610"/>
                  </a:cubicBezTo>
                  <a:cubicBezTo>
                    <a:pt x="346" y="610"/>
                    <a:pt x="346" y="610"/>
                    <a:pt x="346" y="610"/>
                  </a:cubicBezTo>
                  <a:cubicBezTo>
                    <a:pt x="343" y="610"/>
                    <a:pt x="343" y="610"/>
                    <a:pt x="343" y="610"/>
                  </a:cubicBezTo>
                  <a:cubicBezTo>
                    <a:pt x="342" y="610"/>
                    <a:pt x="342" y="610"/>
                    <a:pt x="342" y="610"/>
                  </a:cubicBezTo>
                  <a:cubicBezTo>
                    <a:pt x="342" y="610"/>
                    <a:pt x="342" y="610"/>
                    <a:pt x="342" y="610"/>
                  </a:cubicBezTo>
                  <a:cubicBezTo>
                    <a:pt x="342" y="610"/>
                    <a:pt x="342" y="610"/>
                    <a:pt x="342" y="610"/>
                  </a:cubicBezTo>
                  <a:cubicBezTo>
                    <a:pt x="342" y="609"/>
                    <a:pt x="342" y="609"/>
                    <a:pt x="342" y="609"/>
                  </a:cubicBezTo>
                  <a:cubicBezTo>
                    <a:pt x="346" y="596"/>
                    <a:pt x="346" y="596"/>
                    <a:pt x="346" y="596"/>
                  </a:cubicBezTo>
                  <a:cubicBezTo>
                    <a:pt x="350" y="584"/>
                    <a:pt x="353" y="573"/>
                    <a:pt x="357" y="561"/>
                  </a:cubicBezTo>
                  <a:cubicBezTo>
                    <a:pt x="364" y="539"/>
                    <a:pt x="372" y="516"/>
                    <a:pt x="381" y="493"/>
                  </a:cubicBezTo>
                  <a:cubicBezTo>
                    <a:pt x="385" y="482"/>
                    <a:pt x="389" y="471"/>
                    <a:pt x="394" y="460"/>
                  </a:cubicBezTo>
                  <a:cubicBezTo>
                    <a:pt x="396" y="454"/>
                    <a:pt x="399" y="449"/>
                    <a:pt x="401" y="443"/>
                  </a:cubicBezTo>
                  <a:cubicBezTo>
                    <a:pt x="405" y="435"/>
                    <a:pt x="405" y="435"/>
                    <a:pt x="405" y="435"/>
                  </a:cubicBezTo>
                  <a:cubicBezTo>
                    <a:pt x="406" y="432"/>
                    <a:pt x="406" y="432"/>
                    <a:pt x="406" y="432"/>
                  </a:cubicBezTo>
                  <a:cubicBezTo>
                    <a:pt x="406" y="431"/>
                    <a:pt x="406" y="431"/>
                    <a:pt x="406" y="431"/>
                  </a:cubicBezTo>
                  <a:cubicBezTo>
                    <a:pt x="407" y="431"/>
                    <a:pt x="407" y="431"/>
                    <a:pt x="407" y="431"/>
                  </a:cubicBezTo>
                  <a:cubicBezTo>
                    <a:pt x="407" y="431"/>
                    <a:pt x="407" y="431"/>
                    <a:pt x="407" y="431"/>
                  </a:cubicBezTo>
                  <a:cubicBezTo>
                    <a:pt x="407" y="431"/>
                    <a:pt x="407" y="431"/>
                    <a:pt x="407" y="431"/>
                  </a:cubicBezTo>
                  <a:cubicBezTo>
                    <a:pt x="408" y="431"/>
                    <a:pt x="408" y="431"/>
                    <a:pt x="408" y="431"/>
                  </a:cubicBezTo>
                  <a:cubicBezTo>
                    <a:pt x="410" y="431"/>
                    <a:pt x="412" y="431"/>
                    <a:pt x="414" y="431"/>
                  </a:cubicBezTo>
                  <a:cubicBezTo>
                    <a:pt x="418" y="430"/>
                    <a:pt x="422" y="430"/>
                    <a:pt x="426" y="429"/>
                  </a:cubicBezTo>
                  <a:cubicBezTo>
                    <a:pt x="434" y="426"/>
                    <a:pt x="442" y="422"/>
                    <a:pt x="448" y="415"/>
                  </a:cubicBezTo>
                  <a:cubicBezTo>
                    <a:pt x="451" y="412"/>
                    <a:pt x="453" y="408"/>
                    <a:pt x="455" y="404"/>
                  </a:cubicBezTo>
                  <a:cubicBezTo>
                    <a:pt x="457" y="400"/>
                    <a:pt x="458" y="396"/>
                    <a:pt x="458" y="392"/>
                  </a:cubicBezTo>
                  <a:cubicBezTo>
                    <a:pt x="460" y="383"/>
                    <a:pt x="459" y="374"/>
                    <a:pt x="455" y="366"/>
                  </a:cubicBezTo>
                  <a:cubicBezTo>
                    <a:pt x="453" y="362"/>
                    <a:pt x="450" y="358"/>
                    <a:pt x="447" y="355"/>
                  </a:cubicBezTo>
                  <a:cubicBezTo>
                    <a:pt x="444" y="352"/>
                    <a:pt x="439" y="350"/>
                    <a:pt x="434" y="349"/>
                  </a:cubicBezTo>
                  <a:cubicBezTo>
                    <a:pt x="433" y="348"/>
                    <a:pt x="432" y="348"/>
                    <a:pt x="430" y="348"/>
                  </a:cubicBezTo>
                  <a:cubicBezTo>
                    <a:pt x="429" y="348"/>
                    <a:pt x="428" y="348"/>
                    <a:pt x="426" y="349"/>
                  </a:cubicBezTo>
                  <a:cubicBezTo>
                    <a:pt x="424" y="349"/>
                    <a:pt x="421" y="350"/>
                    <a:pt x="419" y="351"/>
                  </a:cubicBezTo>
                  <a:cubicBezTo>
                    <a:pt x="415" y="353"/>
                    <a:pt x="412" y="355"/>
                    <a:pt x="409" y="358"/>
                  </a:cubicBezTo>
                  <a:cubicBezTo>
                    <a:pt x="406" y="361"/>
                    <a:pt x="403" y="364"/>
                    <a:pt x="401" y="367"/>
                  </a:cubicBezTo>
                  <a:cubicBezTo>
                    <a:pt x="400" y="368"/>
                    <a:pt x="399" y="369"/>
                    <a:pt x="399" y="370"/>
                  </a:cubicBezTo>
                  <a:cubicBezTo>
                    <a:pt x="398" y="370"/>
                    <a:pt x="398" y="370"/>
                    <a:pt x="398" y="370"/>
                  </a:cubicBezTo>
                  <a:cubicBezTo>
                    <a:pt x="398" y="371"/>
                    <a:pt x="398" y="371"/>
                    <a:pt x="398" y="371"/>
                  </a:cubicBezTo>
                  <a:cubicBezTo>
                    <a:pt x="398" y="371"/>
                    <a:pt x="398" y="371"/>
                    <a:pt x="398" y="371"/>
                  </a:cubicBezTo>
                  <a:cubicBezTo>
                    <a:pt x="397" y="373"/>
                    <a:pt x="397" y="373"/>
                    <a:pt x="397" y="373"/>
                  </a:cubicBezTo>
                  <a:cubicBezTo>
                    <a:pt x="395" y="378"/>
                    <a:pt x="395" y="378"/>
                    <a:pt x="395" y="378"/>
                  </a:cubicBezTo>
                  <a:cubicBezTo>
                    <a:pt x="388" y="392"/>
                    <a:pt x="388" y="392"/>
                    <a:pt x="388" y="392"/>
                  </a:cubicBezTo>
                  <a:cubicBezTo>
                    <a:pt x="388" y="392"/>
                    <a:pt x="387" y="391"/>
                    <a:pt x="387" y="391"/>
                  </a:cubicBezTo>
                  <a:cubicBezTo>
                    <a:pt x="387" y="391"/>
                    <a:pt x="387" y="391"/>
                    <a:pt x="387" y="391"/>
                  </a:cubicBezTo>
                  <a:cubicBezTo>
                    <a:pt x="385" y="390"/>
                    <a:pt x="385" y="390"/>
                    <a:pt x="385" y="390"/>
                  </a:cubicBezTo>
                  <a:cubicBezTo>
                    <a:pt x="384" y="390"/>
                    <a:pt x="384" y="389"/>
                    <a:pt x="383" y="388"/>
                  </a:cubicBezTo>
                  <a:cubicBezTo>
                    <a:pt x="379" y="386"/>
                    <a:pt x="376" y="382"/>
                    <a:pt x="374" y="379"/>
                  </a:cubicBezTo>
                  <a:cubicBezTo>
                    <a:pt x="371" y="375"/>
                    <a:pt x="369" y="372"/>
                    <a:pt x="367" y="367"/>
                  </a:cubicBezTo>
                  <a:cubicBezTo>
                    <a:pt x="366" y="365"/>
                    <a:pt x="365" y="363"/>
                    <a:pt x="364" y="361"/>
                  </a:cubicBezTo>
                  <a:cubicBezTo>
                    <a:pt x="363" y="361"/>
                    <a:pt x="363" y="361"/>
                    <a:pt x="363" y="361"/>
                  </a:cubicBezTo>
                  <a:cubicBezTo>
                    <a:pt x="363" y="360"/>
                    <a:pt x="363" y="360"/>
                    <a:pt x="363" y="360"/>
                  </a:cubicBezTo>
                  <a:cubicBezTo>
                    <a:pt x="363" y="360"/>
                    <a:pt x="363" y="360"/>
                    <a:pt x="363" y="360"/>
                  </a:cubicBezTo>
                  <a:cubicBezTo>
                    <a:pt x="364" y="360"/>
                    <a:pt x="364" y="360"/>
                    <a:pt x="364" y="360"/>
                  </a:cubicBezTo>
                  <a:cubicBezTo>
                    <a:pt x="364" y="360"/>
                    <a:pt x="364" y="360"/>
                    <a:pt x="364" y="360"/>
                  </a:cubicBezTo>
                  <a:cubicBezTo>
                    <a:pt x="365" y="359"/>
                    <a:pt x="365" y="359"/>
                    <a:pt x="365" y="359"/>
                  </a:cubicBezTo>
                  <a:cubicBezTo>
                    <a:pt x="368" y="357"/>
                    <a:pt x="370" y="355"/>
                    <a:pt x="372" y="353"/>
                  </a:cubicBezTo>
                  <a:cubicBezTo>
                    <a:pt x="376" y="349"/>
                    <a:pt x="380" y="345"/>
                    <a:pt x="383" y="340"/>
                  </a:cubicBezTo>
                  <a:cubicBezTo>
                    <a:pt x="387" y="336"/>
                    <a:pt x="390" y="330"/>
                    <a:pt x="391" y="324"/>
                  </a:cubicBezTo>
                  <a:cubicBezTo>
                    <a:pt x="392" y="318"/>
                    <a:pt x="392" y="311"/>
                    <a:pt x="390" y="305"/>
                  </a:cubicBezTo>
                  <a:cubicBezTo>
                    <a:pt x="389" y="302"/>
                    <a:pt x="388" y="299"/>
                    <a:pt x="386" y="296"/>
                  </a:cubicBezTo>
                  <a:cubicBezTo>
                    <a:pt x="385" y="295"/>
                    <a:pt x="384" y="294"/>
                    <a:pt x="383" y="292"/>
                  </a:cubicBezTo>
                  <a:cubicBezTo>
                    <a:pt x="383" y="292"/>
                    <a:pt x="382" y="291"/>
                    <a:pt x="382" y="291"/>
                  </a:cubicBezTo>
                  <a:cubicBezTo>
                    <a:pt x="381" y="290"/>
                    <a:pt x="381" y="290"/>
                    <a:pt x="381" y="290"/>
                  </a:cubicBezTo>
                  <a:cubicBezTo>
                    <a:pt x="380" y="289"/>
                    <a:pt x="380" y="289"/>
                    <a:pt x="380" y="289"/>
                  </a:cubicBezTo>
                  <a:cubicBezTo>
                    <a:pt x="377" y="287"/>
                    <a:pt x="374" y="285"/>
                    <a:pt x="371" y="283"/>
                  </a:cubicBezTo>
                  <a:cubicBezTo>
                    <a:pt x="368" y="282"/>
                    <a:pt x="364" y="282"/>
                    <a:pt x="361" y="282"/>
                  </a:cubicBezTo>
                  <a:cubicBezTo>
                    <a:pt x="354" y="282"/>
                    <a:pt x="348" y="284"/>
                    <a:pt x="343" y="287"/>
                  </a:cubicBezTo>
                  <a:cubicBezTo>
                    <a:pt x="340" y="289"/>
                    <a:pt x="338" y="291"/>
                    <a:pt x="336" y="293"/>
                  </a:cubicBezTo>
                  <a:cubicBezTo>
                    <a:pt x="333" y="295"/>
                    <a:pt x="331" y="298"/>
                    <a:pt x="330" y="300"/>
                  </a:cubicBezTo>
                  <a:cubicBezTo>
                    <a:pt x="327" y="304"/>
                    <a:pt x="325" y="308"/>
                    <a:pt x="324" y="312"/>
                  </a:cubicBezTo>
                  <a:cubicBezTo>
                    <a:pt x="322" y="316"/>
                    <a:pt x="322" y="321"/>
                    <a:pt x="321" y="325"/>
                  </a:cubicBezTo>
                  <a:cubicBezTo>
                    <a:pt x="321" y="329"/>
                    <a:pt x="321" y="333"/>
                    <a:pt x="322" y="337"/>
                  </a:cubicBezTo>
                  <a:cubicBezTo>
                    <a:pt x="322" y="340"/>
                    <a:pt x="322" y="340"/>
                    <a:pt x="322" y="340"/>
                  </a:cubicBezTo>
                  <a:cubicBezTo>
                    <a:pt x="322" y="343"/>
                    <a:pt x="322" y="343"/>
                    <a:pt x="322" y="343"/>
                  </a:cubicBezTo>
                  <a:cubicBezTo>
                    <a:pt x="323" y="343"/>
                    <a:pt x="323" y="343"/>
                    <a:pt x="323" y="343"/>
                  </a:cubicBezTo>
                  <a:cubicBezTo>
                    <a:pt x="322" y="343"/>
                    <a:pt x="322" y="343"/>
                    <a:pt x="322" y="343"/>
                  </a:cubicBezTo>
                  <a:cubicBezTo>
                    <a:pt x="322" y="344"/>
                    <a:pt x="322" y="344"/>
                    <a:pt x="322" y="344"/>
                  </a:cubicBezTo>
                  <a:cubicBezTo>
                    <a:pt x="320" y="344"/>
                    <a:pt x="318" y="345"/>
                    <a:pt x="315" y="345"/>
                  </a:cubicBezTo>
                  <a:cubicBezTo>
                    <a:pt x="311" y="346"/>
                    <a:pt x="307" y="347"/>
                    <a:pt x="302" y="347"/>
                  </a:cubicBezTo>
                  <a:cubicBezTo>
                    <a:pt x="298" y="346"/>
                    <a:pt x="293" y="346"/>
                    <a:pt x="289" y="345"/>
                  </a:cubicBezTo>
                  <a:cubicBezTo>
                    <a:pt x="287" y="345"/>
                    <a:pt x="287" y="345"/>
                    <a:pt x="287" y="345"/>
                  </a:cubicBezTo>
                  <a:cubicBezTo>
                    <a:pt x="286" y="345"/>
                    <a:pt x="286" y="345"/>
                    <a:pt x="286" y="345"/>
                  </a:cubicBezTo>
                  <a:cubicBezTo>
                    <a:pt x="285" y="345"/>
                    <a:pt x="285" y="345"/>
                    <a:pt x="285" y="345"/>
                  </a:cubicBezTo>
                  <a:cubicBezTo>
                    <a:pt x="285" y="345"/>
                    <a:pt x="285" y="345"/>
                    <a:pt x="285" y="345"/>
                  </a:cubicBezTo>
                  <a:cubicBezTo>
                    <a:pt x="285" y="345"/>
                    <a:pt x="285" y="345"/>
                    <a:pt x="285" y="345"/>
                  </a:cubicBezTo>
                  <a:cubicBezTo>
                    <a:pt x="285" y="344"/>
                    <a:pt x="285" y="344"/>
                    <a:pt x="285" y="344"/>
                  </a:cubicBezTo>
                  <a:cubicBezTo>
                    <a:pt x="286" y="343"/>
                    <a:pt x="286" y="343"/>
                    <a:pt x="286" y="343"/>
                  </a:cubicBezTo>
                  <a:cubicBezTo>
                    <a:pt x="290" y="339"/>
                    <a:pt x="293" y="334"/>
                    <a:pt x="295" y="330"/>
                  </a:cubicBezTo>
                  <a:cubicBezTo>
                    <a:pt x="298" y="325"/>
                    <a:pt x="300" y="320"/>
                    <a:pt x="302" y="314"/>
                  </a:cubicBezTo>
                  <a:cubicBezTo>
                    <a:pt x="302" y="311"/>
                    <a:pt x="303" y="308"/>
                    <a:pt x="302" y="305"/>
                  </a:cubicBezTo>
                  <a:cubicBezTo>
                    <a:pt x="302" y="301"/>
                    <a:pt x="302" y="298"/>
                    <a:pt x="300" y="295"/>
                  </a:cubicBezTo>
                  <a:cubicBezTo>
                    <a:pt x="298" y="289"/>
                    <a:pt x="293" y="284"/>
                    <a:pt x="289" y="280"/>
                  </a:cubicBezTo>
                  <a:cubicBezTo>
                    <a:pt x="284" y="277"/>
                    <a:pt x="278" y="274"/>
                    <a:pt x="271" y="274"/>
                  </a:cubicBezTo>
                  <a:cubicBezTo>
                    <a:pt x="268" y="273"/>
                    <a:pt x="264" y="274"/>
                    <a:pt x="261" y="275"/>
                  </a:cubicBezTo>
                  <a:cubicBezTo>
                    <a:pt x="258" y="276"/>
                    <a:pt x="255" y="277"/>
                    <a:pt x="252" y="279"/>
                  </a:cubicBezTo>
                  <a:cubicBezTo>
                    <a:pt x="247" y="282"/>
                    <a:pt x="243" y="287"/>
                    <a:pt x="240" y="291"/>
                  </a:cubicBezTo>
                  <a:cubicBezTo>
                    <a:pt x="237" y="296"/>
                    <a:pt x="234" y="301"/>
                    <a:pt x="232" y="306"/>
                  </a:cubicBezTo>
                  <a:cubicBezTo>
                    <a:pt x="230" y="311"/>
                    <a:pt x="229" y="316"/>
                    <a:pt x="228" y="322"/>
                  </a:cubicBezTo>
                  <a:cubicBezTo>
                    <a:pt x="228" y="325"/>
                    <a:pt x="228" y="328"/>
                    <a:pt x="228" y="331"/>
                  </a:cubicBezTo>
                  <a:cubicBezTo>
                    <a:pt x="228" y="331"/>
                    <a:pt x="228" y="332"/>
                    <a:pt x="228" y="333"/>
                  </a:cubicBezTo>
                  <a:cubicBezTo>
                    <a:pt x="228" y="334"/>
                    <a:pt x="228" y="334"/>
                    <a:pt x="228" y="335"/>
                  </a:cubicBezTo>
                  <a:cubicBezTo>
                    <a:pt x="229" y="337"/>
                    <a:pt x="229" y="338"/>
                    <a:pt x="229" y="339"/>
                  </a:cubicBezTo>
                  <a:cubicBezTo>
                    <a:pt x="230" y="342"/>
                    <a:pt x="231" y="345"/>
                    <a:pt x="232" y="348"/>
                  </a:cubicBezTo>
                  <a:cubicBezTo>
                    <a:pt x="233" y="348"/>
                    <a:pt x="233" y="349"/>
                    <a:pt x="233" y="350"/>
                  </a:cubicBezTo>
                  <a:cubicBezTo>
                    <a:pt x="234" y="350"/>
                    <a:pt x="234" y="350"/>
                    <a:pt x="234" y="350"/>
                  </a:cubicBezTo>
                  <a:cubicBezTo>
                    <a:pt x="234" y="350"/>
                    <a:pt x="234" y="350"/>
                    <a:pt x="234" y="350"/>
                  </a:cubicBezTo>
                  <a:cubicBezTo>
                    <a:pt x="234" y="350"/>
                    <a:pt x="234" y="350"/>
                    <a:pt x="234" y="350"/>
                  </a:cubicBezTo>
                  <a:cubicBezTo>
                    <a:pt x="233" y="351"/>
                    <a:pt x="233" y="351"/>
                    <a:pt x="233" y="351"/>
                  </a:cubicBezTo>
                  <a:cubicBezTo>
                    <a:pt x="231" y="353"/>
                    <a:pt x="229" y="355"/>
                    <a:pt x="228" y="357"/>
                  </a:cubicBezTo>
                  <a:cubicBezTo>
                    <a:pt x="224" y="360"/>
                    <a:pt x="221" y="363"/>
                    <a:pt x="217" y="366"/>
                  </a:cubicBezTo>
                  <a:cubicBezTo>
                    <a:pt x="213" y="369"/>
                    <a:pt x="209" y="372"/>
                    <a:pt x="205" y="375"/>
                  </a:cubicBezTo>
                  <a:cubicBezTo>
                    <a:pt x="204" y="376"/>
                    <a:pt x="203" y="376"/>
                    <a:pt x="202" y="377"/>
                  </a:cubicBezTo>
                  <a:cubicBezTo>
                    <a:pt x="200" y="378"/>
                    <a:pt x="200" y="378"/>
                    <a:pt x="200" y="378"/>
                  </a:cubicBezTo>
                  <a:cubicBezTo>
                    <a:pt x="200" y="378"/>
                    <a:pt x="200" y="378"/>
                    <a:pt x="200" y="378"/>
                  </a:cubicBezTo>
                  <a:cubicBezTo>
                    <a:pt x="200" y="378"/>
                    <a:pt x="200" y="378"/>
                    <a:pt x="200" y="378"/>
                  </a:cubicBezTo>
                  <a:cubicBezTo>
                    <a:pt x="198" y="375"/>
                    <a:pt x="198" y="375"/>
                    <a:pt x="198" y="375"/>
                  </a:cubicBezTo>
                  <a:cubicBezTo>
                    <a:pt x="196" y="370"/>
                    <a:pt x="196" y="370"/>
                    <a:pt x="196" y="370"/>
                  </a:cubicBezTo>
                  <a:cubicBezTo>
                    <a:pt x="195" y="368"/>
                    <a:pt x="194" y="366"/>
                    <a:pt x="192" y="365"/>
                  </a:cubicBezTo>
                  <a:cubicBezTo>
                    <a:pt x="188" y="358"/>
                    <a:pt x="182" y="351"/>
                    <a:pt x="174" y="346"/>
                  </a:cubicBezTo>
                  <a:cubicBezTo>
                    <a:pt x="170" y="344"/>
                    <a:pt x="166" y="342"/>
                    <a:pt x="161" y="342"/>
                  </a:cubicBezTo>
                  <a:cubicBezTo>
                    <a:pt x="157" y="341"/>
                    <a:pt x="152" y="341"/>
                    <a:pt x="147" y="342"/>
                  </a:cubicBezTo>
                  <a:cubicBezTo>
                    <a:pt x="145" y="343"/>
                    <a:pt x="142" y="344"/>
                    <a:pt x="140" y="345"/>
                  </a:cubicBezTo>
                  <a:cubicBezTo>
                    <a:pt x="138" y="346"/>
                    <a:pt x="136" y="347"/>
                    <a:pt x="134" y="348"/>
                  </a:cubicBezTo>
                  <a:cubicBezTo>
                    <a:pt x="131" y="351"/>
                    <a:pt x="127" y="355"/>
                    <a:pt x="125" y="359"/>
                  </a:cubicBezTo>
                  <a:cubicBezTo>
                    <a:pt x="123" y="364"/>
                    <a:pt x="122" y="369"/>
                    <a:pt x="122" y="374"/>
                  </a:cubicBezTo>
                  <a:cubicBezTo>
                    <a:pt x="122" y="379"/>
                    <a:pt x="123" y="383"/>
                    <a:pt x="125" y="387"/>
                  </a:cubicBezTo>
                  <a:cubicBezTo>
                    <a:pt x="126" y="391"/>
                    <a:pt x="128" y="395"/>
                    <a:pt x="131" y="399"/>
                  </a:cubicBezTo>
                  <a:cubicBezTo>
                    <a:pt x="133" y="402"/>
                    <a:pt x="136" y="405"/>
                    <a:pt x="139" y="408"/>
                  </a:cubicBezTo>
                  <a:cubicBezTo>
                    <a:pt x="146" y="414"/>
                    <a:pt x="154" y="418"/>
                    <a:pt x="162" y="421"/>
                  </a:cubicBezTo>
                  <a:cubicBezTo>
                    <a:pt x="166" y="422"/>
                    <a:pt x="171" y="422"/>
                    <a:pt x="175" y="422"/>
                  </a:cubicBezTo>
                  <a:cubicBezTo>
                    <a:pt x="177" y="422"/>
                    <a:pt x="179" y="422"/>
                    <a:pt x="181"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3" y="425"/>
                    <a:pt x="183" y="425"/>
                    <a:pt x="183" y="425"/>
                  </a:cubicBezTo>
                  <a:cubicBezTo>
                    <a:pt x="186" y="432"/>
                    <a:pt x="186" y="432"/>
                    <a:pt x="186" y="432"/>
                  </a:cubicBezTo>
                  <a:cubicBezTo>
                    <a:pt x="189" y="438"/>
                    <a:pt x="191" y="443"/>
                    <a:pt x="193" y="448"/>
                  </a:cubicBezTo>
                  <a:cubicBezTo>
                    <a:pt x="198" y="458"/>
                    <a:pt x="202" y="469"/>
                    <a:pt x="206" y="480"/>
                  </a:cubicBezTo>
                  <a:cubicBezTo>
                    <a:pt x="215" y="501"/>
                    <a:pt x="222" y="522"/>
                    <a:pt x="230" y="544"/>
                  </a:cubicBezTo>
                  <a:cubicBezTo>
                    <a:pt x="236" y="562"/>
                    <a:pt x="241" y="580"/>
                    <a:pt x="247" y="598"/>
                  </a:cubicBezTo>
                  <a:cubicBezTo>
                    <a:pt x="250" y="609"/>
                    <a:pt x="250" y="609"/>
                    <a:pt x="250" y="609"/>
                  </a:cubicBezTo>
                  <a:cubicBezTo>
                    <a:pt x="250" y="610"/>
                    <a:pt x="250" y="610"/>
                    <a:pt x="250" y="610"/>
                  </a:cubicBezTo>
                  <a:cubicBezTo>
                    <a:pt x="250" y="610"/>
                    <a:pt x="250" y="610"/>
                    <a:pt x="250" y="610"/>
                  </a:cubicBezTo>
                  <a:cubicBezTo>
                    <a:pt x="224" y="610"/>
                    <a:pt x="224" y="610"/>
                    <a:pt x="224" y="610"/>
                  </a:cubicBezTo>
                  <a:cubicBezTo>
                    <a:pt x="196" y="610"/>
                    <a:pt x="196" y="610"/>
                    <a:pt x="196" y="610"/>
                  </a:cubicBezTo>
                  <a:cubicBezTo>
                    <a:pt x="188" y="610"/>
                    <a:pt x="188" y="610"/>
                    <a:pt x="188" y="610"/>
                  </a:cubicBezTo>
                  <a:cubicBezTo>
                    <a:pt x="187" y="610"/>
                    <a:pt x="186" y="609"/>
                    <a:pt x="184" y="609"/>
                  </a:cubicBezTo>
                  <a:cubicBezTo>
                    <a:pt x="182" y="608"/>
                    <a:pt x="180" y="605"/>
                    <a:pt x="179" y="603"/>
                  </a:cubicBezTo>
                  <a:cubicBezTo>
                    <a:pt x="179" y="602"/>
                    <a:pt x="179" y="601"/>
                    <a:pt x="179" y="600"/>
                  </a:cubicBezTo>
                  <a:cubicBezTo>
                    <a:pt x="179" y="600"/>
                    <a:pt x="179" y="600"/>
                    <a:pt x="179" y="600"/>
                  </a:cubicBezTo>
                  <a:cubicBezTo>
                    <a:pt x="179" y="599"/>
                    <a:pt x="179" y="599"/>
                    <a:pt x="179" y="599"/>
                  </a:cubicBezTo>
                  <a:cubicBezTo>
                    <a:pt x="179" y="597"/>
                    <a:pt x="179" y="597"/>
                    <a:pt x="179" y="597"/>
                  </a:cubicBezTo>
                  <a:cubicBezTo>
                    <a:pt x="179" y="590"/>
                    <a:pt x="179" y="590"/>
                    <a:pt x="179" y="590"/>
                  </a:cubicBezTo>
                  <a:cubicBezTo>
                    <a:pt x="179" y="576"/>
                    <a:pt x="179" y="576"/>
                    <a:pt x="179" y="576"/>
                  </a:cubicBezTo>
                  <a:cubicBezTo>
                    <a:pt x="179" y="544"/>
                    <a:pt x="179" y="544"/>
                    <a:pt x="179" y="544"/>
                  </a:cubicBezTo>
                  <a:cubicBezTo>
                    <a:pt x="179" y="540"/>
                    <a:pt x="179" y="540"/>
                    <a:pt x="179" y="540"/>
                  </a:cubicBezTo>
                  <a:cubicBezTo>
                    <a:pt x="179" y="540"/>
                    <a:pt x="179" y="540"/>
                    <a:pt x="179" y="540"/>
                  </a:cubicBezTo>
                  <a:cubicBezTo>
                    <a:pt x="178" y="540"/>
                    <a:pt x="178" y="540"/>
                    <a:pt x="178" y="540"/>
                  </a:cubicBezTo>
                  <a:cubicBezTo>
                    <a:pt x="177" y="540"/>
                    <a:pt x="177" y="540"/>
                    <a:pt x="177" y="540"/>
                  </a:cubicBezTo>
                  <a:cubicBezTo>
                    <a:pt x="176" y="539"/>
                    <a:pt x="176" y="539"/>
                    <a:pt x="176" y="539"/>
                  </a:cubicBezTo>
                  <a:cubicBezTo>
                    <a:pt x="170" y="536"/>
                    <a:pt x="170" y="536"/>
                    <a:pt x="170" y="536"/>
                  </a:cubicBezTo>
                  <a:cubicBezTo>
                    <a:pt x="168" y="535"/>
                    <a:pt x="166" y="534"/>
                    <a:pt x="164" y="533"/>
                  </a:cubicBezTo>
                  <a:cubicBezTo>
                    <a:pt x="160" y="531"/>
                    <a:pt x="155" y="528"/>
                    <a:pt x="151" y="526"/>
                  </a:cubicBezTo>
                  <a:cubicBezTo>
                    <a:pt x="143" y="521"/>
                    <a:pt x="135" y="516"/>
                    <a:pt x="128" y="511"/>
                  </a:cubicBezTo>
                  <a:cubicBezTo>
                    <a:pt x="113" y="500"/>
                    <a:pt x="99" y="487"/>
                    <a:pt x="86" y="473"/>
                  </a:cubicBezTo>
                  <a:cubicBezTo>
                    <a:pt x="61" y="446"/>
                    <a:pt x="41" y="413"/>
                    <a:pt x="29" y="378"/>
                  </a:cubicBezTo>
                  <a:cubicBezTo>
                    <a:pt x="17" y="344"/>
                    <a:pt x="12" y="307"/>
                    <a:pt x="14" y="271"/>
                  </a:cubicBezTo>
                  <a:cubicBezTo>
                    <a:pt x="16" y="235"/>
                    <a:pt x="25" y="201"/>
                    <a:pt x="40" y="170"/>
                  </a:cubicBezTo>
                  <a:cubicBezTo>
                    <a:pt x="54" y="139"/>
                    <a:pt x="74" y="111"/>
                    <a:pt x="97" y="89"/>
                  </a:cubicBezTo>
                  <a:cubicBezTo>
                    <a:pt x="120" y="66"/>
                    <a:pt x="147" y="48"/>
                    <a:pt x="174" y="35"/>
                  </a:cubicBezTo>
                  <a:cubicBezTo>
                    <a:pt x="198" y="24"/>
                    <a:pt x="220" y="18"/>
                    <a:pt x="237" y="14"/>
                  </a:cubicBezTo>
                  <a:cubicBezTo>
                    <a:pt x="255" y="10"/>
                    <a:pt x="268" y="9"/>
                    <a:pt x="278" y="8"/>
                  </a:cubicBezTo>
                  <a:cubicBezTo>
                    <a:pt x="283" y="8"/>
                    <a:pt x="287" y="8"/>
                    <a:pt x="290" y="8"/>
                  </a:cubicBezTo>
                  <a:cubicBezTo>
                    <a:pt x="293" y="7"/>
                    <a:pt x="295" y="7"/>
                    <a:pt x="296" y="7"/>
                  </a:cubicBezTo>
                  <a:cubicBezTo>
                    <a:pt x="298" y="7"/>
                    <a:pt x="296" y="6"/>
                    <a:pt x="291" y="6"/>
                  </a:cubicBezTo>
                  <a:cubicBezTo>
                    <a:pt x="286" y="6"/>
                    <a:pt x="277" y="5"/>
                    <a:pt x="266" y="6"/>
                  </a:cubicBezTo>
                  <a:cubicBezTo>
                    <a:pt x="254" y="7"/>
                    <a:pt x="239" y="8"/>
                    <a:pt x="222" y="12"/>
                  </a:cubicBezTo>
                  <a:cubicBezTo>
                    <a:pt x="205" y="16"/>
                    <a:pt x="186" y="22"/>
                    <a:pt x="165" y="32"/>
                  </a:cubicBezTo>
                  <a:cubicBezTo>
                    <a:pt x="145" y="42"/>
                    <a:pt x="123" y="56"/>
                    <a:pt x="102" y="74"/>
                  </a:cubicBezTo>
                  <a:cubicBezTo>
                    <a:pt x="101" y="73"/>
                    <a:pt x="101" y="73"/>
                    <a:pt x="101" y="73"/>
                  </a:cubicBezTo>
                  <a:cubicBezTo>
                    <a:pt x="122" y="55"/>
                    <a:pt x="141" y="43"/>
                    <a:pt x="157" y="34"/>
                  </a:cubicBezTo>
                  <a:cubicBezTo>
                    <a:pt x="173" y="26"/>
                    <a:pt x="186" y="20"/>
                    <a:pt x="196" y="17"/>
                  </a:cubicBezTo>
                  <a:cubicBezTo>
                    <a:pt x="206" y="13"/>
                    <a:pt x="213" y="11"/>
                    <a:pt x="218" y="10"/>
                  </a:cubicBezTo>
                  <a:cubicBezTo>
                    <a:pt x="222" y="8"/>
                    <a:pt x="225" y="8"/>
                    <a:pt x="225" y="7"/>
                  </a:cubicBezTo>
                  <a:cubicBezTo>
                    <a:pt x="227" y="6"/>
                    <a:pt x="223" y="7"/>
                    <a:pt x="220" y="7"/>
                  </a:cubicBezTo>
                  <a:cubicBezTo>
                    <a:pt x="217" y="8"/>
                    <a:pt x="215" y="7"/>
                    <a:pt x="221" y="5"/>
                  </a:cubicBezTo>
                  <a:cubicBezTo>
                    <a:pt x="194" y="12"/>
                    <a:pt x="168" y="23"/>
                    <a:pt x="144" y="37"/>
                  </a:cubicBezTo>
                  <a:cubicBezTo>
                    <a:pt x="120" y="51"/>
                    <a:pt x="98" y="69"/>
                    <a:pt x="78" y="89"/>
                  </a:cubicBezTo>
                  <a:cubicBezTo>
                    <a:pt x="59" y="110"/>
                    <a:pt x="43" y="133"/>
                    <a:pt x="30" y="158"/>
                  </a:cubicBezTo>
                  <a:cubicBezTo>
                    <a:pt x="18" y="183"/>
                    <a:pt x="9" y="210"/>
                    <a:pt x="4" y="237"/>
                  </a:cubicBezTo>
                  <a:cubicBezTo>
                    <a:pt x="3" y="244"/>
                    <a:pt x="1" y="253"/>
                    <a:pt x="1" y="263"/>
                  </a:cubicBezTo>
                  <a:cubicBezTo>
                    <a:pt x="0" y="272"/>
                    <a:pt x="0" y="283"/>
                    <a:pt x="0" y="293"/>
                  </a:cubicBezTo>
                  <a:cubicBezTo>
                    <a:pt x="0" y="304"/>
                    <a:pt x="1" y="314"/>
                    <a:pt x="2" y="324"/>
                  </a:cubicBezTo>
                  <a:cubicBezTo>
                    <a:pt x="3" y="334"/>
                    <a:pt x="5" y="342"/>
                    <a:pt x="6" y="349"/>
                  </a:cubicBezTo>
                  <a:cubicBezTo>
                    <a:pt x="12" y="376"/>
                    <a:pt x="22" y="402"/>
                    <a:pt x="35" y="426"/>
                  </a:cubicBezTo>
                  <a:cubicBezTo>
                    <a:pt x="48" y="450"/>
                    <a:pt x="64" y="472"/>
                    <a:pt x="83" y="491"/>
                  </a:cubicBezTo>
                  <a:cubicBezTo>
                    <a:pt x="102" y="510"/>
                    <a:pt x="124" y="527"/>
                    <a:pt x="148" y="540"/>
                  </a:cubicBezTo>
                  <a:cubicBezTo>
                    <a:pt x="151" y="542"/>
                    <a:pt x="154" y="544"/>
                    <a:pt x="157" y="545"/>
                  </a:cubicBezTo>
                  <a:cubicBezTo>
                    <a:pt x="161" y="547"/>
                    <a:pt x="161" y="547"/>
                    <a:pt x="161" y="547"/>
                  </a:cubicBezTo>
                  <a:cubicBezTo>
                    <a:pt x="164" y="549"/>
                    <a:pt x="164" y="549"/>
                    <a:pt x="164" y="549"/>
                  </a:cubicBezTo>
                  <a:cubicBezTo>
                    <a:pt x="165" y="549"/>
                    <a:pt x="165" y="549"/>
                    <a:pt x="165" y="549"/>
                  </a:cubicBezTo>
                  <a:cubicBezTo>
                    <a:pt x="165" y="549"/>
                    <a:pt x="165" y="549"/>
                    <a:pt x="165" y="549"/>
                  </a:cubicBezTo>
                  <a:cubicBezTo>
                    <a:pt x="165" y="551"/>
                    <a:pt x="165" y="551"/>
                    <a:pt x="165" y="551"/>
                  </a:cubicBezTo>
                  <a:cubicBezTo>
                    <a:pt x="165" y="561"/>
                    <a:pt x="165" y="561"/>
                    <a:pt x="165" y="561"/>
                  </a:cubicBezTo>
                  <a:cubicBezTo>
                    <a:pt x="165" y="601"/>
                    <a:pt x="165" y="601"/>
                    <a:pt x="165" y="601"/>
                  </a:cubicBezTo>
                  <a:cubicBezTo>
                    <a:pt x="165" y="605"/>
                    <a:pt x="167" y="610"/>
                    <a:pt x="169" y="614"/>
                  </a:cubicBezTo>
                  <a:cubicBezTo>
                    <a:pt x="172" y="618"/>
                    <a:pt x="176" y="621"/>
                    <a:pt x="180" y="622"/>
                  </a:cubicBezTo>
                  <a:cubicBezTo>
                    <a:pt x="180" y="622"/>
                    <a:pt x="180" y="622"/>
                    <a:pt x="181" y="622"/>
                  </a:cubicBezTo>
                  <a:cubicBezTo>
                    <a:pt x="176" y="623"/>
                    <a:pt x="172" y="626"/>
                    <a:pt x="169" y="629"/>
                  </a:cubicBezTo>
                  <a:cubicBezTo>
                    <a:pt x="166" y="633"/>
                    <a:pt x="164" y="637"/>
                    <a:pt x="164" y="641"/>
                  </a:cubicBezTo>
                  <a:cubicBezTo>
                    <a:pt x="163" y="646"/>
                    <a:pt x="163" y="650"/>
                    <a:pt x="165" y="654"/>
                  </a:cubicBezTo>
                  <a:cubicBezTo>
                    <a:pt x="166" y="658"/>
                    <a:pt x="169" y="662"/>
                    <a:pt x="172" y="665"/>
                  </a:cubicBezTo>
                  <a:cubicBezTo>
                    <a:pt x="174" y="667"/>
                    <a:pt x="176" y="668"/>
                    <a:pt x="178" y="669"/>
                  </a:cubicBezTo>
                  <a:cubicBezTo>
                    <a:pt x="181" y="670"/>
                    <a:pt x="183" y="670"/>
                    <a:pt x="185" y="670"/>
                  </a:cubicBezTo>
                  <a:cubicBezTo>
                    <a:pt x="205" y="670"/>
                    <a:pt x="205" y="670"/>
                    <a:pt x="205" y="670"/>
                  </a:cubicBezTo>
                  <a:cubicBezTo>
                    <a:pt x="244" y="670"/>
                    <a:pt x="244" y="670"/>
                    <a:pt x="244" y="670"/>
                  </a:cubicBezTo>
                  <a:cubicBezTo>
                    <a:pt x="268" y="670"/>
                    <a:pt x="268" y="670"/>
                    <a:pt x="268" y="670"/>
                  </a:cubicBezTo>
                  <a:cubicBezTo>
                    <a:pt x="232" y="670"/>
                    <a:pt x="232" y="670"/>
                    <a:pt x="232" y="670"/>
                  </a:cubicBezTo>
                  <a:cubicBezTo>
                    <a:pt x="192" y="670"/>
                    <a:pt x="192" y="670"/>
                    <a:pt x="192" y="670"/>
                  </a:cubicBezTo>
                  <a:cubicBezTo>
                    <a:pt x="188" y="670"/>
                    <a:pt x="188" y="670"/>
                    <a:pt x="188" y="670"/>
                  </a:cubicBezTo>
                  <a:cubicBezTo>
                    <a:pt x="185" y="670"/>
                    <a:pt x="185" y="670"/>
                    <a:pt x="185" y="670"/>
                  </a:cubicBezTo>
                  <a:cubicBezTo>
                    <a:pt x="184" y="670"/>
                    <a:pt x="183" y="671"/>
                    <a:pt x="181" y="671"/>
                  </a:cubicBezTo>
                  <a:cubicBezTo>
                    <a:pt x="177" y="672"/>
                    <a:pt x="172" y="674"/>
                    <a:pt x="169" y="678"/>
                  </a:cubicBezTo>
                  <a:cubicBezTo>
                    <a:pt x="166" y="681"/>
                    <a:pt x="164" y="686"/>
                    <a:pt x="164" y="690"/>
                  </a:cubicBezTo>
                  <a:cubicBezTo>
                    <a:pt x="163" y="694"/>
                    <a:pt x="163" y="699"/>
                    <a:pt x="165" y="703"/>
                  </a:cubicBezTo>
                  <a:cubicBezTo>
                    <a:pt x="166" y="707"/>
                    <a:pt x="169" y="711"/>
                    <a:pt x="172" y="714"/>
                  </a:cubicBezTo>
                  <a:cubicBezTo>
                    <a:pt x="174" y="715"/>
                    <a:pt x="176" y="717"/>
                    <a:pt x="178" y="717"/>
                  </a:cubicBezTo>
                  <a:cubicBezTo>
                    <a:pt x="181" y="718"/>
                    <a:pt x="183" y="719"/>
                    <a:pt x="185" y="719"/>
                  </a:cubicBezTo>
                  <a:cubicBezTo>
                    <a:pt x="205" y="719"/>
                    <a:pt x="205" y="719"/>
                    <a:pt x="205" y="719"/>
                  </a:cubicBezTo>
                  <a:cubicBezTo>
                    <a:pt x="244" y="719"/>
                    <a:pt x="244" y="719"/>
                    <a:pt x="244" y="719"/>
                  </a:cubicBezTo>
                  <a:cubicBezTo>
                    <a:pt x="265" y="719"/>
                    <a:pt x="265" y="719"/>
                    <a:pt x="265" y="719"/>
                  </a:cubicBezTo>
                  <a:cubicBezTo>
                    <a:pt x="205" y="719"/>
                    <a:pt x="205" y="719"/>
                    <a:pt x="205" y="719"/>
                  </a:cubicBezTo>
                  <a:cubicBezTo>
                    <a:pt x="193" y="719"/>
                    <a:pt x="193" y="719"/>
                    <a:pt x="193" y="719"/>
                  </a:cubicBezTo>
                  <a:cubicBezTo>
                    <a:pt x="187" y="719"/>
                    <a:pt x="187" y="719"/>
                    <a:pt x="187" y="719"/>
                  </a:cubicBezTo>
                  <a:cubicBezTo>
                    <a:pt x="186" y="719"/>
                    <a:pt x="186" y="719"/>
                    <a:pt x="186" y="719"/>
                  </a:cubicBezTo>
                  <a:cubicBezTo>
                    <a:pt x="185" y="719"/>
                    <a:pt x="185" y="719"/>
                    <a:pt x="185" y="719"/>
                  </a:cubicBezTo>
                  <a:cubicBezTo>
                    <a:pt x="184" y="719"/>
                    <a:pt x="184" y="719"/>
                    <a:pt x="184" y="719"/>
                  </a:cubicBezTo>
                  <a:cubicBezTo>
                    <a:pt x="182" y="719"/>
                    <a:pt x="181" y="719"/>
                    <a:pt x="179" y="720"/>
                  </a:cubicBezTo>
                  <a:cubicBezTo>
                    <a:pt x="174" y="722"/>
                    <a:pt x="169" y="726"/>
                    <a:pt x="167" y="730"/>
                  </a:cubicBezTo>
                  <a:cubicBezTo>
                    <a:pt x="164" y="735"/>
                    <a:pt x="163" y="740"/>
                    <a:pt x="163" y="746"/>
                  </a:cubicBezTo>
                  <a:cubicBezTo>
                    <a:pt x="164" y="751"/>
                    <a:pt x="166" y="756"/>
                    <a:pt x="169" y="760"/>
                  </a:cubicBezTo>
                  <a:cubicBezTo>
                    <a:pt x="171" y="762"/>
                    <a:pt x="173" y="764"/>
                    <a:pt x="176" y="765"/>
                  </a:cubicBezTo>
                  <a:cubicBezTo>
                    <a:pt x="179" y="766"/>
                    <a:pt x="181" y="767"/>
                    <a:pt x="184" y="767"/>
                  </a:cubicBezTo>
                  <a:cubicBezTo>
                    <a:pt x="204" y="767"/>
                    <a:pt x="204" y="767"/>
                    <a:pt x="204" y="767"/>
                  </a:cubicBezTo>
                  <a:cubicBezTo>
                    <a:pt x="220" y="801"/>
                    <a:pt x="220" y="801"/>
                    <a:pt x="220" y="801"/>
                  </a:cubicBezTo>
                  <a:cubicBezTo>
                    <a:pt x="222" y="805"/>
                    <a:pt x="222" y="805"/>
                    <a:pt x="222" y="805"/>
                  </a:cubicBezTo>
                  <a:cubicBezTo>
                    <a:pt x="224" y="808"/>
                    <a:pt x="224" y="808"/>
                    <a:pt x="224" y="808"/>
                  </a:cubicBezTo>
                  <a:cubicBezTo>
                    <a:pt x="224" y="809"/>
                    <a:pt x="224" y="809"/>
                    <a:pt x="224" y="809"/>
                  </a:cubicBezTo>
                  <a:cubicBezTo>
                    <a:pt x="225" y="810"/>
                    <a:pt x="225" y="810"/>
                    <a:pt x="225" y="810"/>
                  </a:cubicBezTo>
                  <a:cubicBezTo>
                    <a:pt x="225" y="810"/>
                    <a:pt x="225" y="811"/>
                    <a:pt x="225" y="811"/>
                  </a:cubicBezTo>
                  <a:cubicBezTo>
                    <a:pt x="227" y="813"/>
                    <a:pt x="227" y="813"/>
                    <a:pt x="227" y="813"/>
                  </a:cubicBezTo>
                  <a:cubicBezTo>
                    <a:pt x="229" y="815"/>
                    <a:pt x="229" y="815"/>
                    <a:pt x="229" y="815"/>
                  </a:cubicBezTo>
                  <a:cubicBezTo>
                    <a:pt x="230" y="817"/>
                    <a:pt x="231" y="818"/>
                    <a:pt x="232" y="820"/>
                  </a:cubicBezTo>
                  <a:cubicBezTo>
                    <a:pt x="234" y="821"/>
                    <a:pt x="235" y="822"/>
                    <a:pt x="236" y="824"/>
                  </a:cubicBezTo>
                  <a:cubicBezTo>
                    <a:pt x="238" y="825"/>
                    <a:pt x="239" y="826"/>
                    <a:pt x="241" y="828"/>
                  </a:cubicBezTo>
                  <a:cubicBezTo>
                    <a:pt x="242" y="828"/>
                    <a:pt x="243" y="829"/>
                    <a:pt x="245" y="830"/>
                  </a:cubicBezTo>
                  <a:cubicBezTo>
                    <a:pt x="246" y="830"/>
                    <a:pt x="247" y="830"/>
                    <a:pt x="247" y="830"/>
                  </a:cubicBezTo>
                  <a:cubicBezTo>
                    <a:pt x="249" y="831"/>
                    <a:pt x="249" y="831"/>
                    <a:pt x="249" y="831"/>
                  </a:cubicBezTo>
                  <a:cubicBezTo>
                    <a:pt x="250" y="831"/>
                    <a:pt x="252" y="831"/>
                    <a:pt x="254" y="831"/>
                  </a:cubicBezTo>
                  <a:cubicBezTo>
                    <a:pt x="268" y="833"/>
                    <a:pt x="282" y="834"/>
                    <a:pt x="296" y="834"/>
                  </a:cubicBezTo>
                  <a:cubicBezTo>
                    <a:pt x="303" y="835"/>
                    <a:pt x="310" y="835"/>
                    <a:pt x="318" y="834"/>
                  </a:cubicBezTo>
                  <a:cubicBezTo>
                    <a:pt x="321" y="834"/>
                    <a:pt x="325" y="834"/>
                    <a:pt x="329" y="833"/>
                  </a:cubicBezTo>
                  <a:cubicBezTo>
                    <a:pt x="331" y="833"/>
                    <a:pt x="332" y="832"/>
                    <a:pt x="334" y="832"/>
                  </a:cubicBezTo>
                  <a:cubicBezTo>
                    <a:pt x="335" y="832"/>
                    <a:pt x="336" y="831"/>
                    <a:pt x="337" y="831"/>
                  </a:cubicBezTo>
                  <a:cubicBezTo>
                    <a:pt x="338" y="831"/>
                    <a:pt x="338" y="831"/>
                    <a:pt x="339" y="830"/>
                  </a:cubicBezTo>
                  <a:cubicBezTo>
                    <a:pt x="340" y="830"/>
                    <a:pt x="340" y="830"/>
                    <a:pt x="340" y="830"/>
                  </a:cubicBezTo>
                  <a:cubicBezTo>
                    <a:pt x="340" y="830"/>
                    <a:pt x="340" y="830"/>
                    <a:pt x="340" y="830"/>
                  </a:cubicBezTo>
                  <a:cubicBezTo>
                    <a:pt x="340" y="830"/>
                    <a:pt x="340" y="830"/>
                    <a:pt x="340" y="830"/>
                  </a:cubicBezTo>
                  <a:cubicBezTo>
                    <a:pt x="341" y="830"/>
                    <a:pt x="341" y="830"/>
                    <a:pt x="341" y="830"/>
                  </a:cubicBezTo>
                  <a:cubicBezTo>
                    <a:pt x="341" y="829"/>
                    <a:pt x="341" y="829"/>
                    <a:pt x="341" y="829"/>
                  </a:cubicBezTo>
                  <a:cubicBezTo>
                    <a:pt x="342" y="829"/>
                    <a:pt x="342" y="829"/>
                    <a:pt x="343" y="829"/>
                  </a:cubicBezTo>
                  <a:cubicBezTo>
                    <a:pt x="342" y="829"/>
                    <a:pt x="342" y="829"/>
                    <a:pt x="341" y="829"/>
                  </a:cubicBezTo>
                  <a:cubicBezTo>
                    <a:pt x="341" y="830"/>
                    <a:pt x="341" y="830"/>
                    <a:pt x="341" y="830"/>
                  </a:cubicBezTo>
                  <a:cubicBezTo>
                    <a:pt x="340" y="830"/>
                    <a:pt x="340" y="830"/>
                    <a:pt x="340" y="830"/>
                  </a:cubicBezTo>
                  <a:cubicBezTo>
                    <a:pt x="340" y="830"/>
                    <a:pt x="340" y="830"/>
                    <a:pt x="340" y="830"/>
                  </a:cubicBezTo>
                  <a:cubicBezTo>
                    <a:pt x="340" y="830"/>
                    <a:pt x="340" y="830"/>
                    <a:pt x="340" y="830"/>
                  </a:cubicBezTo>
                  <a:cubicBezTo>
                    <a:pt x="339" y="830"/>
                    <a:pt x="339" y="830"/>
                    <a:pt x="339" y="830"/>
                  </a:cubicBezTo>
                  <a:cubicBezTo>
                    <a:pt x="338" y="831"/>
                    <a:pt x="338" y="831"/>
                    <a:pt x="337" y="831"/>
                  </a:cubicBezTo>
                  <a:cubicBezTo>
                    <a:pt x="336" y="831"/>
                    <a:pt x="335" y="832"/>
                    <a:pt x="334" y="832"/>
                  </a:cubicBezTo>
                  <a:cubicBezTo>
                    <a:pt x="332" y="832"/>
                    <a:pt x="330" y="833"/>
                    <a:pt x="329" y="833"/>
                  </a:cubicBezTo>
                  <a:cubicBezTo>
                    <a:pt x="325" y="834"/>
                    <a:pt x="321" y="834"/>
                    <a:pt x="317" y="834"/>
                  </a:cubicBezTo>
                  <a:cubicBezTo>
                    <a:pt x="310" y="834"/>
                    <a:pt x="303" y="834"/>
                    <a:pt x="296" y="834"/>
                  </a:cubicBezTo>
                  <a:cubicBezTo>
                    <a:pt x="282" y="834"/>
                    <a:pt x="268" y="833"/>
                    <a:pt x="254" y="831"/>
                  </a:cubicBezTo>
                  <a:cubicBezTo>
                    <a:pt x="252" y="831"/>
                    <a:pt x="250" y="830"/>
                    <a:pt x="248" y="830"/>
                  </a:cubicBezTo>
                  <a:cubicBezTo>
                    <a:pt x="247" y="830"/>
                    <a:pt x="247" y="830"/>
                    <a:pt x="247" y="830"/>
                  </a:cubicBezTo>
                  <a:cubicBezTo>
                    <a:pt x="246" y="830"/>
                    <a:pt x="246" y="830"/>
                    <a:pt x="246" y="830"/>
                  </a:cubicBezTo>
                  <a:cubicBezTo>
                    <a:pt x="246" y="830"/>
                    <a:pt x="246" y="830"/>
                    <a:pt x="246" y="830"/>
                  </a:cubicBezTo>
                  <a:cubicBezTo>
                    <a:pt x="245" y="829"/>
                    <a:pt x="245" y="829"/>
                    <a:pt x="245" y="829"/>
                  </a:cubicBezTo>
                  <a:cubicBezTo>
                    <a:pt x="243" y="829"/>
                    <a:pt x="242" y="828"/>
                    <a:pt x="241" y="827"/>
                  </a:cubicBezTo>
                  <a:cubicBezTo>
                    <a:pt x="239" y="826"/>
                    <a:pt x="238" y="825"/>
                    <a:pt x="236" y="823"/>
                  </a:cubicBezTo>
                  <a:cubicBezTo>
                    <a:pt x="235" y="822"/>
                    <a:pt x="234" y="821"/>
                    <a:pt x="232" y="819"/>
                  </a:cubicBezTo>
                  <a:cubicBezTo>
                    <a:pt x="231" y="818"/>
                    <a:pt x="230" y="817"/>
                    <a:pt x="229" y="815"/>
                  </a:cubicBezTo>
                  <a:cubicBezTo>
                    <a:pt x="227" y="813"/>
                    <a:pt x="227" y="813"/>
                    <a:pt x="227" y="813"/>
                  </a:cubicBezTo>
                  <a:cubicBezTo>
                    <a:pt x="225" y="811"/>
                    <a:pt x="225" y="811"/>
                    <a:pt x="225" y="811"/>
                  </a:cubicBezTo>
                  <a:cubicBezTo>
                    <a:pt x="225" y="810"/>
                    <a:pt x="225" y="810"/>
                    <a:pt x="225" y="809"/>
                  </a:cubicBezTo>
                  <a:cubicBezTo>
                    <a:pt x="224" y="809"/>
                    <a:pt x="224" y="809"/>
                    <a:pt x="224" y="809"/>
                  </a:cubicBezTo>
                  <a:cubicBezTo>
                    <a:pt x="224" y="808"/>
                    <a:pt x="224" y="808"/>
                    <a:pt x="224" y="808"/>
                  </a:cubicBezTo>
                  <a:cubicBezTo>
                    <a:pt x="223" y="805"/>
                    <a:pt x="223" y="805"/>
                    <a:pt x="223" y="805"/>
                  </a:cubicBezTo>
                  <a:cubicBezTo>
                    <a:pt x="220" y="801"/>
                    <a:pt x="220" y="801"/>
                    <a:pt x="220" y="801"/>
                  </a:cubicBezTo>
                  <a:cubicBezTo>
                    <a:pt x="204" y="767"/>
                    <a:pt x="204" y="767"/>
                    <a:pt x="204" y="767"/>
                  </a:cubicBezTo>
                  <a:cubicBezTo>
                    <a:pt x="194" y="767"/>
                    <a:pt x="194" y="767"/>
                    <a:pt x="194" y="767"/>
                  </a:cubicBezTo>
                  <a:cubicBezTo>
                    <a:pt x="187" y="767"/>
                    <a:pt x="187" y="767"/>
                    <a:pt x="187" y="767"/>
                  </a:cubicBezTo>
                  <a:cubicBezTo>
                    <a:pt x="186" y="767"/>
                    <a:pt x="184" y="767"/>
                    <a:pt x="182" y="767"/>
                  </a:cubicBezTo>
                  <a:cubicBezTo>
                    <a:pt x="180" y="766"/>
                    <a:pt x="178" y="766"/>
                    <a:pt x="177" y="765"/>
                  </a:cubicBezTo>
                  <a:cubicBezTo>
                    <a:pt x="171" y="762"/>
                    <a:pt x="166" y="756"/>
                    <a:pt x="165" y="750"/>
                  </a:cubicBezTo>
                  <a:cubicBezTo>
                    <a:pt x="163" y="744"/>
                    <a:pt x="164" y="737"/>
                    <a:pt x="167" y="731"/>
                  </a:cubicBezTo>
                  <a:cubicBezTo>
                    <a:pt x="166" y="732"/>
                    <a:pt x="166" y="733"/>
                    <a:pt x="166" y="733"/>
                  </a:cubicBezTo>
                  <a:cubicBezTo>
                    <a:pt x="166" y="733"/>
                    <a:pt x="167" y="733"/>
                    <a:pt x="167" y="731"/>
                  </a:cubicBezTo>
                  <a:cubicBezTo>
                    <a:pt x="164" y="737"/>
                    <a:pt x="164" y="743"/>
                    <a:pt x="165" y="749"/>
                  </a:cubicBezTo>
                  <a:cubicBezTo>
                    <a:pt x="167" y="755"/>
                    <a:pt x="171" y="761"/>
                    <a:pt x="177" y="764"/>
                  </a:cubicBezTo>
                  <a:cubicBezTo>
                    <a:pt x="178" y="765"/>
                    <a:pt x="180" y="765"/>
                    <a:pt x="182" y="766"/>
                  </a:cubicBezTo>
                  <a:cubicBezTo>
                    <a:pt x="183" y="766"/>
                    <a:pt x="183" y="766"/>
                    <a:pt x="184" y="766"/>
                  </a:cubicBezTo>
                  <a:cubicBezTo>
                    <a:pt x="185" y="766"/>
                    <a:pt x="185" y="766"/>
                    <a:pt x="185" y="766"/>
                  </a:cubicBezTo>
                  <a:cubicBezTo>
                    <a:pt x="186" y="766"/>
                    <a:pt x="186" y="766"/>
                    <a:pt x="186" y="766"/>
                  </a:cubicBezTo>
                  <a:cubicBezTo>
                    <a:pt x="194" y="766"/>
                    <a:pt x="194" y="766"/>
                    <a:pt x="194" y="766"/>
                  </a:cubicBezTo>
                  <a:cubicBezTo>
                    <a:pt x="205" y="766"/>
                    <a:pt x="205" y="766"/>
                    <a:pt x="205" y="766"/>
                  </a:cubicBezTo>
                  <a:cubicBezTo>
                    <a:pt x="221" y="800"/>
                    <a:pt x="221" y="800"/>
                    <a:pt x="221" y="800"/>
                  </a:cubicBezTo>
                  <a:cubicBezTo>
                    <a:pt x="224" y="805"/>
                    <a:pt x="224" y="805"/>
                    <a:pt x="224" y="805"/>
                  </a:cubicBezTo>
                  <a:cubicBezTo>
                    <a:pt x="225" y="807"/>
                    <a:pt x="225" y="807"/>
                    <a:pt x="225" y="807"/>
                  </a:cubicBezTo>
                  <a:cubicBezTo>
                    <a:pt x="225" y="808"/>
                    <a:pt x="225" y="808"/>
                    <a:pt x="225" y="808"/>
                  </a:cubicBezTo>
                  <a:cubicBezTo>
                    <a:pt x="226" y="809"/>
                    <a:pt x="226" y="809"/>
                    <a:pt x="226" y="809"/>
                  </a:cubicBezTo>
                  <a:cubicBezTo>
                    <a:pt x="226" y="809"/>
                    <a:pt x="226" y="810"/>
                    <a:pt x="226" y="810"/>
                  </a:cubicBezTo>
                  <a:cubicBezTo>
                    <a:pt x="228" y="812"/>
                    <a:pt x="228" y="812"/>
                    <a:pt x="228" y="812"/>
                  </a:cubicBezTo>
                  <a:cubicBezTo>
                    <a:pt x="230" y="815"/>
                    <a:pt x="230" y="815"/>
                    <a:pt x="230" y="815"/>
                  </a:cubicBezTo>
                  <a:cubicBezTo>
                    <a:pt x="231" y="816"/>
                    <a:pt x="232" y="817"/>
                    <a:pt x="233" y="819"/>
                  </a:cubicBezTo>
                  <a:cubicBezTo>
                    <a:pt x="234" y="820"/>
                    <a:pt x="236" y="821"/>
                    <a:pt x="237" y="823"/>
                  </a:cubicBezTo>
                  <a:cubicBezTo>
                    <a:pt x="238" y="824"/>
                    <a:pt x="240" y="825"/>
                    <a:pt x="242" y="827"/>
                  </a:cubicBezTo>
                  <a:cubicBezTo>
                    <a:pt x="243" y="827"/>
                    <a:pt x="244" y="828"/>
                    <a:pt x="245" y="829"/>
                  </a:cubicBezTo>
                  <a:cubicBezTo>
                    <a:pt x="246" y="829"/>
                    <a:pt x="246" y="829"/>
                    <a:pt x="246" y="829"/>
                  </a:cubicBezTo>
                  <a:cubicBezTo>
                    <a:pt x="246" y="829"/>
                    <a:pt x="246" y="829"/>
                    <a:pt x="246" y="829"/>
                  </a:cubicBezTo>
                  <a:cubicBezTo>
                    <a:pt x="247" y="829"/>
                    <a:pt x="247" y="829"/>
                    <a:pt x="247" y="829"/>
                  </a:cubicBezTo>
                  <a:cubicBezTo>
                    <a:pt x="249" y="829"/>
                    <a:pt x="249" y="829"/>
                    <a:pt x="249" y="829"/>
                  </a:cubicBezTo>
                  <a:cubicBezTo>
                    <a:pt x="250" y="830"/>
                    <a:pt x="252" y="830"/>
                    <a:pt x="254" y="830"/>
                  </a:cubicBezTo>
                  <a:cubicBezTo>
                    <a:pt x="268" y="832"/>
                    <a:pt x="282" y="833"/>
                    <a:pt x="296" y="834"/>
                  </a:cubicBezTo>
                  <a:cubicBezTo>
                    <a:pt x="303" y="834"/>
                    <a:pt x="310" y="834"/>
                    <a:pt x="317" y="833"/>
                  </a:cubicBezTo>
                  <a:cubicBezTo>
                    <a:pt x="321" y="833"/>
                    <a:pt x="325" y="833"/>
                    <a:pt x="328" y="832"/>
                  </a:cubicBezTo>
                  <a:cubicBezTo>
                    <a:pt x="330" y="832"/>
                    <a:pt x="332" y="831"/>
                    <a:pt x="334" y="831"/>
                  </a:cubicBezTo>
                  <a:cubicBezTo>
                    <a:pt x="335" y="831"/>
                    <a:pt x="336" y="830"/>
                    <a:pt x="337" y="830"/>
                  </a:cubicBezTo>
                  <a:cubicBezTo>
                    <a:pt x="337" y="830"/>
                    <a:pt x="338" y="830"/>
                    <a:pt x="338" y="829"/>
                  </a:cubicBezTo>
                  <a:cubicBezTo>
                    <a:pt x="339" y="829"/>
                    <a:pt x="339" y="829"/>
                    <a:pt x="339" y="829"/>
                  </a:cubicBezTo>
                  <a:cubicBezTo>
                    <a:pt x="340" y="829"/>
                    <a:pt x="340" y="829"/>
                    <a:pt x="340" y="829"/>
                  </a:cubicBezTo>
                  <a:cubicBezTo>
                    <a:pt x="340" y="829"/>
                    <a:pt x="340" y="829"/>
                    <a:pt x="340" y="829"/>
                  </a:cubicBezTo>
                  <a:cubicBezTo>
                    <a:pt x="341" y="829"/>
                    <a:pt x="341" y="829"/>
                    <a:pt x="341" y="829"/>
                  </a:cubicBezTo>
                  <a:cubicBezTo>
                    <a:pt x="341" y="828"/>
                    <a:pt x="341" y="828"/>
                    <a:pt x="341" y="828"/>
                  </a:cubicBezTo>
                  <a:cubicBezTo>
                    <a:pt x="342" y="828"/>
                    <a:pt x="342" y="828"/>
                    <a:pt x="343" y="827"/>
                  </a:cubicBezTo>
                  <a:cubicBezTo>
                    <a:pt x="344" y="827"/>
                    <a:pt x="345" y="826"/>
                    <a:pt x="346" y="826"/>
                  </a:cubicBezTo>
                  <a:cubicBezTo>
                    <a:pt x="346" y="827"/>
                    <a:pt x="346" y="827"/>
                    <a:pt x="346" y="827"/>
                  </a:cubicBezTo>
                  <a:cubicBezTo>
                    <a:pt x="352" y="823"/>
                    <a:pt x="357" y="817"/>
                    <a:pt x="360" y="812"/>
                  </a:cubicBezTo>
                  <a:cubicBezTo>
                    <a:pt x="369" y="796"/>
                    <a:pt x="369" y="796"/>
                    <a:pt x="369" y="796"/>
                  </a:cubicBezTo>
                  <a:cubicBezTo>
                    <a:pt x="377" y="780"/>
                    <a:pt x="377" y="780"/>
                    <a:pt x="377" y="780"/>
                  </a:cubicBezTo>
                  <a:cubicBezTo>
                    <a:pt x="382" y="772"/>
                    <a:pt x="382" y="772"/>
                    <a:pt x="382" y="772"/>
                  </a:cubicBezTo>
                  <a:cubicBezTo>
                    <a:pt x="384" y="768"/>
                    <a:pt x="384" y="768"/>
                    <a:pt x="384" y="768"/>
                  </a:cubicBezTo>
                  <a:cubicBezTo>
                    <a:pt x="384" y="768"/>
                    <a:pt x="384" y="768"/>
                    <a:pt x="384" y="768"/>
                  </a:cubicBezTo>
                  <a:cubicBezTo>
                    <a:pt x="384" y="768"/>
                    <a:pt x="384" y="768"/>
                    <a:pt x="384" y="768"/>
                  </a:cubicBezTo>
                  <a:cubicBezTo>
                    <a:pt x="384" y="768"/>
                    <a:pt x="384" y="768"/>
                    <a:pt x="384" y="768"/>
                  </a:cubicBezTo>
                  <a:cubicBezTo>
                    <a:pt x="385" y="768"/>
                    <a:pt x="385" y="768"/>
                    <a:pt x="385" y="768"/>
                  </a:cubicBezTo>
                  <a:cubicBezTo>
                    <a:pt x="391" y="768"/>
                    <a:pt x="391" y="768"/>
                    <a:pt x="391" y="768"/>
                  </a:cubicBezTo>
                  <a:cubicBezTo>
                    <a:pt x="396" y="768"/>
                    <a:pt x="396" y="768"/>
                    <a:pt x="396" y="768"/>
                  </a:cubicBezTo>
                  <a:cubicBezTo>
                    <a:pt x="396" y="768"/>
                    <a:pt x="396" y="768"/>
                    <a:pt x="396" y="768"/>
                  </a:cubicBezTo>
                  <a:cubicBezTo>
                    <a:pt x="397" y="768"/>
                    <a:pt x="397" y="768"/>
                    <a:pt x="397" y="768"/>
                  </a:cubicBezTo>
                  <a:cubicBezTo>
                    <a:pt x="398" y="768"/>
                    <a:pt x="398" y="768"/>
                    <a:pt x="399" y="768"/>
                  </a:cubicBezTo>
                  <a:cubicBezTo>
                    <a:pt x="400" y="768"/>
                    <a:pt x="401" y="768"/>
                    <a:pt x="402" y="767"/>
                  </a:cubicBezTo>
                  <a:cubicBezTo>
                    <a:pt x="406" y="766"/>
                    <a:pt x="409" y="764"/>
                    <a:pt x="412" y="761"/>
                  </a:cubicBezTo>
                  <a:cubicBezTo>
                    <a:pt x="416" y="756"/>
                    <a:pt x="418" y="749"/>
                    <a:pt x="418" y="744"/>
                  </a:cubicBezTo>
                  <a:cubicBezTo>
                    <a:pt x="417" y="748"/>
                    <a:pt x="416" y="753"/>
                    <a:pt x="414" y="757"/>
                  </a:cubicBezTo>
                  <a:cubicBezTo>
                    <a:pt x="411" y="761"/>
                    <a:pt x="407" y="764"/>
                    <a:pt x="402" y="765"/>
                  </a:cubicBezTo>
                  <a:cubicBezTo>
                    <a:pt x="401" y="766"/>
                    <a:pt x="400" y="766"/>
                    <a:pt x="399" y="766"/>
                  </a:cubicBezTo>
                  <a:cubicBezTo>
                    <a:pt x="398" y="766"/>
                    <a:pt x="397" y="766"/>
                    <a:pt x="397" y="766"/>
                  </a:cubicBezTo>
                  <a:cubicBezTo>
                    <a:pt x="396" y="766"/>
                    <a:pt x="396" y="766"/>
                    <a:pt x="396" y="766"/>
                  </a:cubicBezTo>
                  <a:cubicBezTo>
                    <a:pt x="396" y="766"/>
                    <a:pt x="396" y="766"/>
                    <a:pt x="396" y="766"/>
                  </a:cubicBezTo>
                  <a:cubicBezTo>
                    <a:pt x="395" y="766"/>
                    <a:pt x="395" y="766"/>
                    <a:pt x="395" y="766"/>
                  </a:cubicBezTo>
                  <a:cubicBezTo>
                    <a:pt x="390" y="766"/>
                    <a:pt x="390" y="766"/>
                    <a:pt x="390" y="766"/>
                  </a:cubicBezTo>
                  <a:cubicBezTo>
                    <a:pt x="385" y="766"/>
                    <a:pt x="385" y="766"/>
                    <a:pt x="385" y="766"/>
                  </a:cubicBezTo>
                  <a:cubicBezTo>
                    <a:pt x="384" y="766"/>
                    <a:pt x="384" y="766"/>
                    <a:pt x="384" y="766"/>
                  </a:cubicBezTo>
                  <a:cubicBezTo>
                    <a:pt x="384" y="766"/>
                    <a:pt x="384" y="766"/>
                    <a:pt x="384" y="766"/>
                  </a:cubicBezTo>
                  <a:cubicBezTo>
                    <a:pt x="383" y="766"/>
                    <a:pt x="383" y="766"/>
                    <a:pt x="383" y="766"/>
                  </a:cubicBezTo>
                  <a:cubicBezTo>
                    <a:pt x="383" y="766"/>
                    <a:pt x="383" y="766"/>
                    <a:pt x="383" y="766"/>
                  </a:cubicBezTo>
                  <a:cubicBezTo>
                    <a:pt x="382" y="767"/>
                    <a:pt x="382" y="767"/>
                    <a:pt x="382" y="767"/>
                  </a:cubicBezTo>
                  <a:cubicBezTo>
                    <a:pt x="379" y="771"/>
                    <a:pt x="379" y="771"/>
                    <a:pt x="379" y="771"/>
                  </a:cubicBezTo>
                  <a:cubicBezTo>
                    <a:pt x="375" y="780"/>
                    <a:pt x="375" y="780"/>
                    <a:pt x="375" y="780"/>
                  </a:cubicBezTo>
                  <a:cubicBezTo>
                    <a:pt x="366" y="796"/>
                    <a:pt x="366" y="796"/>
                    <a:pt x="366" y="796"/>
                  </a:cubicBezTo>
                  <a:cubicBezTo>
                    <a:pt x="361" y="805"/>
                    <a:pt x="361" y="805"/>
                    <a:pt x="361" y="805"/>
                  </a:cubicBezTo>
                  <a:cubicBezTo>
                    <a:pt x="359" y="809"/>
                    <a:pt x="359" y="809"/>
                    <a:pt x="359" y="809"/>
                  </a:cubicBezTo>
                  <a:cubicBezTo>
                    <a:pt x="358" y="811"/>
                    <a:pt x="357" y="812"/>
                    <a:pt x="356" y="814"/>
                  </a:cubicBezTo>
                  <a:cubicBezTo>
                    <a:pt x="354" y="816"/>
                    <a:pt x="352" y="819"/>
                    <a:pt x="349" y="822"/>
                  </a:cubicBezTo>
                  <a:cubicBezTo>
                    <a:pt x="346" y="824"/>
                    <a:pt x="343" y="826"/>
                    <a:pt x="339" y="828"/>
                  </a:cubicBezTo>
                  <a:cubicBezTo>
                    <a:pt x="339" y="828"/>
                    <a:pt x="339" y="828"/>
                    <a:pt x="339" y="828"/>
                  </a:cubicBezTo>
                  <a:cubicBezTo>
                    <a:pt x="336" y="829"/>
                    <a:pt x="333" y="830"/>
                    <a:pt x="330" y="830"/>
                  </a:cubicBezTo>
                  <a:cubicBezTo>
                    <a:pt x="327" y="831"/>
                    <a:pt x="324" y="831"/>
                    <a:pt x="321" y="831"/>
                  </a:cubicBezTo>
                  <a:cubicBezTo>
                    <a:pt x="315" y="832"/>
                    <a:pt x="309" y="832"/>
                    <a:pt x="303" y="832"/>
                  </a:cubicBezTo>
                  <a:cubicBezTo>
                    <a:pt x="291" y="832"/>
                    <a:pt x="279" y="831"/>
                    <a:pt x="267" y="830"/>
                  </a:cubicBezTo>
                  <a:cubicBezTo>
                    <a:pt x="261" y="829"/>
                    <a:pt x="255" y="829"/>
                    <a:pt x="249" y="828"/>
                  </a:cubicBezTo>
                  <a:cubicBezTo>
                    <a:pt x="248" y="828"/>
                    <a:pt x="247" y="828"/>
                    <a:pt x="246" y="827"/>
                  </a:cubicBezTo>
                  <a:cubicBezTo>
                    <a:pt x="245" y="827"/>
                    <a:pt x="244" y="826"/>
                    <a:pt x="243" y="826"/>
                  </a:cubicBezTo>
                  <a:cubicBezTo>
                    <a:pt x="241" y="825"/>
                    <a:pt x="240" y="824"/>
                    <a:pt x="239" y="823"/>
                  </a:cubicBezTo>
                  <a:cubicBezTo>
                    <a:pt x="238" y="822"/>
                    <a:pt x="237" y="820"/>
                    <a:pt x="236" y="819"/>
                  </a:cubicBezTo>
                  <a:cubicBezTo>
                    <a:pt x="240" y="823"/>
                    <a:pt x="246" y="827"/>
                    <a:pt x="253" y="828"/>
                  </a:cubicBezTo>
                  <a:cubicBezTo>
                    <a:pt x="263" y="829"/>
                    <a:pt x="273" y="830"/>
                    <a:pt x="283" y="831"/>
                  </a:cubicBezTo>
                  <a:cubicBezTo>
                    <a:pt x="292" y="831"/>
                    <a:pt x="302" y="832"/>
                    <a:pt x="311" y="832"/>
                  </a:cubicBezTo>
                  <a:cubicBezTo>
                    <a:pt x="316" y="832"/>
                    <a:pt x="321" y="831"/>
                    <a:pt x="325" y="831"/>
                  </a:cubicBezTo>
                  <a:cubicBezTo>
                    <a:pt x="330" y="830"/>
                    <a:pt x="335" y="829"/>
                    <a:pt x="339" y="827"/>
                  </a:cubicBezTo>
                  <a:cubicBezTo>
                    <a:pt x="339" y="827"/>
                    <a:pt x="339" y="827"/>
                    <a:pt x="339" y="827"/>
                  </a:cubicBezTo>
                  <a:cubicBezTo>
                    <a:pt x="343" y="826"/>
                    <a:pt x="346" y="824"/>
                    <a:pt x="349" y="821"/>
                  </a:cubicBezTo>
                  <a:cubicBezTo>
                    <a:pt x="352" y="819"/>
                    <a:pt x="354" y="816"/>
                    <a:pt x="356" y="813"/>
                  </a:cubicBezTo>
                  <a:cubicBezTo>
                    <a:pt x="357" y="812"/>
                    <a:pt x="358" y="810"/>
                    <a:pt x="359" y="809"/>
                  </a:cubicBezTo>
                  <a:cubicBezTo>
                    <a:pt x="361" y="804"/>
                    <a:pt x="361" y="804"/>
                    <a:pt x="361" y="804"/>
                  </a:cubicBezTo>
                  <a:cubicBezTo>
                    <a:pt x="366" y="796"/>
                    <a:pt x="366" y="796"/>
                    <a:pt x="366" y="796"/>
                  </a:cubicBezTo>
                  <a:cubicBezTo>
                    <a:pt x="375" y="779"/>
                    <a:pt x="375" y="779"/>
                    <a:pt x="375" y="779"/>
                  </a:cubicBezTo>
                  <a:cubicBezTo>
                    <a:pt x="379" y="771"/>
                    <a:pt x="379" y="771"/>
                    <a:pt x="379" y="771"/>
                  </a:cubicBezTo>
                  <a:cubicBezTo>
                    <a:pt x="381" y="767"/>
                    <a:pt x="381" y="767"/>
                    <a:pt x="381" y="767"/>
                  </a:cubicBezTo>
                  <a:cubicBezTo>
                    <a:pt x="382" y="765"/>
                    <a:pt x="382" y="765"/>
                    <a:pt x="382" y="765"/>
                  </a:cubicBezTo>
                  <a:cubicBezTo>
                    <a:pt x="390" y="766"/>
                    <a:pt x="390" y="766"/>
                    <a:pt x="390" y="766"/>
                  </a:cubicBezTo>
                  <a:cubicBezTo>
                    <a:pt x="395" y="766"/>
                    <a:pt x="395" y="766"/>
                    <a:pt x="395" y="766"/>
                  </a:cubicBezTo>
                  <a:cubicBezTo>
                    <a:pt x="396" y="766"/>
                    <a:pt x="396" y="766"/>
                    <a:pt x="396" y="766"/>
                  </a:cubicBezTo>
                  <a:cubicBezTo>
                    <a:pt x="396" y="766"/>
                    <a:pt x="396" y="766"/>
                    <a:pt x="396" y="766"/>
                  </a:cubicBezTo>
                  <a:cubicBezTo>
                    <a:pt x="397" y="766"/>
                    <a:pt x="397" y="766"/>
                    <a:pt x="397" y="766"/>
                  </a:cubicBezTo>
                  <a:cubicBezTo>
                    <a:pt x="397" y="766"/>
                    <a:pt x="398" y="766"/>
                    <a:pt x="398" y="765"/>
                  </a:cubicBezTo>
                  <a:cubicBezTo>
                    <a:pt x="400" y="765"/>
                    <a:pt x="401" y="765"/>
                    <a:pt x="402" y="765"/>
                  </a:cubicBezTo>
                  <a:cubicBezTo>
                    <a:pt x="407" y="763"/>
                    <a:pt x="410" y="760"/>
                    <a:pt x="413" y="756"/>
                  </a:cubicBezTo>
                  <a:cubicBezTo>
                    <a:pt x="415" y="752"/>
                    <a:pt x="417" y="748"/>
                    <a:pt x="417" y="743"/>
                  </a:cubicBezTo>
                  <a:cubicBezTo>
                    <a:pt x="417" y="740"/>
                    <a:pt x="416" y="737"/>
                    <a:pt x="415" y="734"/>
                  </a:cubicBezTo>
                  <a:cubicBezTo>
                    <a:pt x="413" y="730"/>
                    <a:pt x="410" y="727"/>
                    <a:pt x="407" y="725"/>
                  </a:cubicBezTo>
                  <a:cubicBezTo>
                    <a:pt x="405" y="723"/>
                    <a:pt x="402" y="723"/>
                    <a:pt x="399" y="723"/>
                  </a:cubicBezTo>
                  <a:cubicBezTo>
                    <a:pt x="397" y="723"/>
                    <a:pt x="396" y="723"/>
                    <a:pt x="396" y="724"/>
                  </a:cubicBezTo>
                  <a:cubicBezTo>
                    <a:pt x="396" y="724"/>
                    <a:pt x="397" y="725"/>
                    <a:pt x="400" y="726"/>
                  </a:cubicBezTo>
                  <a:cubicBezTo>
                    <a:pt x="402" y="727"/>
                    <a:pt x="405" y="729"/>
                    <a:pt x="408" y="733"/>
                  </a:cubicBezTo>
                  <a:cubicBezTo>
                    <a:pt x="408" y="734"/>
                    <a:pt x="409" y="735"/>
                    <a:pt x="410" y="737"/>
                  </a:cubicBezTo>
                  <a:cubicBezTo>
                    <a:pt x="410" y="739"/>
                    <a:pt x="410" y="740"/>
                    <a:pt x="411" y="742"/>
                  </a:cubicBezTo>
                  <a:cubicBezTo>
                    <a:pt x="411" y="745"/>
                    <a:pt x="410" y="747"/>
                    <a:pt x="410" y="747"/>
                  </a:cubicBezTo>
                  <a:cubicBezTo>
                    <a:pt x="409" y="749"/>
                    <a:pt x="409" y="748"/>
                    <a:pt x="408" y="747"/>
                  </a:cubicBezTo>
                  <a:cubicBezTo>
                    <a:pt x="408" y="749"/>
                    <a:pt x="406" y="752"/>
                    <a:pt x="405" y="754"/>
                  </a:cubicBezTo>
                  <a:cubicBezTo>
                    <a:pt x="403" y="756"/>
                    <a:pt x="401" y="757"/>
                    <a:pt x="398" y="758"/>
                  </a:cubicBezTo>
                  <a:cubicBezTo>
                    <a:pt x="397" y="758"/>
                    <a:pt x="397" y="758"/>
                    <a:pt x="396" y="758"/>
                  </a:cubicBezTo>
                  <a:cubicBezTo>
                    <a:pt x="394" y="758"/>
                    <a:pt x="394" y="758"/>
                    <a:pt x="394" y="758"/>
                  </a:cubicBezTo>
                  <a:cubicBezTo>
                    <a:pt x="389" y="758"/>
                    <a:pt x="389" y="758"/>
                    <a:pt x="389" y="758"/>
                  </a:cubicBezTo>
                  <a:cubicBezTo>
                    <a:pt x="377" y="758"/>
                    <a:pt x="377" y="758"/>
                    <a:pt x="377" y="758"/>
                  </a:cubicBezTo>
                  <a:cubicBezTo>
                    <a:pt x="362" y="787"/>
                    <a:pt x="362" y="787"/>
                    <a:pt x="362" y="787"/>
                  </a:cubicBezTo>
                  <a:cubicBezTo>
                    <a:pt x="354" y="801"/>
                    <a:pt x="354" y="801"/>
                    <a:pt x="354" y="801"/>
                  </a:cubicBezTo>
                  <a:cubicBezTo>
                    <a:pt x="352" y="804"/>
                    <a:pt x="352" y="804"/>
                    <a:pt x="352" y="804"/>
                  </a:cubicBezTo>
                  <a:cubicBezTo>
                    <a:pt x="352" y="805"/>
                    <a:pt x="351" y="806"/>
                    <a:pt x="350" y="807"/>
                  </a:cubicBezTo>
                  <a:cubicBezTo>
                    <a:pt x="349" y="809"/>
                    <a:pt x="348" y="811"/>
                    <a:pt x="346" y="813"/>
                  </a:cubicBezTo>
                  <a:cubicBezTo>
                    <a:pt x="345" y="815"/>
                    <a:pt x="343" y="816"/>
                    <a:pt x="342" y="817"/>
                  </a:cubicBezTo>
                  <a:cubicBezTo>
                    <a:pt x="341" y="817"/>
                    <a:pt x="341" y="818"/>
                    <a:pt x="341" y="818"/>
                  </a:cubicBezTo>
                  <a:cubicBezTo>
                    <a:pt x="341" y="818"/>
                    <a:pt x="341" y="817"/>
                    <a:pt x="342" y="817"/>
                  </a:cubicBezTo>
                  <a:cubicBezTo>
                    <a:pt x="343" y="816"/>
                    <a:pt x="345" y="815"/>
                    <a:pt x="346" y="813"/>
                  </a:cubicBezTo>
                  <a:cubicBezTo>
                    <a:pt x="348" y="811"/>
                    <a:pt x="349" y="809"/>
                    <a:pt x="350" y="807"/>
                  </a:cubicBezTo>
                  <a:cubicBezTo>
                    <a:pt x="351" y="806"/>
                    <a:pt x="352" y="805"/>
                    <a:pt x="352" y="804"/>
                  </a:cubicBezTo>
                  <a:cubicBezTo>
                    <a:pt x="354" y="801"/>
                    <a:pt x="354" y="801"/>
                    <a:pt x="354" y="801"/>
                  </a:cubicBezTo>
                  <a:cubicBezTo>
                    <a:pt x="361" y="787"/>
                    <a:pt x="361" y="787"/>
                    <a:pt x="361" y="787"/>
                  </a:cubicBezTo>
                  <a:cubicBezTo>
                    <a:pt x="377" y="757"/>
                    <a:pt x="377" y="757"/>
                    <a:pt x="377" y="757"/>
                  </a:cubicBezTo>
                  <a:cubicBezTo>
                    <a:pt x="389" y="757"/>
                    <a:pt x="389" y="757"/>
                    <a:pt x="389" y="757"/>
                  </a:cubicBezTo>
                  <a:cubicBezTo>
                    <a:pt x="394" y="757"/>
                    <a:pt x="394" y="757"/>
                    <a:pt x="394" y="757"/>
                  </a:cubicBezTo>
                  <a:cubicBezTo>
                    <a:pt x="396" y="757"/>
                    <a:pt x="396" y="757"/>
                    <a:pt x="396" y="757"/>
                  </a:cubicBezTo>
                  <a:cubicBezTo>
                    <a:pt x="397" y="757"/>
                    <a:pt x="398" y="757"/>
                    <a:pt x="398" y="757"/>
                  </a:cubicBezTo>
                  <a:cubicBezTo>
                    <a:pt x="401" y="757"/>
                    <a:pt x="403" y="755"/>
                    <a:pt x="405" y="753"/>
                  </a:cubicBezTo>
                  <a:cubicBezTo>
                    <a:pt x="406" y="751"/>
                    <a:pt x="407" y="748"/>
                    <a:pt x="408" y="746"/>
                  </a:cubicBezTo>
                  <a:cubicBezTo>
                    <a:pt x="408" y="745"/>
                    <a:pt x="407" y="745"/>
                    <a:pt x="407" y="746"/>
                  </a:cubicBezTo>
                  <a:cubicBezTo>
                    <a:pt x="406" y="746"/>
                    <a:pt x="406" y="748"/>
                    <a:pt x="405" y="750"/>
                  </a:cubicBezTo>
                  <a:cubicBezTo>
                    <a:pt x="404" y="751"/>
                    <a:pt x="403" y="752"/>
                    <a:pt x="402" y="753"/>
                  </a:cubicBezTo>
                  <a:cubicBezTo>
                    <a:pt x="401" y="754"/>
                    <a:pt x="399" y="755"/>
                    <a:pt x="398" y="755"/>
                  </a:cubicBezTo>
                  <a:cubicBezTo>
                    <a:pt x="397" y="755"/>
                    <a:pt x="397" y="755"/>
                    <a:pt x="397" y="755"/>
                  </a:cubicBezTo>
                  <a:cubicBezTo>
                    <a:pt x="396" y="755"/>
                    <a:pt x="396" y="755"/>
                    <a:pt x="396" y="755"/>
                  </a:cubicBezTo>
                  <a:cubicBezTo>
                    <a:pt x="396" y="755"/>
                    <a:pt x="396" y="755"/>
                    <a:pt x="396" y="755"/>
                  </a:cubicBezTo>
                  <a:cubicBezTo>
                    <a:pt x="394" y="755"/>
                    <a:pt x="394" y="755"/>
                    <a:pt x="394" y="755"/>
                  </a:cubicBezTo>
                  <a:cubicBezTo>
                    <a:pt x="390" y="755"/>
                    <a:pt x="390" y="755"/>
                    <a:pt x="390" y="755"/>
                  </a:cubicBezTo>
                  <a:cubicBezTo>
                    <a:pt x="376" y="755"/>
                    <a:pt x="376" y="755"/>
                    <a:pt x="376" y="755"/>
                  </a:cubicBezTo>
                  <a:cubicBezTo>
                    <a:pt x="366" y="774"/>
                    <a:pt x="366" y="774"/>
                    <a:pt x="366" y="774"/>
                  </a:cubicBezTo>
                  <a:cubicBezTo>
                    <a:pt x="363" y="780"/>
                    <a:pt x="360" y="785"/>
                    <a:pt x="358" y="789"/>
                  </a:cubicBezTo>
                  <a:cubicBezTo>
                    <a:pt x="353" y="798"/>
                    <a:pt x="353" y="798"/>
                    <a:pt x="353" y="798"/>
                  </a:cubicBezTo>
                  <a:cubicBezTo>
                    <a:pt x="351" y="802"/>
                    <a:pt x="351" y="802"/>
                    <a:pt x="351" y="802"/>
                  </a:cubicBezTo>
                  <a:cubicBezTo>
                    <a:pt x="350" y="803"/>
                    <a:pt x="350" y="804"/>
                    <a:pt x="349" y="804"/>
                  </a:cubicBezTo>
                  <a:cubicBezTo>
                    <a:pt x="349" y="805"/>
                    <a:pt x="349" y="806"/>
                    <a:pt x="348" y="806"/>
                  </a:cubicBezTo>
                  <a:cubicBezTo>
                    <a:pt x="347" y="809"/>
                    <a:pt x="345" y="811"/>
                    <a:pt x="342" y="813"/>
                  </a:cubicBezTo>
                  <a:cubicBezTo>
                    <a:pt x="340" y="815"/>
                    <a:pt x="338" y="817"/>
                    <a:pt x="336" y="818"/>
                  </a:cubicBezTo>
                  <a:cubicBezTo>
                    <a:pt x="335" y="818"/>
                    <a:pt x="335" y="818"/>
                    <a:pt x="335" y="818"/>
                  </a:cubicBezTo>
                  <a:cubicBezTo>
                    <a:pt x="331" y="819"/>
                    <a:pt x="326" y="820"/>
                    <a:pt x="320" y="821"/>
                  </a:cubicBezTo>
                  <a:cubicBezTo>
                    <a:pt x="315" y="821"/>
                    <a:pt x="310" y="821"/>
                    <a:pt x="304" y="821"/>
                  </a:cubicBezTo>
                  <a:cubicBezTo>
                    <a:pt x="293" y="821"/>
                    <a:pt x="282" y="821"/>
                    <a:pt x="270" y="820"/>
                  </a:cubicBezTo>
                  <a:cubicBezTo>
                    <a:pt x="265" y="819"/>
                    <a:pt x="259" y="818"/>
                    <a:pt x="254" y="818"/>
                  </a:cubicBezTo>
                  <a:cubicBezTo>
                    <a:pt x="252" y="817"/>
                    <a:pt x="251" y="817"/>
                    <a:pt x="250"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6"/>
                  </a:cubicBezTo>
                  <a:cubicBezTo>
                    <a:pt x="247" y="815"/>
                    <a:pt x="245" y="814"/>
                    <a:pt x="244" y="812"/>
                  </a:cubicBezTo>
                  <a:cubicBezTo>
                    <a:pt x="242" y="810"/>
                    <a:pt x="240" y="808"/>
                    <a:pt x="239" y="806"/>
                  </a:cubicBezTo>
                  <a:cubicBezTo>
                    <a:pt x="237" y="804"/>
                    <a:pt x="237" y="804"/>
                    <a:pt x="237" y="804"/>
                  </a:cubicBezTo>
                  <a:cubicBezTo>
                    <a:pt x="237" y="803"/>
                    <a:pt x="237" y="803"/>
                    <a:pt x="237" y="803"/>
                  </a:cubicBezTo>
                  <a:cubicBezTo>
                    <a:pt x="237" y="803"/>
                    <a:pt x="237" y="803"/>
                    <a:pt x="237" y="803"/>
                  </a:cubicBezTo>
                  <a:cubicBezTo>
                    <a:pt x="237" y="803"/>
                    <a:pt x="237" y="803"/>
                    <a:pt x="237" y="803"/>
                  </a:cubicBezTo>
                  <a:cubicBezTo>
                    <a:pt x="235" y="800"/>
                    <a:pt x="235" y="800"/>
                    <a:pt x="235" y="800"/>
                  </a:cubicBezTo>
                  <a:cubicBezTo>
                    <a:pt x="228" y="785"/>
                    <a:pt x="228" y="785"/>
                    <a:pt x="228" y="785"/>
                  </a:cubicBezTo>
                  <a:cubicBezTo>
                    <a:pt x="221" y="771"/>
                    <a:pt x="221" y="771"/>
                    <a:pt x="221" y="771"/>
                  </a:cubicBezTo>
                  <a:cubicBezTo>
                    <a:pt x="213" y="753"/>
                    <a:pt x="213" y="753"/>
                    <a:pt x="213" y="753"/>
                  </a:cubicBezTo>
                  <a:cubicBezTo>
                    <a:pt x="185" y="753"/>
                    <a:pt x="185" y="753"/>
                    <a:pt x="185" y="753"/>
                  </a:cubicBezTo>
                  <a:cubicBezTo>
                    <a:pt x="183" y="753"/>
                    <a:pt x="182" y="752"/>
                    <a:pt x="180" y="750"/>
                  </a:cubicBezTo>
                  <a:cubicBezTo>
                    <a:pt x="179" y="749"/>
                    <a:pt x="178" y="746"/>
                    <a:pt x="178" y="744"/>
                  </a:cubicBezTo>
                  <a:cubicBezTo>
                    <a:pt x="178" y="741"/>
                    <a:pt x="178" y="739"/>
                    <a:pt x="179" y="737"/>
                  </a:cubicBezTo>
                  <a:cubicBezTo>
                    <a:pt x="181" y="735"/>
                    <a:pt x="182" y="734"/>
                    <a:pt x="184" y="733"/>
                  </a:cubicBezTo>
                  <a:cubicBezTo>
                    <a:pt x="184" y="733"/>
                    <a:pt x="185" y="733"/>
                    <a:pt x="185" y="733"/>
                  </a:cubicBezTo>
                  <a:cubicBezTo>
                    <a:pt x="188" y="733"/>
                    <a:pt x="188" y="733"/>
                    <a:pt x="188" y="733"/>
                  </a:cubicBezTo>
                  <a:cubicBezTo>
                    <a:pt x="194" y="733"/>
                    <a:pt x="194" y="733"/>
                    <a:pt x="194" y="733"/>
                  </a:cubicBezTo>
                  <a:cubicBezTo>
                    <a:pt x="206" y="733"/>
                    <a:pt x="206" y="733"/>
                    <a:pt x="206" y="733"/>
                  </a:cubicBezTo>
                  <a:cubicBezTo>
                    <a:pt x="263" y="732"/>
                    <a:pt x="326" y="734"/>
                    <a:pt x="373" y="732"/>
                  </a:cubicBezTo>
                  <a:cubicBezTo>
                    <a:pt x="414" y="731"/>
                    <a:pt x="399" y="727"/>
                    <a:pt x="357" y="725"/>
                  </a:cubicBezTo>
                  <a:cubicBezTo>
                    <a:pt x="357" y="724"/>
                    <a:pt x="357" y="724"/>
                    <a:pt x="357" y="724"/>
                  </a:cubicBezTo>
                  <a:cubicBezTo>
                    <a:pt x="399" y="725"/>
                    <a:pt x="378" y="722"/>
                    <a:pt x="383" y="720"/>
                  </a:cubicBezTo>
                  <a:cubicBezTo>
                    <a:pt x="364" y="720"/>
                    <a:pt x="346" y="720"/>
                    <a:pt x="327" y="719"/>
                  </a:cubicBezTo>
                  <a:cubicBezTo>
                    <a:pt x="361" y="719"/>
                    <a:pt x="361" y="719"/>
                    <a:pt x="361" y="719"/>
                  </a:cubicBezTo>
                  <a:cubicBezTo>
                    <a:pt x="380" y="719"/>
                    <a:pt x="380" y="719"/>
                    <a:pt x="380" y="719"/>
                  </a:cubicBezTo>
                  <a:cubicBezTo>
                    <a:pt x="389" y="720"/>
                    <a:pt x="389" y="720"/>
                    <a:pt x="389" y="720"/>
                  </a:cubicBezTo>
                  <a:cubicBezTo>
                    <a:pt x="393" y="720"/>
                    <a:pt x="393" y="720"/>
                    <a:pt x="393" y="720"/>
                  </a:cubicBezTo>
                  <a:cubicBezTo>
                    <a:pt x="396" y="720"/>
                    <a:pt x="396" y="720"/>
                    <a:pt x="396" y="720"/>
                  </a:cubicBezTo>
                  <a:cubicBezTo>
                    <a:pt x="396" y="720"/>
                    <a:pt x="396" y="720"/>
                    <a:pt x="396" y="720"/>
                  </a:cubicBezTo>
                  <a:cubicBezTo>
                    <a:pt x="397" y="720"/>
                    <a:pt x="397" y="720"/>
                    <a:pt x="397" y="720"/>
                  </a:cubicBezTo>
                  <a:cubicBezTo>
                    <a:pt x="398" y="720"/>
                    <a:pt x="398" y="720"/>
                    <a:pt x="399" y="719"/>
                  </a:cubicBezTo>
                  <a:cubicBezTo>
                    <a:pt x="403" y="719"/>
                    <a:pt x="407" y="717"/>
                    <a:pt x="409" y="715"/>
                  </a:cubicBezTo>
                  <a:cubicBezTo>
                    <a:pt x="412" y="713"/>
                    <a:pt x="414" y="710"/>
                    <a:pt x="416" y="707"/>
                  </a:cubicBezTo>
                  <a:cubicBezTo>
                    <a:pt x="418" y="701"/>
                    <a:pt x="418" y="696"/>
                    <a:pt x="417" y="691"/>
                  </a:cubicBezTo>
                  <a:cubicBezTo>
                    <a:pt x="418" y="697"/>
                    <a:pt x="417" y="703"/>
                    <a:pt x="413" y="708"/>
                  </a:cubicBezTo>
                  <a:cubicBezTo>
                    <a:pt x="412" y="711"/>
                    <a:pt x="409" y="713"/>
                    <a:pt x="406" y="715"/>
                  </a:cubicBezTo>
                  <a:cubicBezTo>
                    <a:pt x="404" y="716"/>
                    <a:pt x="400" y="717"/>
                    <a:pt x="397" y="718"/>
                  </a:cubicBezTo>
                  <a:cubicBezTo>
                    <a:pt x="369" y="717"/>
                    <a:pt x="369" y="717"/>
                    <a:pt x="369" y="717"/>
                  </a:cubicBezTo>
                  <a:cubicBezTo>
                    <a:pt x="350" y="717"/>
                    <a:pt x="330" y="717"/>
                    <a:pt x="311" y="716"/>
                  </a:cubicBezTo>
                  <a:cubicBezTo>
                    <a:pt x="195" y="716"/>
                    <a:pt x="195" y="716"/>
                    <a:pt x="195" y="716"/>
                  </a:cubicBezTo>
                  <a:cubicBezTo>
                    <a:pt x="227" y="716"/>
                    <a:pt x="264" y="715"/>
                    <a:pt x="296" y="716"/>
                  </a:cubicBezTo>
                  <a:cubicBezTo>
                    <a:pt x="319" y="716"/>
                    <a:pt x="341" y="717"/>
                    <a:pt x="362" y="717"/>
                  </a:cubicBezTo>
                  <a:cubicBezTo>
                    <a:pt x="394" y="717"/>
                    <a:pt x="394" y="717"/>
                    <a:pt x="394" y="717"/>
                  </a:cubicBezTo>
                  <a:cubicBezTo>
                    <a:pt x="395" y="717"/>
                    <a:pt x="396" y="717"/>
                    <a:pt x="398" y="717"/>
                  </a:cubicBezTo>
                  <a:cubicBezTo>
                    <a:pt x="400" y="717"/>
                    <a:pt x="402" y="716"/>
                    <a:pt x="403" y="716"/>
                  </a:cubicBezTo>
                  <a:cubicBezTo>
                    <a:pt x="406" y="714"/>
                    <a:pt x="409" y="712"/>
                    <a:pt x="411" y="709"/>
                  </a:cubicBezTo>
                  <a:cubicBezTo>
                    <a:pt x="416" y="704"/>
                    <a:pt x="417" y="697"/>
                    <a:pt x="416" y="691"/>
                  </a:cubicBezTo>
                  <a:cubicBezTo>
                    <a:pt x="416" y="688"/>
                    <a:pt x="415" y="685"/>
                    <a:pt x="414" y="683"/>
                  </a:cubicBezTo>
                  <a:cubicBezTo>
                    <a:pt x="412" y="679"/>
                    <a:pt x="409" y="677"/>
                    <a:pt x="406" y="676"/>
                  </a:cubicBezTo>
                  <a:cubicBezTo>
                    <a:pt x="404" y="674"/>
                    <a:pt x="401" y="674"/>
                    <a:pt x="399" y="674"/>
                  </a:cubicBezTo>
                  <a:cubicBezTo>
                    <a:pt x="397" y="674"/>
                    <a:pt x="396" y="675"/>
                    <a:pt x="396" y="675"/>
                  </a:cubicBezTo>
                  <a:cubicBezTo>
                    <a:pt x="396" y="676"/>
                    <a:pt x="397" y="676"/>
                    <a:pt x="399" y="677"/>
                  </a:cubicBezTo>
                  <a:cubicBezTo>
                    <a:pt x="401" y="678"/>
                    <a:pt x="404" y="679"/>
                    <a:pt x="407" y="683"/>
                  </a:cubicBezTo>
                  <a:cubicBezTo>
                    <a:pt x="408" y="685"/>
                    <a:pt x="410" y="688"/>
                    <a:pt x="410" y="690"/>
                  </a:cubicBezTo>
                  <a:cubicBezTo>
                    <a:pt x="411" y="693"/>
                    <a:pt x="411" y="695"/>
                    <a:pt x="411" y="695"/>
                  </a:cubicBezTo>
                  <a:cubicBezTo>
                    <a:pt x="410" y="697"/>
                    <a:pt x="409" y="696"/>
                    <a:pt x="409" y="695"/>
                  </a:cubicBezTo>
                  <a:cubicBezTo>
                    <a:pt x="409" y="698"/>
                    <a:pt x="408" y="701"/>
                    <a:pt x="406" y="704"/>
                  </a:cubicBezTo>
                  <a:cubicBezTo>
                    <a:pt x="404" y="706"/>
                    <a:pt x="401" y="708"/>
                    <a:pt x="398" y="709"/>
                  </a:cubicBezTo>
                  <a:cubicBezTo>
                    <a:pt x="398" y="709"/>
                    <a:pt x="397" y="709"/>
                    <a:pt x="396" y="709"/>
                  </a:cubicBezTo>
                  <a:cubicBezTo>
                    <a:pt x="393" y="709"/>
                    <a:pt x="393" y="709"/>
                    <a:pt x="393" y="709"/>
                  </a:cubicBezTo>
                  <a:cubicBezTo>
                    <a:pt x="388" y="709"/>
                    <a:pt x="388" y="709"/>
                    <a:pt x="388" y="709"/>
                  </a:cubicBezTo>
                  <a:cubicBezTo>
                    <a:pt x="377" y="709"/>
                    <a:pt x="377" y="709"/>
                    <a:pt x="377" y="709"/>
                  </a:cubicBezTo>
                  <a:cubicBezTo>
                    <a:pt x="332" y="708"/>
                    <a:pt x="332" y="708"/>
                    <a:pt x="332" y="708"/>
                  </a:cubicBezTo>
                  <a:cubicBezTo>
                    <a:pt x="295" y="708"/>
                    <a:pt x="259" y="708"/>
                    <a:pt x="223" y="707"/>
                  </a:cubicBezTo>
                  <a:cubicBezTo>
                    <a:pt x="259" y="708"/>
                    <a:pt x="296" y="708"/>
                    <a:pt x="332" y="708"/>
                  </a:cubicBezTo>
                  <a:cubicBezTo>
                    <a:pt x="377" y="709"/>
                    <a:pt x="377" y="709"/>
                    <a:pt x="377" y="709"/>
                  </a:cubicBezTo>
                  <a:cubicBezTo>
                    <a:pt x="388" y="709"/>
                    <a:pt x="388" y="709"/>
                    <a:pt x="388" y="709"/>
                  </a:cubicBezTo>
                  <a:cubicBezTo>
                    <a:pt x="394" y="709"/>
                    <a:pt x="394" y="709"/>
                    <a:pt x="394" y="709"/>
                  </a:cubicBezTo>
                  <a:cubicBezTo>
                    <a:pt x="395" y="709"/>
                    <a:pt x="395" y="709"/>
                    <a:pt x="395" y="709"/>
                  </a:cubicBezTo>
                  <a:cubicBezTo>
                    <a:pt x="396" y="709"/>
                    <a:pt x="396" y="709"/>
                    <a:pt x="396" y="709"/>
                  </a:cubicBezTo>
                  <a:cubicBezTo>
                    <a:pt x="397" y="709"/>
                    <a:pt x="397" y="709"/>
                    <a:pt x="397" y="709"/>
                  </a:cubicBezTo>
                  <a:cubicBezTo>
                    <a:pt x="397" y="709"/>
                    <a:pt x="398" y="708"/>
                    <a:pt x="399" y="708"/>
                  </a:cubicBezTo>
                  <a:cubicBezTo>
                    <a:pt x="401" y="708"/>
                    <a:pt x="404" y="706"/>
                    <a:pt x="406" y="703"/>
                  </a:cubicBezTo>
                  <a:cubicBezTo>
                    <a:pt x="407" y="701"/>
                    <a:pt x="408" y="697"/>
                    <a:pt x="408" y="694"/>
                  </a:cubicBezTo>
                  <a:cubicBezTo>
                    <a:pt x="408" y="694"/>
                    <a:pt x="407" y="694"/>
                    <a:pt x="407" y="694"/>
                  </a:cubicBezTo>
                  <a:cubicBezTo>
                    <a:pt x="407" y="695"/>
                    <a:pt x="407" y="696"/>
                    <a:pt x="406" y="699"/>
                  </a:cubicBezTo>
                  <a:cubicBezTo>
                    <a:pt x="405" y="700"/>
                    <a:pt x="404" y="703"/>
                    <a:pt x="402" y="704"/>
                  </a:cubicBezTo>
                  <a:cubicBezTo>
                    <a:pt x="400" y="705"/>
                    <a:pt x="399" y="706"/>
                    <a:pt x="397" y="706"/>
                  </a:cubicBezTo>
                  <a:cubicBezTo>
                    <a:pt x="397" y="706"/>
                    <a:pt x="397" y="706"/>
                    <a:pt x="396" y="706"/>
                  </a:cubicBezTo>
                  <a:cubicBezTo>
                    <a:pt x="394" y="706"/>
                    <a:pt x="394" y="706"/>
                    <a:pt x="394" y="706"/>
                  </a:cubicBezTo>
                  <a:cubicBezTo>
                    <a:pt x="390" y="706"/>
                    <a:pt x="390" y="706"/>
                    <a:pt x="390" y="706"/>
                  </a:cubicBezTo>
                  <a:cubicBezTo>
                    <a:pt x="379" y="707"/>
                    <a:pt x="366" y="707"/>
                    <a:pt x="357" y="707"/>
                  </a:cubicBezTo>
                  <a:cubicBezTo>
                    <a:pt x="306" y="705"/>
                    <a:pt x="251" y="706"/>
                    <a:pt x="201" y="705"/>
                  </a:cubicBezTo>
                  <a:cubicBezTo>
                    <a:pt x="187" y="705"/>
                    <a:pt x="187" y="705"/>
                    <a:pt x="187" y="705"/>
                  </a:cubicBezTo>
                  <a:cubicBezTo>
                    <a:pt x="185" y="704"/>
                    <a:pt x="185" y="704"/>
                    <a:pt x="185" y="704"/>
                  </a:cubicBezTo>
                  <a:cubicBezTo>
                    <a:pt x="185" y="704"/>
                    <a:pt x="185" y="704"/>
                    <a:pt x="185" y="704"/>
                  </a:cubicBezTo>
                  <a:cubicBezTo>
                    <a:pt x="184" y="704"/>
                    <a:pt x="184" y="704"/>
                    <a:pt x="183" y="704"/>
                  </a:cubicBezTo>
                  <a:cubicBezTo>
                    <a:pt x="182" y="704"/>
                    <a:pt x="181" y="703"/>
                    <a:pt x="180" y="702"/>
                  </a:cubicBezTo>
                  <a:cubicBezTo>
                    <a:pt x="179" y="700"/>
                    <a:pt x="178" y="697"/>
                    <a:pt x="178" y="694"/>
                  </a:cubicBezTo>
                  <a:cubicBezTo>
                    <a:pt x="178" y="692"/>
                    <a:pt x="179" y="689"/>
                    <a:pt x="181" y="687"/>
                  </a:cubicBezTo>
                  <a:cubicBezTo>
                    <a:pt x="181" y="686"/>
                    <a:pt x="182" y="686"/>
                    <a:pt x="183" y="685"/>
                  </a:cubicBezTo>
                  <a:cubicBezTo>
                    <a:pt x="184" y="685"/>
                    <a:pt x="184" y="685"/>
                    <a:pt x="185" y="685"/>
                  </a:cubicBezTo>
                  <a:cubicBezTo>
                    <a:pt x="185" y="685"/>
                    <a:pt x="185" y="685"/>
                    <a:pt x="185" y="685"/>
                  </a:cubicBezTo>
                  <a:cubicBezTo>
                    <a:pt x="185" y="685"/>
                    <a:pt x="185" y="685"/>
                    <a:pt x="185" y="685"/>
                  </a:cubicBezTo>
                  <a:cubicBezTo>
                    <a:pt x="186" y="685"/>
                    <a:pt x="186" y="685"/>
                    <a:pt x="186" y="685"/>
                  </a:cubicBezTo>
                  <a:cubicBezTo>
                    <a:pt x="187" y="685"/>
                    <a:pt x="187" y="685"/>
                    <a:pt x="187" y="685"/>
                  </a:cubicBezTo>
                  <a:cubicBezTo>
                    <a:pt x="201" y="685"/>
                    <a:pt x="201" y="685"/>
                    <a:pt x="201" y="685"/>
                  </a:cubicBezTo>
                  <a:cubicBezTo>
                    <a:pt x="229" y="685"/>
                    <a:pt x="229" y="685"/>
                    <a:pt x="229" y="685"/>
                  </a:cubicBezTo>
                  <a:cubicBezTo>
                    <a:pt x="279" y="684"/>
                    <a:pt x="334" y="685"/>
                    <a:pt x="376" y="684"/>
                  </a:cubicBezTo>
                  <a:cubicBezTo>
                    <a:pt x="412" y="683"/>
                    <a:pt x="398" y="678"/>
                    <a:pt x="362" y="677"/>
                  </a:cubicBezTo>
                  <a:cubicBezTo>
                    <a:pt x="362" y="675"/>
                    <a:pt x="362" y="675"/>
                    <a:pt x="362" y="675"/>
                  </a:cubicBezTo>
                  <a:cubicBezTo>
                    <a:pt x="398" y="676"/>
                    <a:pt x="380" y="673"/>
                    <a:pt x="385" y="671"/>
                  </a:cubicBezTo>
                  <a:cubicBezTo>
                    <a:pt x="369" y="671"/>
                    <a:pt x="353" y="671"/>
                    <a:pt x="337" y="671"/>
                  </a:cubicBezTo>
                  <a:cubicBezTo>
                    <a:pt x="361" y="671"/>
                    <a:pt x="361" y="671"/>
                    <a:pt x="361" y="671"/>
                  </a:cubicBezTo>
                  <a:cubicBezTo>
                    <a:pt x="380" y="671"/>
                    <a:pt x="380" y="671"/>
                    <a:pt x="380" y="671"/>
                  </a:cubicBezTo>
                  <a:cubicBezTo>
                    <a:pt x="389" y="671"/>
                    <a:pt x="389" y="671"/>
                    <a:pt x="389" y="671"/>
                  </a:cubicBezTo>
                  <a:cubicBezTo>
                    <a:pt x="393" y="671"/>
                    <a:pt x="393" y="671"/>
                    <a:pt x="393" y="671"/>
                  </a:cubicBezTo>
                  <a:cubicBezTo>
                    <a:pt x="396" y="671"/>
                    <a:pt x="396" y="671"/>
                    <a:pt x="396" y="671"/>
                  </a:cubicBezTo>
                  <a:cubicBezTo>
                    <a:pt x="396" y="671"/>
                    <a:pt x="396" y="671"/>
                    <a:pt x="396" y="671"/>
                  </a:cubicBezTo>
                  <a:cubicBezTo>
                    <a:pt x="397" y="671"/>
                    <a:pt x="397" y="671"/>
                    <a:pt x="397" y="671"/>
                  </a:cubicBezTo>
                  <a:cubicBezTo>
                    <a:pt x="398" y="671"/>
                    <a:pt x="399" y="671"/>
                    <a:pt x="399" y="671"/>
                  </a:cubicBezTo>
                  <a:cubicBezTo>
                    <a:pt x="403" y="670"/>
                    <a:pt x="407" y="668"/>
                    <a:pt x="409" y="666"/>
                  </a:cubicBezTo>
                  <a:cubicBezTo>
                    <a:pt x="412" y="664"/>
                    <a:pt x="414" y="661"/>
                    <a:pt x="416" y="658"/>
                  </a:cubicBezTo>
                  <a:cubicBezTo>
                    <a:pt x="418" y="653"/>
                    <a:pt x="418" y="647"/>
                    <a:pt x="417" y="642"/>
                  </a:cubicBezTo>
                  <a:cubicBezTo>
                    <a:pt x="418" y="648"/>
                    <a:pt x="417" y="655"/>
                    <a:pt x="413" y="660"/>
                  </a:cubicBezTo>
                  <a:cubicBezTo>
                    <a:pt x="412" y="662"/>
                    <a:pt x="409" y="665"/>
                    <a:pt x="407" y="666"/>
                  </a:cubicBezTo>
                  <a:cubicBezTo>
                    <a:pt x="404" y="668"/>
                    <a:pt x="400" y="669"/>
                    <a:pt x="397" y="669"/>
                  </a:cubicBezTo>
                  <a:cubicBezTo>
                    <a:pt x="369" y="669"/>
                    <a:pt x="369" y="669"/>
                    <a:pt x="369" y="669"/>
                  </a:cubicBezTo>
                  <a:cubicBezTo>
                    <a:pt x="350" y="668"/>
                    <a:pt x="330" y="668"/>
                    <a:pt x="311" y="668"/>
                  </a:cubicBezTo>
                  <a:cubicBezTo>
                    <a:pt x="195" y="667"/>
                    <a:pt x="195" y="667"/>
                    <a:pt x="195" y="667"/>
                  </a:cubicBezTo>
                  <a:cubicBezTo>
                    <a:pt x="227" y="667"/>
                    <a:pt x="264" y="667"/>
                    <a:pt x="296" y="668"/>
                  </a:cubicBezTo>
                  <a:cubicBezTo>
                    <a:pt x="319" y="668"/>
                    <a:pt x="341" y="668"/>
                    <a:pt x="362" y="668"/>
                  </a:cubicBezTo>
                  <a:cubicBezTo>
                    <a:pt x="394" y="668"/>
                    <a:pt x="394" y="668"/>
                    <a:pt x="394" y="668"/>
                  </a:cubicBezTo>
                  <a:cubicBezTo>
                    <a:pt x="396" y="668"/>
                    <a:pt x="396" y="668"/>
                    <a:pt x="396" y="668"/>
                  </a:cubicBezTo>
                  <a:cubicBezTo>
                    <a:pt x="396" y="668"/>
                    <a:pt x="396" y="668"/>
                    <a:pt x="396" y="668"/>
                  </a:cubicBezTo>
                  <a:cubicBezTo>
                    <a:pt x="397" y="668"/>
                    <a:pt x="397" y="668"/>
                    <a:pt x="397" y="668"/>
                  </a:cubicBezTo>
                  <a:cubicBezTo>
                    <a:pt x="397" y="668"/>
                    <a:pt x="398" y="668"/>
                    <a:pt x="398" y="668"/>
                  </a:cubicBezTo>
                  <a:cubicBezTo>
                    <a:pt x="400" y="668"/>
                    <a:pt x="402" y="668"/>
                    <a:pt x="403" y="667"/>
                  </a:cubicBezTo>
                  <a:cubicBezTo>
                    <a:pt x="407" y="666"/>
                    <a:pt x="409" y="663"/>
                    <a:pt x="411" y="661"/>
                  </a:cubicBezTo>
                  <a:cubicBezTo>
                    <a:pt x="416" y="656"/>
                    <a:pt x="417" y="649"/>
                    <a:pt x="416" y="642"/>
                  </a:cubicBezTo>
                  <a:cubicBezTo>
                    <a:pt x="416" y="639"/>
                    <a:pt x="415" y="637"/>
                    <a:pt x="414" y="634"/>
                  </a:cubicBezTo>
                  <a:cubicBezTo>
                    <a:pt x="412" y="631"/>
                    <a:pt x="409" y="629"/>
                    <a:pt x="406" y="627"/>
                  </a:cubicBezTo>
                  <a:cubicBezTo>
                    <a:pt x="404" y="626"/>
                    <a:pt x="401" y="625"/>
                    <a:pt x="399" y="626"/>
                  </a:cubicBezTo>
                  <a:cubicBezTo>
                    <a:pt x="397" y="626"/>
                    <a:pt x="396" y="626"/>
                    <a:pt x="396" y="627"/>
                  </a:cubicBezTo>
                  <a:cubicBezTo>
                    <a:pt x="396" y="627"/>
                    <a:pt x="397" y="628"/>
                    <a:pt x="399" y="628"/>
                  </a:cubicBezTo>
                  <a:cubicBezTo>
                    <a:pt x="401" y="629"/>
                    <a:pt x="404" y="631"/>
                    <a:pt x="407" y="634"/>
                  </a:cubicBezTo>
                  <a:cubicBezTo>
                    <a:pt x="408" y="636"/>
                    <a:pt x="410" y="639"/>
                    <a:pt x="410" y="642"/>
                  </a:cubicBezTo>
                  <a:cubicBezTo>
                    <a:pt x="411" y="645"/>
                    <a:pt x="411" y="647"/>
                    <a:pt x="411" y="647"/>
                  </a:cubicBezTo>
                  <a:cubicBezTo>
                    <a:pt x="410" y="648"/>
                    <a:pt x="409" y="647"/>
                    <a:pt x="409" y="646"/>
                  </a:cubicBezTo>
                  <a:cubicBezTo>
                    <a:pt x="409" y="650"/>
                    <a:pt x="408" y="653"/>
                    <a:pt x="406" y="655"/>
                  </a:cubicBezTo>
                  <a:cubicBezTo>
                    <a:pt x="404" y="658"/>
                    <a:pt x="401" y="660"/>
                    <a:pt x="398" y="660"/>
                  </a:cubicBezTo>
                  <a:cubicBezTo>
                    <a:pt x="398" y="660"/>
                    <a:pt x="397" y="660"/>
                    <a:pt x="396" y="660"/>
                  </a:cubicBezTo>
                  <a:cubicBezTo>
                    <a:pt x="394" y="660"/>
                    <a:pt x="394" y="660"/>
                    <a:pt x="394" y="660"/>
                  </a:cubicBezTo>
                  <a:cubicBezTo>
                    <a:pt x="388" y="660"/>
                    <a:pt x="388" y="660"/>
                    <a:pt x="388" y="660"/>
                  </a:cubicBezTo>
                  <a:cubicBezTo>
                    <a:pt x="377" y="660"/>
                    <a:pt x="377" y="660"/>
                    <a:pt x="377" y="660"/>
                  </a:cubicBezTo>
                  <a:cubicBezTo>
                    <a:pt x="332" y="660"/>
                    <a:pt x="332" y="660"/>
                    <a:pt x="332" y="660"/>
                  </a:cubicBezTo>
                  <a:cubicBezTo>
                    <a:pt x="295" y="660"/>
                    <a:pt x="259" y="659"/>
                    <a:pt x="223" y="658"/>
                  </a:cubicBezTo>
                  <a:cubicBezTo>
                    <a:pt x="259" y="659"/>
                    <a:pt x="296" y="660"/>
                    <a:pt x="332" y="660"/>
                  </a:cubicBezTo>
                  <a:cubicBezTo>
                    <a:pt x="377" y="660"/>
                    <a:pt x="377" y="660"/>
                    <a:pt x="377" y="660"/>
                  </a:cubicBezTo>
                  <a:cubicBezTo>
                    <a:pt x="388" y="660"/>
                    <a:pt x="388" y="660"/>
                    <a:pt x="388" y="660"/>
                  </a:cubicBezTo>
                  <a:cubicBezTo>
                    <a:pt x="394" y="660"/>
                    <a:pt x="394" y="660"/>
                    <a:pt x="394" y="660"/>
                  </a:cubicBezTo>
                  <a:cubicBezTo>
                    <a:pt x="395" y="660"/>
                    <a:pt x="395" y="660"/>
                    <a:pt x="395" y="660"/>
                  </a:cubicBezTo>
                  <a:cubicBezTo>
                    <a:pt x="396" y="660"/>
                    <a:pt x="396" y="660"/>
                    <a:pt x="396" y="660"/>
                  </a:cubicBezTo>
                  <a:cubicBezTo>
                    <a:pt x="397" y="660"/>
                    <a:pt x="397" y="660"/>
                    <a:pt x="397" y="660"/>
                  </a:cubicBezTo>
                  <a:cubicBezTo>
                    <a:pt x="397" y="660"/>
                    <a:pt x="398" y="660"/>
                    <a:pt x="399" y="660"/>
                  </a:cubicBezTo>
                  <a:cubicBezTo>
                    <a:pt x="402" y="659"/>
                    <a:pt x="404" y="657"/>
                    <a:pt x="406" y="654"/>
                  </a:cubicBezTo>
                  <a:cubicBezTo>
                    <a:pt x="407" y="652"/>
                    <a:pt x="408" y="649"/>
                    <a:pt x="408" y="646"/>
                  </a:cubicBezTo>
                  <a:cubicBezTo>
                    <a:pt x="408" y="645"/>
                    <a:pt x="407" y="645"/>
                    <a:pt x="407" y="646"/>
                  </a:cubicBezTo>
                  <a:cubicBezTo>
                    <a:pt x="407" y="646"/>
                    <a:pt x="407" y="648"/>
                    <a:pt x="406" y="650"/>
                  </a:cubicBezTo>
                  <a:cubicBezTo>
                    <a:pt x="405" y="651"/>
                    <a:pt x="404" y="654"/>
                    <a:pt x="402" y="656"/>
                  </a:cubicBezTo>
                  <a:cubicBezTo>
                    <a:pt x="400" y="657"/>
                    <a:pt x="399" y="658"/>
                    <a:pt x="397" y="658"/>
                  </a:cubicBezTo>
                  <a:cubicBezTo>
                    <a:pt x="397" y="658"/>
                    <a:pt x="397" y="658"/>
                    <a:pt x="396" y="658"/>
                  </a:cubicBezTo>
                  <a:cubicBezTo>
                    <a:pt x="394" y="658"/>
                    <a:pt x="394" y="658"/>
                    <a:pt x="394" y="658"/>
                  </a:cubicBezTo>
                  <a:cubicBezTo>
                    <a:pt x="390" y="658"/>
                    <a:pt x="390" y="658"/>
                    <a:pt x="390" y="658"/>
                  </a:cubicBezTo>
                  <a:cubicBezTo>
                    <a:pt x="379" y="658"/>
                    <a:pt x="366" y="658"/>
                    <a:pt x="357" y="658"/>
                  </a:cubicBezTo>
                  <a:cubicBezTo>
                    <a:pt x="306" y="657"/>
                    <a:pt x="251" y="657"/>
                    <a:pt x="201" y="656"/>
                  </a:cubicBezTo>
                  <a:cubicBezTo>
                    <a:pt x="187" y="656"/>
                    <a:pt x="187" y="656"/>
                    <a:pt x="187" y="656"/>
                  </a:cubicBezTo>
                  <a:cubicBezTo>
                    <a:pt x="185" y="656"/>
                    <a:pt x="185" y="656"/>
                    <a:pt x="185" y="656"/>
                  </a:cubicBezTo>
                  <a:cubicBezTo>
                    <a:pt x="185" y="656"/>
                    <a:pt x="185" y="656"/>
                    <a:pt x="185" y="656"/>
                  </a:cubicBezTo>
                  <a:cubicBezTo>
                    <a:pt x="184" y="656"/>
                    <a:pt x="184" y="656"/>
                    <a:pt x="183" y="655"/>
                  </a:cubicBezTo>
                  <a:cubicBezTo>
                    <a:pt x="182" y="655"/>
                    <a:pt x="181" y="654"/>
                    <a:pt x="180" y="653"/>
                  </a:cubicBezTo>
                  <a:cubicBezTo>
                    <a:pt x="179" y="652"/>
                    <a:pt x="178" y="649"/>
                    <a:pt x="178" y="646"/>
                  </a:cubicBezTo>
                  <a:cubicBezTo>
                    <a:pt x="178" y="643"/>
                    <a:pt x="179" y="640"/>
                    <a:pt x="181" y="638"/>
                  </a:cubicBezTo>
                  <a:cubicBezTo>
                    <a:pt x="181" y="638"/>
                    <a:pt x="182" y="637"/>
                    <a:pt x="183" y="637"/>
                  </a:cubicBezTo>
                  <a:cubicBezTo>
                    <a:pt x="184" y="636"/>
                    <a:pt x="184" y="636"/>
                    <a:pt x="185" y="636"/>
                  </a:cubicBezTo>
                  <a:cubicBezTo>
                    <a:pt x="185" y="636"/>
                    <a:pt x="185" y="636"/>
                    <a:pt x="185" y="636"/>
                  </a:cubicBezTo>
                  <a:cubicBezTo>
                    <a:pt x="185" y="636"/>
                    <a:pt x="185" y="636"/>
                    <a:pt x="185" y="636"/>
                  </a:cubicBezTo>
                  <a:cubicBezTo>
                    <a:pt x="186" y="636"/>
                    <a:pt x="186" y="636"/>
                    <a:pt x="186" y="636"/>
                  </a:cubicBezTo>
                  <a:cubicBezTo>
                    <a:pt x="187" y="636"/>
                    <a:pt x="187" y="636"/>
                    <a:pt x="187" y="636"/>
                  </a:cubicBezTo>
                  <a:cubicBezTo>
                    <a:pt x="201" y="636"/>
                    <a:pt x="201" y="636"/>
                    <a:pt x="201" y="636"/>
                  </a:cubicBezTo>
                  <a:cubicBezTo>
                    <a:pt x="229" y="636"/>
                    <a:pt x="229" y="636"/>
                    <a:pt x="229" y="636"/>
                  </a:cubicBezTo>
                  <a:cubicBezTo>
                    <a:pt x="279" y="635"/>
                    <a:pt x="334" y="636"/>
                    <a:pt x="376" y="635"/>
                  </a:cubicBezTo>
                  <a:cubicBezTo>
                    <a:pt x="412" y="634"/>
                    <a:pt x="398" y="630"/>
                    <a:pt x="362" y="628"/>
                  </a:cubicBezTo>
                  <a:cubicBezTo>
                    <a:pt x="362" y="627"/>
                    <a:pt x="362" y="627"/>
                    <a:pt x="362" y="627"/>
                  </a:cubicBezTo>
                  <a:cubicBezTo>
                    <a:pt x="393" y="627"/>
                    <a:pt x="385" y="625"/>
                    <a:pt x="384" y="624"/>
                  </a:cubicBezTo>
                  <a:cubicBezTo>
                    <a:pt x="391" y="624"/>
                    <a:pt x="391" y="624"/>
                    <a:pt x="391" y="624"/>
                  </a:cubicBezTo>
                  <a:cubicBezTo>
                    <a:pt x="392" y="624"/>
                    <a:pt x="392" y="624"/>
                    <a:pt x="392" y="624"/>
                  </a:cubicBezTo>
                  <a:cubicBezTo>
                    <a:pt x="393" y="624"/>
                    <a:pt x="393" y="624"/>
                    <a:pt x="393" y="624"/>
                  </a:cubicBezTo>
                  <a:cubicBezTo>
                    <a:pt x="394" y="624"/>
                    <a:pt x="394" y="624"/>
                    <a:pt x="394" y="624"/>
                  </a:cubicBezTo>
                  <a:cubicBezTo>
                    <a:pt x="395" y="624"/>
                    <a:pt x="397" y="623"/>
                    <a:pt x="398" y="623"/>
                  </a:cubicBezTo>
                  <a:cubicBezTo>
                    <a:pt x="400" y="623"/>
                    <a:pt x="403" y="622"/>
                    <a:pt x="405" y="620"/>
                  </a:cubicBezTo>
                  <a:cubicBezTo>
                    <a:pt x="410" y="617"/>
                    <a:pt x="414" y="613"/>
                    <a:pt x="415" y="608"/>
                  </a:cubicBezTo>
                  <a:cubicBezTo>
                    <a:pt x="416" y="605"/>
                    <a:pt x="417" y="603"/>
                    <a:pt x="417" y="600"/>
                  </a:cubicBezTo>
                  <a:cubicBezTo>
                    <a:pt x="417" y="594"/>
                    <a:pt x="417" y="594"/>
                    <a:pt x="417" y="594"/>
                  </a:cubicBezTo>
                  <a:cubicBezTo>
                    <a:pt x="417" y="571"/>
                    <a:pt x="417" y="571"/>
                    <a:pt x="417" y="571"/>
                  </a:cubicBezTo>
                  <a:cubicBezTo>
                    <a:pt x="417" y="550"/>
                    <a:pt x="417" y="550"/>
                    <a:pt x="417" y="550"/>
                  </a:cubicBezTo>
                  <a:cubicBezTo>
                    <a:pt x="417" y="549"/>
                    <a:pt x="417" y="549"/>
                    <a:pt x="417" y="549"/>
                  </a:cubicBezTo>
                  <a:cubicBezTo>
                    <a:pt x="420" y="548"/>
                    <a:pt x="420" y="548"/>
                    <a:pt x="420" y="548"/>
                  </a:cubicBezTo>
                  <a:cubicBezTo>
                    <a:pt x="423" y="546"/>
                    <a:pt x="427" y="544"/>
                    <a:pt x="430" y="542"/>
                  </a:cubicBezTo>
                  <a:cubicBezTo>
                    <a:pt x="427" y="544"/>
                    <a:pt x="423" y="546"/>
                    <a:pt x="420" y="548"/>
                  </a:cubicBezTo>
                  <a:cubicBezTo>
                    <a:pt x="417" y="549"/>
                    <a:pt x="417" y="549"/>
                    <a:pt x="417" y="549"/>
                  </a:cubicBezTo>
                  <a:cubicBezTo>
                    <a:pt x="417" y="549"/>
                    <a:pt x="417" y="549"/>
                    <a:pt x="417" y="550"/>
                  </a:cubicBezTo>
                  <a:cubicBezTo>
                    <a:pt x="417" y="572"/>
                    <a:pt x="417" y="572"/>
                    <a:pt x="417" y="572"/>
                  </a:cubicBezTo>
                  <a:cubicBezTo>
                    <a:pt x="417" y="595"/>
                    <a:pt x="417" y="595"/>
                    <a:pt x="417" y="595"/>
                  </a:cubicBezTo>
                  <a:cubicBezTo>
                    <a:pt x="417" y="601"/>
                    <a:pt x="417" y="601"/>
                    <a:pt x="417" y="601"/>
                  </a:cubicBezTo>
                  <a:cubicBezTo>
                    <a:pt x="417" y="603"/>
                    <a:pt x="416" y="606"/>
                    <a:pt x="415" y="609"/>
                  </a:cubicBezTo>
                  <a:cubicBezTo>
                    <a:pt x="413" y="614"/>
                    <a:pt x="409" y="618"/>
                    <a:pt x="405" y="621"/>
                  </a:cubicBezTo>
                  <a:cubicBezTo>
                    <a:pt x="402" y="622"/>
                    <a:pt x="400" y="623"/>
                    <a:pt x="397" y="623"/>
                  </a:cubicBezTo>
                  <a:cubicBezTo>
                    <a:pt x="396" y="623"/>
                    <a:pt x="394" y="624"/>
                    <a:pt x="393" y="624"/>
                  </a:cubicBezTo>
                  <a:cubicBezTo>
                    <a:pt x="390" y="624"/>
                    <a:pt x="390" y="624"/>
                    <a:pt x="390" y="624"/>
                  </a:cubicBezTo>
                  <a:cubicBezTo>
                    <a:pt x="384" y="624"/>
                    <a:pt x="384" y="624"/>
                    <a:pt x="384" y="624"/>
                  </a:cubicBezTo>
                  <a:cubicBezTo>
                    <a:pt x="384" y="623"/>
                    <a:pt x="384" y="623"/>
                    <a:pt x="385" y="623"/>
                  </a:cubicBezTo>
                  <a:cubicBezTo>
                    <a:pt x="379" y="623"/>
                    <a:pt x="374" y="623"/>
                    <a:pt x="369" y="623"/>
                  </a:cubicBezTo>
                  <a:cubicBezTo>
                    <a:pt x="390" y="623"/>
                    <a:pt x="390" y="623"/>
                    <a:pt x="390" y="623"/>
                  </a:cubicBezTo>
                  <a:cubicBezTo>
                    <a:pt x="393" y="623"/>
                    <a:pt x="393" y="623"/>
                    <a:pt x="393" y="623"/>
                  </a:cubicBezTo>
                  <a:cubicBezTo>
                    <a:pt x="394" y="623"/>
                    <a:pt x="395" y="623"/>
                    <a:pt x="397" y="622"/>
                  </a:cubicBezTo>
                  <a:cubicBezTo>
                    <a:pt x="399" y="622"/>
                    <a:pt x="402" y="621"/>
                    <a:pt x="404" y="620"/>
                  </a:cubicBezTo>
                  <a:cubicBezTo>
                    <a:pt x="409" y="617"/>
                    <a:pt x="413" y="612"/>
                    <a:pt x="414" y="607"/>
                  </a:cubicBezTo>
                  <a:cubicBezTo>
                    <a:pt x="415" y="606"/>
                    <a:pt x="415" y="605"/>
                    <a:pt x="415" y="603"/>
                  </a:cubicBezTo>
                  <a:cubicBezTo>
                    <a:pt x="416" y="603"/>
                    <a:pt x="416" y="602"/>
                    <a:pt x="416" y="601"/>
                  </a:cubicBezTo>
                  <a:cubicBezTo>
                    <a:pt x="416" y="601"/>
                    <a:pt x="416" y="600"/>
                    <a:pt x="416" y="599"/>
                  </a:cubicBezTo>
                  <a:cubicBezTo>
                    <a:pt x="416" y="593"/>
                    <a:pt x="416" y="593"/>
                    <a:pt x="416" y="593"/>
                  </a:cubicBezTo>
                  <a:cubicBezTo>
                    <a:pt x="416" y="581"/>
                    <a:pt x="416" y="581"/>
                    <a:pt x="416" y="581"/>
                  </a:cubicBezTo>
                  <a:cubicBezTo>
                    <a:pt x="416" y="557"/>
                    <a:pt x="416" y="557"/>
                    <a:pt x="416" y="557"/>
                  </a:cubicBezTo>
                  <a:cubicBezTo>
                    <a:pt x="416" y="549"/>
                    <a:pt x="416" y="549"/>
                    <a:pt x="416" y="549"/>
                  </a:cubicBezTo>
                  <a:cubicBezTo>
                    <a:pt x="416" y="548"/>
                    <a:pt x="416" y="548"/>
                    <a:pt x="416" y="548"/>
                  </a:cubicBezTo>
                  <a:cubicBezTo>
                    <a:pt x="416" y="548"/>
                    <a:pt x="416" y="548"/>
                    <a:pt x="416" y="548"/>
                  </a:cubicBezTo>
                  <a:cubicBezTo>
                    <a:pt x="417" y="548"/>
                    <a:pt x="417" y="548"/>
                    <a:pt x="417" y="548"/>
                  </a:cubicBezTo>
                  <a:cubicBezTo>
                    <a:pt x="419" y="547"/>
                    <a:pt x="421" y="546"/>
                    <a:pt x="423" y="545"/>
                  </a:cubicBezTo>
                  <a:cubicBezTo>
                    <a:pt x="430" y="541"/>
                    <a:pt x="437" y="537"/>
                    <a:pt x="444" y="533"/>
                  </a:cubicBezTo>
                  <a:cubicBezTo>
                    <a:pt x="445" y="534"/>
                    <a:pt x="445" y="534"/>
                    <a:pt x="445" y="534"/>
                  </a:cubicBezTo>
                  <a:cubicBezTo>
                    <a:pt x="476" y="514"/>
                    <a:pt x="504" y="488"/>
                    <a:pt x="526" y="458"/>
                  </a:cubicBezTo>
                  <a:cubicBezTo>
                    <a:pt x="548" y="428"/>
                    <a:pt x="564" y="394"/>
                    <a:pt x="574" y="357"/>
                  </a:cubicBezTo>
                  <a:cubicBezTo>
                    <a:pt x="583" y="321"/>
                    <a:pt x="585" y="283"/>
                    <a:pt x="579" y="245"/>
                  </a:cubicBezTo>
                  <a:cubicBezTo>
                    <a:pt x="574" y="208"/>
                    <a:pt x="561" y="171"/>
                    <a:pt x="542" y="139"/>
                  </a:cubicBezTo>
                  <a:close/>
                  <a:moveTo>
                    <a:pt x="338" y="819"/>
                  </a:moveTo>
                  <a:cubicBezTo>
                    <a:pt x="339" y="819"/>
                    <a:pt x="340" y="819"/>
                    <a:pt x="340" y="818"/>
                  </a:cubicBezTo>
                  <a:cubicBezTo>
                    <a:pt x="340" y="819"/>
                    <a:pt x="339" y="819"/>
                    <a:pt x="338" y="819"/>
                  </a:cubicBezTo>
                  <a:close/>
                  <a:moveTo>
                    <a:pt x="256" y="820"/>
                  </a:moveTo>
                  <a:cubicBezTo>
                    <a:pt x="265" y="821"/>
                    <a:pt x="274" y="822"/>
                    <a:pt x="283" y="823"/>
                  </a:cubicBezTo>
                  <a:cubicBezTo>
                    <a:pt x="292" y="823"/>
                    <a:pt x="301" y="824"/>
                    <a:pt x="310" y="824"/>
                  </a:cubicBezTo>
                  <a:cubicBezTo>
                    <a:pt x="315" y="824"/>
                    <a:pt x="319" y="823"/>
                    <a:pt x="324" y="823"/>
                  </a:cubicBezTo>
                  <a:cubicBezTo>
                    <a:pt x="328" y="822"/>
                    <a:pt x="333" y="822"/>
                    <a:pt x="336" y="820"/>
                  </a:cubicBezTo>
                  <a:cubicBezTo>
                    <a:pt x="337" y="820"/>
                    <a:pt x="337" y="820"/>
                    <a:pt x="337" y="820"/>
                  </a:cubicBezTo>
                  <a:cubicBezTo>
                    <a:pt x="337" y="820"/>
                    <a:pt x="337" y="820"/>
                    <a:pt x="338" y="819"/>
                  </a:cubicBezTo>
                  <a:cubicBezTo>
                    <a:pt x="337" y="820"/>
                    <a:pt x="337" y="820"/>
                    <a:pt x="337" y="820"/>
                  </a:cubicBezTo>
                  <a:cubicBezTo>
                    <a:pt x="336" y="820"/>
                    <a:pt x="336" y="820"/>
                    <a:pt x="336" y="820"/>
                  </a:cubicBezTo>
                  <a:cubicBezTo>
                    <a:pt x="332" y="822"/>
                    <a:pt x="328" y="822"/>
                    <a:pt x="324" y="823"/>
                  </a:cubicBezTo>
                  <a:cubicBezTo>
                    <a:pt x="319" y="823"/>
                    <a:pt x="315" y="824"/>
                    <a:pt x="310" y="824"/>
                  </a:cubicBezTo>
                  <a:cubicBezTo>
                    <a:pt x="301" y="824"/>
                    <a:pt x="292" y="824"/>
                    <a:pt x="283" y="823"/>
                  </a:cubicBezTo>
                  <a:cubicBezTo>
                    <a:pt x="274" y="822"/>
                    <a:pt x="264" y="821"/>
                    <a:pt x="256" y="820"/>
                  </a:cubicBezTo>
                  <a:cubicBezTo>
                    <a:pt x="253" y="820"/>
                    <a:pt x="251" y="820"/>
                    <a:pt x="249" y="819"/>
                  </a:cubicBezTo>
                  <a:cubicBezTo>
                    <a:pt x="249" y="819"/>
                    <a:pt x="249" y="819"/>
                    <a:pt x="248" y="819"/>
                  </a:cubicBezTo>
                  <a:cubicBezTo>
                    <a:pt x="248" y="819"/>
                    <a:pt x="248" y="819"/>
                    <a:pt x="248" y="819"/>
                  </a:cubicBezTo>
                  <a:cubicBezTo>
                    <a:pt x="249" y="819"/>
                    <a:pt x="249" y="819"/>
                    <a:pt x="249" y="819"/>
                  </a:cubicBezTo>
                  <a:cubicBezTo>
                    <a:pt x="249" y="819"/>
                    <a:pt x="249" y="819"/>
                    <a:pt x="249" y="819"/>
                  </a:cubicBezTo>
                  <a:cubicBezTo>
                    <a:pt x="249" y="819"/>
                    <a:pt x="249" y="819"/>
                    <a:pt x="249" y="819"/>
                  </a:cubicBezTo>
                  <a:cubicBezTo>
                    <a:pt x="251" y="820"/>
                    <a:pt x="254" y="820"/>
                    <a:pt x="256" y="820"/>
                  </a:cubicBezTo>
                  <a:close/>
                  <a:moveTo>
                    <a:pt x="249" y="817"/>
                  </a:moveTo>
                  <a:cubicBezTo>
                    <a:pt x="249" y="817"/>
                    <a:pt x="249" y="817"/>
                    <a:pt x="249" y="817"/>
                  </a:cubicBezTo>
                  <a:cubicBezTo>
                    <a:pt x="249" y="817"/>
                    <a:pt x="249" y="817"/>
                    <a:pt x="249" y="817"/>
                  </a:cubicBezTo>
                  <a:cubicBezTo>
                    <a:pt x="249" y="817"/>
                    <a:pt x="249" y="817"/>
                    <a:pt x="249" y="817"/>
                  </a:cubicBezTo>
                  <a:close/>
                  <a:moveTo>
                    <a:pt x="249" y="819"/>
                  </a:moveTo>
                  <a:cubicBezTo>
                    <a:pt x="249" y="819"/>
                    <a:pt x="249" y="819"/>
                    <a:pt x="249" y="819"/>
                  </a:cubicBezTo>
                  <a:cubicBezTo>
                    <a:pt x="248" y="819"/>
                    <a:pt x="248" y="819"/>
                    <a:pt x="248" y="819"/>
                  </a:cubicBezTo>
                  <a:cubicBezTo>
                    <a:pt x="248" y="819"/>
                    <a:pt x="248" y="819"/>
                    <a:pt x="248" y="819"/>
                  </a:cubicBezTo>
                  <a:cubicBezTo>
                    <a:pt x="249" y="819"/>
                    <a:pt x="249" y="819"/>
                    <a:pt x="249" y="819"/>
                  </a:cubicBezTo>
                  <a:close/>
                  <a:moveTo>
                    <a:pt x="246" y="817"/>
                  </a:moveTo>
                  <a:cubicBezTo>
                    <a:pt x="246" y="818"/>
                    <a:pt x="247" y="818"/>
                    <a:pt x="248" y="818"/>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8"/>
                  </a:cubicBezTo>
                  <a:cubicBezTo>
                    <a:pt x="247" y="818"/>
                    <a:pt x="246" y="817"/>
                    <a:pt x="245" y="817"/>
                  </a:cubicBezTo>
                  <a:cubicBezTo>
                    <a:pt x="243" y="814"/>
                    <a:pt x="240" y="811"/>
                    <a:pt x="237" y="807"/>
                  </a:cubicBezTo>
                  <a:cubicBezTo>
                    <a:pt x="240" y="811"/>
                    <a:pt x="243" y="814"/>
                    <a:pt x="246" y="817"/>
                  </a:cubicBezTo>
                  <a:close/>
                  <a:moveTo>
                    <a:pt x="230" y="813"/>
                  </a:moveTo>
                  <a:cubicBezTo>
                    <a:pt x="230" y="812"/>
                    <a:pt x="230" y="812"/>
                    <a:pt x="230" y="812"/>
                  </a:cubicBezTo>
                  <a:cubicBezTo>
                    <a:pt x="228" y="811"/>
                    <a:pt x="228" y="811"/>
                    <a:pt x="228" y="811"/>
                  </a:cubicBezTo>
                  <a:cubicBezTo>
                    <a:pt x="228" y="810"/>
                    <a:pt x="228" y="810"/>
                    <a:pt x="228" y="810"/>
                  </a:cubicBezTo>
                  <a:cubicBezTo>
                    <a:pt x="227" y="809"/>
                    <a:pt x="227" y="809"/>
                    <a:pt x="227" y="809"/>
                  </a:cubicBezTo>
                  <a:cubicBezTo>
                    <a:pt x="227" y="808"/>
                    <a:pt x="227" y="808"/>
                    <a:pt x="227" y="808"/>
                  </a:cubicBezTo>
                  <a:cubicBezTo>
                    <a:pt x="223" y="800"/>
                    <a:pt x="223" y="800"/>
                    <a:pt x="223" y="800"/>
                  </a:cubicBezTo>
                  <a:cubicBezTo>
                    <a:pt x="215" y="784"/>
                    <a:pt x="215" y="784"/>
                    <a:pt x="215" y="784"/>
                  </a:cubicBezTo>
                  <a:cubicBezTo>
                    <a:pt x="220" y="793"/>
                    <a:pt x="224" y="804"/>
                    <a:pt x="230" y="813"/>
                  </a:cubicBezTo>
                  <a:close/>
                  <a:moveTo>
                    <a:pt x="190" y="672"/>
                  </a:moveTo>
                  <a:cubicBezTo>
                    <a:pt x="187" y="672"/>
                    <a:pt x="187" y="672"/>
                    <a:pt x="187" y="672"/>
                  </a:cubicBezTo>
                  <a:cubicBezTo>
                    <a:pt x="185" y="672"/>
                    <a:pt x="185" y="672"/>
                    <a:pt x="185" y="672"/>
                  </a:cubicBezTo>
                  <a:cubicBezTo>
                    <a:pt x="185" y="672"/>
                    <a:pt x="184" y="672"/>
                    <a:pt x="183" y="672"/>
                  </a:cubicBezTo>
                  <a:cubicBezTo>
                    <a:pt x="180" y="672"/>
                    <a:pt x="177" y="673"/>
                    <a:pt x="175" y="675"/>
                  </a:cubicBezTo>
                  <a:cubicBezTo>
                    <a:pt x="172" y="677"/>
                    <a:pt x="170" y="679"/>
                    <a:pt x="169" y="681"/>
                  </a:cubicBezTo>
                  <a:cubicBezTo>
                    <a:pt x="166" y="686"/>
                    <a:pt x="165" y="691"/>
                    <a:pt x="165" y="696"/>
                  </a:cubicBezTo>
                  <a:cubicBezTo>
                    <a:pt x="165" y="702"/>
                    <a:pt x="167" y="707"/>
                    <a:pt x="171" y="711"/>
                  </a:cubicBezTo>
                  <a:cubicBezTo>
                    <a:pt x="173" y="713"/>
                    <a:pt x="175" y="715"/>
                    <a:pt x="178" y="716"/>
                  </a:cubicBezTo>
                  <a:cubicBezTo>
                    <a:pt x="179" y="716"/>
                    <a:pt x="181" y="717"/>
                    <a:pt x="182" y="717"/>
                  </a:cubicBezTo>
                  <a:cubicBezTo>
                    <a:pt x="183" y="717"/>
                    <a:pt x="184" y="717"/>
                    <a:pt x="184" y="717"/>
                  </a:cubicBezTo>
                  <a:cubicBezTo>
                    <a:pt x="185" y="717"/>
                    <a:pt x="185" y="717"/>
                    <a:pt x="185" y="717"/>
                  </a:cubicBezTo>
                  <a:cubicBezTo>
                    <a:pt x="186" y="717"/>
                    <a:pt x="186" y="717"/>
                    <a:pt x="186" y="717"/>
                  </a:cubicBezTo>
                  <a:cubicBezTo>
                    <a:pt x="199" y="717"/>
                    <a:pt x="199" y="717"/>
                    <a:pt x="199" y="717"/>
                  </a:cubicBezTo>
                  <a:cubicBezTo>
                    <a:pt x="224" y="718"/>
                    <a:pt x="224" y="718"/>
                    <a:pt x="224" y="718"/>
                  </a:cubicBezTo>
                  <a:cubicBezTo>
                    <a:pt x="257" y="718"/>
                    <a:pt x="290" y="718"/>
                    <a:pt x="325" y="718"/>
                  </a:cubicBezTo>
                  <a:cubicBezTo>
                    <a:pt x="325" y="719"/>
                    <a:pt x="325" y="719"/>
                    <a:pt x="325" y="719"/>
                  </a:cubicBezTo>
                  <a:cubicBezTo>
                    <a:pt x="323" y="719"/>
                    <a:pt x="322" y="719"/>
                    <a:pt x="321" y="719"/>
                  </a:cubicBezTo>
                  <a:cubicBezTo>
                    <a:pt x="300" y="719"/>
                    <a:pt x="300" y="719"/>
                    <a:pt x="300" y="719"/>
                  </a:cubicBezTo>
                  <a:cubicBezTo>
                    <a:pt x="297" y="719"/>
                    <a:pt x="297" y="719"/>
                    <a:pt x="297" y="719"/>
                  </a:cubicBezTo>
                  <a:cubicBezTo>
                    <a:pt x="272" y="719"/>
                    <a:pt x="247" y="718"/>
                    <a:pt x="223" y="718"/>
                  </a:cubicBezTo>
                  <a:cubicBezTo>
                    <a:pt x="198" y="718"/>
                    <a:pt x="198" y="718"/>
                    <a:pt x="198" y="718"/>
                  </a:cubicBezTo>
                  <a:cubicBezTo>
                    <a:pt x="186" y="718"/>
                    <a:pt x="186" y="718"/>
                    <a:pt x="186" y="718"/>
                  </a:cubicBezTo>
                  <a:cubicBezTo>
                    <a:pt x="185" y="718"/>
                    <a:pt x="185" y="718"/>
                    <a:pt x="185" y="718"/>
                  </a:cubicBezTo>
                  <a:cubicBezTo>
                    <a:pt x="184" y="718"/>
                    <a:pt x="184" y="718"/>
                    <a:pt x="184" y="718"/>
                  </a:cubicBezTo>
                  <a:cubicBezTo>
                    <a:pt x="183" y="718"/>
                    <a:pt x="182" y="718"/>
                    <a:pt x="181" y="718"/>
                  </a:cubicBezTo>
                  <a:cubicBezTo>
                    <a:pt x="180" y="718"/>
                    <a:pt x="178" y="717"/>
                    <a:pt x="177" y="716"/>
                  </a:cubicBezTo>
                  <a:cubicBezTo>
                    <a:pt x="174" y="715"/>
                    <a:pt x="172" y="713"/>
                    <a:pt x="170" y="711"/>
                  </a:cubicBezTo>
                  <a:cubicBezTo>
                    <a:pt x="166" y="707"/>
                    <a:pt x="164" y="702"/>
                    <a:pt x="164" y="696"/>
                  </a:cubicBezTo>
                  <a:cubicBezTo>
                    <a:pt x="164" y="691"/>
                    <a:pt x="165" y="685"/>
                    <a:pt x="168" y="680"/>
                  </a:cubicBezTo>
                  <a:cubicBezTo>
                    <a:pt x="170" y="678"/>
                    <a:pt x="172" y="676"/>
                    <a:pt x="174" y="674"/>
                  </a:cubicBezTo>
                  <a:cubicBezTo>
                    <a:pt x="177" y="673"/>
                    <a:pt x="180" y="671"/>
                    <a:pt x="183" y="671"/>
                  </a:cubicBezTo>
                  <a:cubicBezTo>
                    <a:pt x="183" y="671"/>
                    <a:pt x="184" y="671"/>
                    <a:pt x="185" y="671"/>
                  </a:cubicBezTo>
                  <a:cubicBezTo>
                    <a:pt x="187" y="671"/>
                    <a:pt x="187" y="671"/>
                    <a:pt x="187" y="671"/>
                  </a:cubicBezTo>
                  <a:cubicBezTo>
                    <a:pt x="190" y="671"/>
                    <a:pt x="190" y="671"/>
                    <a:pt x="190" y="671"/>
                  </a:cubicBezTo>
                  <a:cubicBezTo>
                    <a:pt x="196" y="671"/>
                    <a:pt x="196" y="671"/>
                    <a:pt x="196" y="671"/>
                  </a:cubicBezTo>
                  <a:cubicBezTo>
                    <a:pt x="196" y="671"/>
                    <a:pt x="194" y="671"/>
                    <a:pt x="197" y="671"/>
                  </a:cubicBezTo>
                  <a:lnTo>
                    <a:pt x="190" y="672"/>
                  </a:lnTo>
                  <a:close/>
                  <a:moveTo>
                    <a:pt x="136" y="380"/>
                  </a:moveTo>
                  <a:cubicBezTo>
                    <a:pt x="135" y="376"/>
                    <a:pt x="135" y="371"/>
                    <a:pt x="136" y="368"/>
                  </a:cubicBezTo>
                  <a:cubicBezTo>
                    <a:pt x="137" y="364"/>
                    <a:pt x="139" y="361"/>
                    <a:pt x="143" y="359"/>
                  </a:cubicBezTo>
                  <a:cubicBezTo>
                    <a:pt x="146" y="356"/>
                    <a:pt x="150" y="355"/>
                    <a:pt x="154" y="354"/>
                  </a:cubicBezTo>
                  <a:cubicBezTo>
                    <a:pt x="158" y="354"/>
                    <a:pt x="162" y="355"/>
                    <a:pt x="166" y="357"/>
                  </a:cubicBezTo>
                  <a:cubicBezTo>
                    <a:pt x="170" y="359"/>
                    <a:pt x="174" y="362"/>
                    <a:pt x="177" y="366"/>
                  </a:cubicBezTo>
                  <a:cubicBezTo>
                    <a:pt x="180" y="369"/>
                    <a:pt x="183" y="373"/>
                    <a:pt x="185" y="377"/>
                  </a:cubicBezTo>
                  <a:cubicBezTo>
                    <a:pt x="188" y="384"/>
                    <a:pt x="188" y="384"/>
                    <a:pt x="188" y="384"/>
                  </a:cubicBezTo>
                  <a:cubicBezTo>
                    <a:pt x="194" y="396"/>
                    <a:pt x="194" y="396"/>
                    <a:pt x="194" y="396"/>
                  </a:cubicBezTo>
                  <a:cubicBezTo>
                    <a:pt x="196" y="395"/>
                    <a:pt x="198" y="394"/>
                    <a:pt x="200" y="393"/>
                  </a:cubicBezTo>
                  <a:cubicBezTo>
                    <a:pt x="201" y="393"/>
                    <a:pt x="201" y="392"/>
                    <a:pt x="202" y="392"/>
                  </a:cubicBezTo>
                  <a:cubicBezTo>
                    <a:pt x="203" y="391"/>
                    <a:pt x="204" y="391"/>
                    <a:pt x="205" y="390"/>
                  </a:cubicBezTo>
                  <a:cubicBezTo>
                    <a:pt x="207" y="389"/>
                    <a:pt x="207" y="389"/>
                    <a:pt x="207" y="389"/>
                  </a:cubicBezTo>
                  <a:cubicBezTo>
                    <a:pt x="209" y="388"/>
                    <a:pt x="209" y="388"/>
                    <a:pt x="209" y="388"/>
                  </a:cubicBezTo>
                  <a:cubicBezTo>
                    <a:pt x="210" y="387"/>
                    <a:pt x="211" y="386"/>
                    <a:pt x="213" y="386"/>
                  </a:cubicBezTo>
                  <a:cubicBezTo>
                    <a:pt x="217" y="383"/>
                    <a:pt x="221" y="380"/>
                    <a:pt x="225" y="376"/>
                  </a:cubicBezTo>
                  <a:cubicBezTo>
                    <a:pt x="229" y="373"/>
                    <a:pt x="233" y="369"/>
                    <a:pt x="237" y="366"/>
                  </a:cubicBezTo>
                  <a:cubicBezTo>
                    <a:pt x="239" y="364"/>
                    <a:pt x="240" y="362"/>
                    <a:pt x="242" y="360"/>
                  </a:cubicBezTo>
                  <a:cubicBezTo>
                    <a:pt x="244" y="358"/>
                    <a:pt x="244" y="358"/>
                    <a:pt x="244" y="358"/>
                  </a:cubicBezTo>
                  <a:cubicBezTo>
                    <a:pt x="246" y="356"/>
                    <a:pt x="246" y="356"/>
                    <a:pt x="246" y="356"/>
                  </a:cubicBezTo>
                  <a:cubicBezTo>
                    <a:pt x="247" y="354"/>
                    <a:pt x="249" y="353"/>
                    <a:pt x="250" y="351"/>
                  </a:cubicBezTo>
                  <a:cubicBezTo>
                    <a:pt x="249" y="349"/>
                    <a:pt x="247" y="348"/>
                    <a:pt x="246" y="346"/>
                  </a:cubicBezTo>
                  <a:cubicBezTo>
                    <a:pt x="245" y="345"/>
                    <a:pt x="245" y="345"/>
                    <a:pt x="245" y="345"/>
                  </a:cubicBezTo>
                  <a:cubicBezTo>
                    <a:pt x="245" y="344"/>
                    <a:pt x="245" y="344"/>
                    <a:pt x="245" y="344"/>
                  </a:cubicBezTo>
                  <a:cubicBezTo>
                    <a:pt x="245" y="343"/>
                    <a:pt x="244" y="343"/>
                    <a:pt x="244" y="342"/>
                  </a:cubicBezTo>
                  <a:cubicBezTo>
                    <a:pt x="243" y="340"/>
                    <a:pt x="242" y="338"/>
                    <a:pt x="242" y="336"/>
                  </a:cubicBezTo>
                  <a:cubicBezTo>
                    <a:pt x="242" y="335"/>
                    <a:pt x="241" y="334"/>
                    <a:pt x="241" y="333"/>
                  </a:cubicBezTo>
                  <a:cubicBezTo>
                    <a:pt x="241" y="332"/>
                    <a:pt x="241" y="332"/>
                    <a:pt x="241" y="331"/>
                  </a:cubicBezTo>
                  <a:cubicBezTo>
                    <a:pt x="241" y="331"/>
                    <a:pt x="241" y="330"/>
                    <a:pt x="241" y="330"/>
                  </a:cubicBezTo>
                  <a:cubicBezTo>
                    <a:pt x="241" y="328"/>
                    <a:pt x="241" y="325"/>
                    <a:pt x="241" y="323"/>
                  </a:cubicBezTo>
                  <a:cubicBezTo>
                    <a:pt x="242" y="314"/>
                    <a:pt x="246" y="306"/>
                    <a:pt x="251" y="298"/>
                  </a:cubicBezTo>
                  <a:cubicBezTo>
                    <a:pt x="253" y="295"/>
                    <a:pt x="256" y="291"/>
                    <a:pt x="260" y="289"/>
                  </a:cubicBezTo>
                  <a:cubicBezTo>
                    <a:pt x="263" y="287"/>
                    <a:pt x="267" y="286"/>
                    <a:pt x="271" y="286"/>
                  </a:cubicBezTo>
                  <a:cubicBezTo>
                    <a:pt x="274" y="287"/>
                    <a:pt x="278" y="288"/>
                    <a:pt x="281" y="291"/>
                  </a:cubicBezTo>
                  <a:cubicBezTo>
                    <a:pt x="285" y="293"/>
                    <a:pt x="287" y="297"/>
                    <a:pt x="288" y="300"/>
                  </a:cubicBezTo>
                  <a:cubicBezTo>
                    <a:pt x="291" y="307"/>
                    <a:pt x="288" y="316"/>
                    <a:pt x="284" y="324"/>
                  </a:cubicBezTo>
                  <a:cubicBezTo>
                    <a:pt x="282" y="328"/>
                    <a:pt x="279" y="332"/>
                    <a:pt x="276" y="335"/>
                  </a:cubicBezTo>
                  <a:cubicBezTo>
                    <a:pt x="275" y="337"/>
                    <a:pt x="275" y="337"/>
                    <a:pt x="275" y="337"/>
                  </a:cubicBezTo>
                  <a:cubicBezTo>
                    <a:pt x="273" y="339"/>
                    <a:pt x="273" y="339"/>
                    <a:pt x="273" y="339"/>
                  </a:cubicBezTo>
                  <a:cubicBezTo>
                    <a:pt x="269" y="344"/>
                    <a:pt x="269" y="344"/>
                    <a:pt x="269" y="344"/>
                  </a:cubicBezTo>
                  <a:cubicBezTo>
                    <a:pt x="268" y="346"/>
                    <a:pt x="267" y="347"/>
                    <a:pt x="267" y="349"/>
                  </a:cubicBezTo>
                  <a:cubicBezTo>
                    <a:pt x="267" y="349"/>
                    <a:pt x="267" y="350"/>
                    <a:pt x="267" y="350"/>
                  </a:cubicBezTo>
                  <a:cubicBezTo>
                    <a:pt x="267" y="351"/>
                    <a:pt x="267" y="351"/>
                    <a:pt x="267" y="351"/>
                  </a:cubicBezTo>
                  <a:cubicBezTo>
                    <a:pt x="267" y="351"/>
                    <a:pt x="267" y="351"/>
                    <a:pt x="268" y="351"/>
                  </a:cubicBezTo>
                  <a:cubicBezTo>
                    <a:pt x="268" y="352"/>
                    <a:pt x="268" y="352"/>
                    <a:pt x="268" y="352"/>
                  </a:cubicBezTo>
                  <a:cubicBezTo>
                    <a:pt x="268" y="352"/>
                    <a:pt x="269" y="353"/>
                    <a:pt x="270" y="353"/>
                  </a:cubicBezTo>
                  <a:cubicBezTo>
                    <a:pt x="270" y="354"/>
                    <a:pt x="271" y="354"/>
                    <a:pt x="272" y="354"/>
                  </a:cubicBezTo>
                  <a:cubicBezTo>
                    <a:pt x="274" y="355"/>
                    <a:pt x="276" y="356"/>
                    <a:pt x="277" y="356"/>
                  </a:cubicBezTo>
                  <a:cubicBezTo>
                    <a:pt x="278" y="356"/>
                    <a:pt x="279" y="357"/>
                    <a:pt x="280" y="357"/>
                  </a:cubicBezTo>
                  <a:cubicBezTo>
                    <a:pt x="283" y="357"/>
                    <a:pt x="283" y="357"/>
                    <a:pt x="283" y="357"/>
                  </a:cubicBezTo>
                  <a:cubicBezTo>
                    <a:pt x="285" y="358"/>
                    <a:pt x="286" y="358"/>
                    <a:pt x="287" y="358"/>
                  </a:cubicBezTo>
                  <a:cubicBezTo>
                    <a:pt x="292" y="359"/>
                    <a:pt x="297" y="359"/>
                    <a:pt x="303" y="359"/>
                  </a:cubicBezTo>
                  <a:cubicBezTo>
                    <a:pt x="308" y="359"/>
                    <a:pt x="313" y="359"/>
                    <a:pt x="318" y="358"/>
                  </a:cubicBezTo>
                  <a:cubicBezTo>
                    <a:pt x="321" y="357"/>
                    <a:pt x="323" y="356"/>
                    <a:pt x="326" y="355"/>
                  </a:cubicBezTo>
                  <a:cubicBezTo>
                    <a:pt x="327" y="355"/>
                    <a:pt x="327" y="355"/>
                    <a:pt x="327" y="355"/>
                  </a:cubicBezTo>
                  <a:cubicBezTo>
                    <a:pt x="328" y="355"/>
                    <a:pt x="328" y="355"/>
                    <a:pt x="328" y="355"/>
                  </a:cubicBezTo>
                  <a:cubicBezTo>
                    <a:pt x="331" y="353"/>
                    <a:pt x="331" y="353"/>
                    <a:pt x="331" y="353"/>
                  </a:cubicBezTo>
                  <a:cubicBezTo>
                    <a:pt x="333" y="353"/>
                    <a:pt x="335" y="352"/>
                    <a:pt x="337" y="351"/>
                  </a:cubicBezTo>
                  <a:cubicBezTo>
                    <a:pt x="336" y="348"/>
                    <a:pt x="336" y="345"/>
                    <a:pt x="335" y="342"/>
                  </a:cubicBezTo>
                  <a:cubicBezTo>
                    <a:pt x="335" y="340"/>
                    <a:pt x="335" y="340"/>
                    <a:pt x="335" y="340"/>
                  </a:cubicBezTo>
                  <a:cubicBezTo>
                    <a:pt x="335" y="339"/>
                    <a:pt x="335" y="339"/>
                    <a:pt x="335" y="339"/>
                  </a:cubicBezTo>
                  <a:cubicBezTo>
                    <a:pt x="334" y="337"/>
                    <a:pt x="334" y="337"/>
                    <a:pt x="334" y="337"/>
                  </a:cubicBezTo>
                  <a:cubicBezTo>
                    <a:pt x="334" y="333"/>
                    <a:pt x="334" y="330"/>
                    <a:pt x="334" y="327"/>
                  </a:cubicBezTo>
                  <a:cubicBezTo>
                    <a:pt x="334" y="320"/>
                    <a:pt x="336" y="314"/>
                    <a:pt x="339" y="309"/>
                  </a:cubicBezTo>
                  <a:cubicBezTo>
                    <a:pt x="340" y="307"/>
                    <a:pt x="342" y="304"/>
                    <a:pt x="345" y="302"/>
                  </a:cubicBezTo>
                  <a:cubicBezTo>
                    <a:pt x="346" y="301"/>
                    <a:pt x="347" y="300"/>
                    <a:pt x="348" y="299"/>
                  </a:cubicBezTo>
                  <a:cubicBezTo>
                    <a:pt x="349" y="298"/>
                    <a:pt x="350" y="297"/>
                    <a:pt x="352" y="297"/>
                  </a:cubicBezTo>
                  <a:cubicBezTo>
                    <a:pt x="357" y="294"/>
                    <a:pt x="363" y="294"/>
                    <a:pt x="367" y="296"/>
                  </a:cubicBezTo>
                  <a:cubicBezTo>
                    <a:pt x="369" y="296"/>
                    <a:pt x="370" y="297"/>
                    <a:pt x="371" y="297"/>
                  </a:cubicBezTo>
                  <a:cubicBezTo>
                    <a:pt x="371" y="298"/>
                    <a:pt x="372" y="298"/>
                    <a:pt x="372" y="299"/>
                  </a:cubicBezTo>
                  <a:cubicBezTo>
                    <a:pt x="373" y="299"/>
                    <a:pt x="373" y="300"/>
                    <a:pt x="374" y="300"/>
                  </a:cubicBezTo>
                  <a:cubicBezTo>
                    <a:pt x="375" y="303"/>
                    <a:pt x="377" y="305"/>
                    <a:pt x="378" y="308"/>
                  </a:cubicBezTo>
                  <a:cubicBezTo>
                    <a:pt x="380" y="313"/>
                    <a:pt x="380" y="319"/>
                    <a:pt x="378" y="325"/>
                  </a:cubicBezTo>
                  <a:cubicBezTo>
                    <a:pt x="376" y="330"/>
                    <a:pt x="372" y="336"/>
                    <a:pt x="367" y="340"/>
                  </a:cubicBezTo>
                  <a:cubicBezTo>
                    <a:pt x="365" y="343"/>
                    <a:pt x="363" y="345"/>
                    <a:pt x="360" y="347"/>
                  </a:cubicBezTo>
                  <a:cubicBezTo>
                    <a:pt x="359" y="347"/>
                    <a:pt x="359" y="348"/>
                    <a:pt x="358" y="348"/>
                  </a:cubicBezTo>
                  <a:cubicBezTo>
                    <a:pt x="357" y="349"/>
                    <a:pt x="357" y="349"/>
                    <a:pt x="357" y="349"/>
                  </a:cubicBezTo>
                  <a:cubicBezTo>
                    <a:pt x="356" y="350"/>
                    <a:pt x="356" y="350"/>
                    <a:pt x="356" y="350"/>
                  </a:cubicBezTo>
                  <a:cubicBezTo>
                    <a:pt x="353" y="352"/>
                    <a:pt x="351" y="353"/>
                    <a:pt x="348" y="355"/>
                  </a:cubicBezTo>
                  <a:cubicBezTo>
                    <a:pt x="349" y="357"/>
                    <a:pt x="349" y="359"/>
                    <a:pt x="350" y="361"/>
                  </a:cubicBezTo>
                  <a:cubicBezTo>
                    <a:pt x="350" y="362"/>
                    <a:pt x="351" y="363"/>
                    <a:pt x="351" y="364"/>
                  </a:cubicBezTo>
                  <a:cubicBezTo>
                    <a:pt x="352" y="366"/>
                    <a:pt x="352" y="366"/>
                    <a:pt x="352" y="366"/>
                  </a:cubicBezTo>
                  <a:cubicBezTo>
                    <a:pt x="353" y="369"/>
                    <a:pt x="354" y="371"/>
                    <a:pt x="356" y="373"/>
                  </a:cubicBezTo>
                  <a:cubicBezTo>
                    <a:pt x="358" y="378"/>
                    <a:pt x="361" y="382"/>
                    <a:pt x="364" y="387"/>
                  </a:cubicBezTo>
                  <a:cubicBezTo>
                    <a:pt x="367" y="391"/>
                    <a:pt x="371" y="395"/>
                    <a:pt x="375" y="398"/>
                  </a:cubicBezTo>
                  <a:cubicBezTo>
                    <a:pt x="376" y="399"/>
                    <a:pt x="377" y="400"/>
                    <a:pt x="378" y="400"/>
                  </a:cubicBezTo>
                  <a:cubicBezTo>
                    <a:pt x="379" y="401"/>
                    <a:pt x="379" y="401"/>
                    <a:pt x="380" y="402"/>
                  </a:cubicBezTo>
                  <a:cubicBezTo>
                    <a:pt x="381" y="402"/>
                    <a:pt x="381" y="402"/>
                    <a:pt x="381" y="402"/>
                  </a:cubicBezTo>
                  <a:cubicBezTo>
                    <a:pt x="381" y="402"/>
                    <a:pt x="381" y="402"/>
                    <a:pt x="381" y="402"/>
                  </a:cubicBezTo>
                  <a:cubicBezTo>
                    <a:pt x="383" y="403"/>
                    <a:pt x="383" y="403"/>
                    <a:pt x="383" y="403"/>
                  </a:cubicBezTo>
                  <a:cubicBezTo>
                    <a:pt x="384" y="404"/>
                    <a:pt x="386" y="405"/>
                    <a:pt x="388" y="406"/>
                  </a:cubicBezTo>
                  <a:cubicBezTo>
                    <a:pt x="391" y="407"/>
                    <a:pt x="391" y="407"/>
                    <a:pt x="391" y="407"/>
                  </a:cubicBezTo>
                  <a:cubicBezTo>
                    <a:pt x="392" y="408"/>
                    <a:pt x="392" y="408"/>
                    <a:pt x="392" y="408"/>
                  </a:cubicBezTo>
                  <a:cubicBezTo>
                    <a:pt x="393" y="408"/>
                    <a:pt x="393" y="408"/>
                    <a:pt x="394" y="408"/>
                  </a:cubicBezTo>
                  <a:cubicBezTo>
                    <a:pt x="401" y="393"/>
                    <a:pt x="401" y="393"/>
                    <a:pt x="401" y="393"/>
                  </a:cubicBezTo>
                  <a:cubicBezTo>
                    <a:pt x="406" y="383"/>
                    <a:pt x="406" y="383"/>
                    <a:pt x="406" y="383"/>
                  </a:cubicBezTo>
                  <a:cubicBezTo>
                    <a:pt x="408" y="379"/>
                    <a:pt x="408" y="379"/>
                    <a:pt x="408" y="379"/>
                  </a:cubicBezTo>
                  <a:cubicBezTo>
                    <a:pt x="409" y="378"/>
                    <a:pt x="409" y="378"/>
                    <a:pt x="409" y="378"/>
                  </a:cubicBezTo>
                  <a:cubicBezTo>
                    <a:pt x="409" y="377"/>
                    <a:pt x="409" y="377"/>
                    <a:pt x="409" y="377"/>
                  </a:cubicBezTo>
                  <a:cubicBezTo>
                    <a:pt x="410" y="376"/>
                    <a:pt x="410" y="375"/>
                    <a:pt x="411" y="375"/>
                  </a:cubicBezTo>
                  <a:cubicBezTo>
                    <a:pt x="413" y="372"/>
                    <a:pt x="415" y="370"/>
                    <a:pt x="417" y="367"/>
                  </a:cubicBezTo>
                  <a:cubicBezTo>
                    <a:pt x="420" y="365"/>
                    <a:pt x="422" y="363"/>
                    <a:pt x="425" y="362"/>
                  </a:cubicBezTo>
                  <a:cubicBezTo>
                    <a:pt x="426" y="361"/>
                    <a:pt x="427" y="361"/>
                    <a:pt x="429" y="361"/>
                  </a:cubicBezTo>
                  <a:cubicBezTo>
                    <a:pt x="430" y="361"/>
                    <a:pt x="431" y="361"/>
                    <a:pt x="432" y="361"/>
                  </a:cubicBezTo>
                  <a:cubicBezTo>
                    <a:pt x="437" y="362"/>
                    <a:pt x="441" y="366"/>
                    <a:pt x="444" y="372"/>
                  </a:cubicBezTo>
                  <a:cubicBezTo>
                    <a:pt x="446" y="377"/>
                    <a:pt x="447" y="384"/>
                    <a:pt x="446" y="390"/>
                  </a:cubicBezTo>
                  <a:cubicBezTo>
                    <a:pt x="445" y="393"/>
                    <a:pt x="445" y="396"/>
                    <a:pt x="443" y="399"/>
                  </a:cubicBezTo>
                  <a:cubicBezTo>
                    <a:pt x="442" y="402"/>
                    <a:pt x="440" y="405"/>
                    <a:pt x="438" y="407"/>
                  </a:cubicBezTo>
                  <a:cubicBezTo>
                    <a:pt x="434" y="411"/>
                    <a:pt x="429" y="415"/>
                    <a:pt x="423" y="417"/>
                  </a:cubicBezTo>
                  <a:cubicBezTo>
                    <a:pt x="420" y="418"/>
                    <a:pt x="416" y="418"/>
                    <a:pt x="413" y="418"/>
                  </a:cubicBezTo>
                  <a:cubicBezTo>
                    <a:pt x="411" y="418"/>
                    <a:pt x="410" y="419"/>
                    <a:pt x="408" y="419"/>
                  </a:cubicBezTo>
                  <a:cubicBezTo>
                    <a:pt x="407" y="418"/>
                    <a:pt x="407" y="418"/>
                    <a:pt x="407" y="418"/>
                  </a:cubicBezTo>
                  <a:cubicBezTo>
                    <a:pt x="407" y="418"/>
                    <a:pt x="406" y="418"/>
                    <a:pt x="406" y="418"/>
                  </a:cubicBezTo>
                  <a:cubicBezTo>
                    <a:pt x="405" y="418"/>
                    <a:pt x="404" y="418"/>
                    <a:pt x="404" y="418"/>
                  </a:cubicBezTo>
                  <a:cubicBezTo>
                    <a:pt x="399" y="418"/>
                    <a:pt x="399" y="418"/>
                    <a:pt x="399" y="418"/>
                  </a:cubicBezTo>
                  <a:cubicBezTo>
                    <a:pt x="398" y="419"/>
                    <a:pt x="397" y="421"/>
                    <a:pt x="397" y="423"/>
                  </a:cubicBezTo>
                  <a:cubicBezTo>
                    <a:pt x="395" y="427"/>
                    <a:pt x="395" y="427"/>
                    <a:pt x="395" y="427"/>
                  </a:cubicBezTo>
                  <a:cubicBezTo>
                    <a:pt x="392" y="432"/>
                    <a:pt x="392" y="432"/>
                    <a:pt x="392" y="432"/>
                  </a:cubicBezTo>
                  <a:cubicBezTo>
                    <a:pt x="387" y="443"/>
                    <a:pt x="387" y="443"/>
                    <a:pt x="387" y="443"/>
                  </a:cubicBezTo>
                  <a:cubicBezTo>
                    <a:pt x="384" y="451"/>
                    <a:pt x="381" y="458"/>
                    <a:pt x="378" y="465"/>
                  </a:cubicBezTo>
                  <a:cubicBezTo>
                    <a:pt x="372" y="480"/>
                    <a:pt x="367" y="495"/>
                    <a:pt x="361" y="510"/>
                  </a:cubicBezTo>
                  <a:cubicBezTo>
                    <a:pt x="351" y="539"/>
                    <a:pt x="341" y="570"/>
                    <a:pt x="332" y="600"/>
                  </a:cubicBezTo>
                  <a:cubicBezTo>
                    <a:pt x="327" y="617"/>
                    <a:pt x="327" y="617"/>
                    <a:pt x="327" y="617"/>
                  </a:cubicBezTo>
                  <a:cubicBezTo>
                    <a:pt x="326" y="622"/>
                    <a:pt x="326" y="622"/>
                    <a:pt x="326" y="622"/>
                  </a:cubicBezTo>
                  <a:cubicBezTo>
                    <a:pt x="325" y="622"/>
                    <a:pt x="325" y="622"/>
                    <a:pt x="325" y="622"/>
                  </a:cubicBezTo>
                  <a:cubicBezTo>
                    <a:pt x="330" y="603"/>
                    <a:pt x="330" y="603"/>
                    <a:pt x="330" y="603"/>
                  </a:cubicBezTo>
                  <a:cubicBezTo>
                    <a:pt x="334" y="592"/>
                    <a:pt x="334" y="592"/>
                    <a:pt x="334" y="592"/>
                  </a:cubicBezTo>
                  <a:cubicBezTo>
                    <a:pt x="342" y="563"/>
                    <a:pt x="352" y="534"/>
                    <a:pt x="362" y="506"/>
                  </a:cubicBezTo>
                  <a:cubicBezTo>
                    <a:pt x="367" y="491"/>
                    <a:pt x="373" y="477"/>
                    <a:pt x="378" y="463"/>
                  </a:cubicBezTo>
                  <a:cubicBezTo>
                    <a:pt x="381" y="456"/>
                    <a:pt x="384" y="449"/>
                    <a:pt x="387" y="442"/>
                  </a:cubicBezTo>
                  <a:cubicBezTo>
                    <a:pt x="392" y="432"/>
                    <a:pt x="392" y="432"/>
                    <a:pt x="392" y="432"/>
                  </a:cubicBezTo>
                  <a:cubicBezTo>
                    <a:pt x="394" y="426"/>
                    <a:pt x="394" y="426"/>
                    <a:pt x="394" y="426"/>
                  </a:cubicBezTo>
                  <a:cubicBezTo>
                    <a:pt x="398" y="417"/>
                    <a:pt x="398" y="417"/>
                    <a:pt x="398" y="417"/>
                  </a:cubicBezTo>
                  <a:cubicBezTo>
                    <a:pt x="403" y="418"/>
                    <a:pt x="403" y="418"/>
                    <a:pt x="403" y="418"/>
                  </a:cubicBezTo>
                  <a:cubicBezTo>
                    <a:pt x="404" y="418"/>
                    <a:pt x="405" y="418"/>
                    <a:pt x="406" y="418"/>
                  </a:cubicBezTo>
                  <a:cubicBezTo>
                    <a:pt x="406" y="418"/>
                    <a:pt x="407" y="418"/>
                    <a:pt x="407" y="418"/>
                  </a:cubicBezTo>
                  <a:cubicBezTo>
                    <a:pt x="408" y="418"/>
                    <a:pt x="408" y="418"/>
                    <a:pt x="408" y="418"/>
                  </a:cubicBezTo>
                  <a:cubicBezTo>
                    <a:pt x="410" y="418"/>
                    <a:pt x="411" y="418"/>
                    <a:pt x="413" y="418"/>
                  </a:cubicBezTo>
                  <a:cubicBezTo>
                    <a:pt x="416" y="417"/>
                    <a:pt x="419" y="417"/>
                    <a:pt x="422" y="416"/>
                  </a:cubicBezTo>
                  <a:cubicBezTo>
                    <a:pt x="428" y="414"/>
                    <a:pt x="434" y="411"/>
                    <a:pt x="438" y="406"/>
                  </a:cubicBezTo>
                  <a:cubicBezTo>
                    <a:pt x="440" y="404"/>
                    <a:pt x="442" y="402"/>
                    <a:pt x="443" y="399"/>
                  </a:cubicBezTo>
                  <a:cubicBezTo>
                    <a:pt x="444" y="396"/>
                    <a:pt x="445" y="393"/>
                    <a:pt x="445" y="390"/>
                  </a:cubicBezTo>
                  <a:cubicBezTo>
                    <a:pt x="446" y="384"/>
                    <a:pt x="446" y="377"/>
                    <a:pt x="443" y="372"/>
                  </a:cubicBezTo>
                  <a:cubicBezTo>
                    <a:pt x="441" y="367"/>
                    <a:pt x="436" y="362"/>
                    <a:pt x="432" y="362"/>
                  </a:cubicBezTo>
                  <a:cubicBezTo>
                    <a:pt x="431" y="362"/>
                    <a:pt x="431" y="362"/>
                    <a:pt x="430" y="361"/>
                  </a:cubicBezTo>
                  <a:cubicBezTo>
                    <a:pt x="430" y="361"/>
                    <a:pt x="429" y="362"/>
                    <a:pt x="429" y="362"/>
                  </a:cubicBezTo>
                  <a:cubicBezTo>
                    <a:pt x="428" y="362"/>
                    <a:pt x="426" y="362"/>
                    <a:pt x="425" y="363"/>
                  </a:cubicBezTo>
                  <a:cubicBezTo>
                    <a:pt x="423" y="364"/>
                    <a:pt x="420" y="366"/>
                    <a:pt x="418" y="368"/>
                  </a:cubicBezTo>
                  <a:cubicBezTo>
                    <a:pt x="415" y="370"/>
                    <a:pt x="413" y="373"/>
                    <a:pt x="411" y="375"/>
                  </a:cubicBezTo>
                  <a:cubicBezTo>
                    <a:pt x="411" y="376"/>
                    <a:pt x="410" y="377"/>
                    <a:pt x="410" y="377"/>
                  </a:cubicBezTo>
                  <a:cubicBezTo>
                    <a:pt x="409" y="378"/>
                    <a:pt x="409" y="378"/>
                    <a:pt x="409" y="378"/>
                  </a:cubicBezTo>
                  <a:cubicBezTo>
                    <a:pt x="409" y="379"/>
                    <a:pt x="409" y="379"/>
                    <a:pt x="409" y="379"/>
                  </a:cubicBezTo>
                  <a:cubicBezTo>
                    <a:pt x="406" y="384"/>
                    <a:pt x="406" y="384"/>
                    <a:pt x="406" y="384"/>
                  </a:cubicBezTo>
                  <a:cubicBezTo>
                    <a:pt x="402" y="394"/>
                    <a:pt x="402" y="394"/>
                    <a:pt x="402" y="394"/>
                  </a:cubicBezTo>
                  <a:cubicBezTo>
                    <a:pt x="394" y="409"/>
                    <a:pt x="394" y="409"/>
                    <a:pt x="394" y="409"/>
                  </a:cubicBezTo>
                  <a:cubicBezTo>
                    <a:pt x="394" y="409"/>
                    <a:pt x="393" y="409"/>
                    <a:pt x="393" y="409"/>
                  </a:cubicBezTo>
                  <a:cubicBezTo>
                    <a:pt x="391" y="408"/>
                    <a:pt x="391" y="408"/>
                    <a:pt x="391" y="408"/>
                  </a:cubicBezTo>
                  <a:cubicBezTo>
                    <a:pt x="388" y="407"/>
                    <a:pt x="388" y="407"/>
                    <a:pt x="388" y="407"/>
                  </a:cubicBezTo>
                  <a:cubicBezTo>
                    <a:pt x="386" y="406"/>
                    <a:pt x="384" y="405"/>
                    <a:pt x="382" y="404"/>
                  </a:cubicBezTo>
                  <a:cubicBezTo>
                    <a:pt x="381" y="403"/>
                    <a:pt x="381" y="403"/>
                    <a:pt x="381" y="403"/>
                  </a:cubicBezTo>
                  <a:cubicBezTo>
                    <a:pt x="380" y="403"/>
                    <a:pt x="380" y="403"/>
                    <a:pt x="380" y="403"/>
                  </a:cubicBezTo>
                  <a:cubicBezTo>
                    <a:pt x="380" y="402"/>
                    <a:pt x="380" y="402"/>
                    <a:pt x="380" y="402"/>
                  </a:cubicBezTo>
                  <a:cubicBezTo>
                    <a:pt x="379" y="402"/>
                    <a:pt x="378" y="402"/>
                    <a:pt x="378" y="401"/>
                  </a:cubicBezTo>
                  <a:cubicBezTo>
                    <a:pt x="377" y="400"/>
                    <a:pt x="376" y="400"/>
                    <a:pt x="375" y="399"/>
                  </a:cubicBezTo>
                  <a:cubicBezTo>
                    <a:pt x="370" y="395"/>
                    <a:pt x="367" y="391"/>
                    <a:pt x="363" y="387"/>
                  </a:cubicBezTo>
                  <a:cubicBezTo>
                    <a:pt x="360" y="383"/>
                    <a:pt x="357" y="378"/>
                    <a:pt x="355" y="374"/>
                  </a:cubicBezTo>
                  <a:cubicBezTo>
                    <a:pt x="354" y="371"/>
                    <a:pt x="352" y="369"/>
                    <a:pt x="351" y="367"/>
                  </a:cubicBezTo>
                  <a:cubicBezTo>
                    <a:pt x="351" y="366"/>
                    <a:pt x="351" y="366"/>
                    <a:pt x="351" y="366"/>
                  </a:cubicBezTo>
                  <a:cubicBezTo>
                    <a:pt x="350" y="364"/>
                    <a:pt x="350" y="364"/>
                    <a:pt x="350" y="364"/>
                  </a:cubicBezTo>
                  <a:cubicBezTo>
                    <a:pt x="350" y="363"/>
                    <a:pt x="350" y="362"/>
                    <a:pt x="349" y="361"/>
                  </a:cubicBezTo>
                  <a:cubicBezTo>
                    <a:pt x="348" y="359"/>
                    <a:pt x="348" y="357"/>
                    <a:pt x="347" y="355"/>
                  </a:cubicBezTo>
                  <a:cubicBezTo>
                    <a:pt x="350" y="353"/>
                    <a:pt x="352" y="351"/>
                    <a:pt x="355" y="349"/>
                  </a:cubicBezTo>
                  <a:cubicBezTo>
                    <a:pt x="357" y="348"/>
                    <a:pt x="357" y="348"/>
                    <a:pt x="357" y="348"/>
                  </a:cubicBezTo>
                  <a:cubicBezTo>
                    <a:pt x="358" y="348"/>
                    <a:pt x="358" y="348"/>
                    <a:pt x="358" y="348"/>
                  </a:cubicBezTo>
                  <a:cubicBezTo>
                    <a:pt x="358" y="347"/>
                    <a:pt x="359" y="347"/>
                    <a:pt x="359" y="346"/>
                  </a:cubicBezTo>
                  <a:cubicBezTo>
                    <a:pt x="362" y="344"/>
                    <a:pt x="364" y="342"/>
                    <a:pt x="367" y="340"/>
                  </a:cubicBezTo>
                  <a:cubicBezTo>
                    <a:pt x="371" y="335"/>
                    <a:pt x="375" y="330"/>
                    <a:pt x="377" y="325"/>
                  </a:cubicBezTo>
                  <a:cubicBezTo>
                    <a:pt x="379" y="319"/>
                    <a:pt x="379" y="313"/>
                    <a:pt x="377" y="308"/>
                  </a:cubicBezTo>
                  <a:cubicBezTo>
                    <a:pt x="376" y="306"/>
                    <a:pt x="375" y="303"/>
                    <a:pt x="373" y="301"/>
                  </a:cubicBezTo>
                  <a:cubicBezTo>
                    <a:pt x="372" y="301"/>
                    <a:pt x="372" y="300"/>
                    <a:pt x="371" y="299"/>
                  </a:cubicBezTo>
                  <a:cubicBezTo>
                    <a:pt x="371" y="299"/>
                    <a:pt x="371" y="299"/>
                    <a:pt x="370" y="298"/>
                  </a:cubicBezTo>
                  <a:cubicBezTo>
                    <a:pt x="369" y="297"/>
                    <a:pt x="368" y="297"/>
                    <a:pt x="367" y="296"/>
                  </a:cubicBezTo>
                  <a:cubicBezTo>
                    <a:pt x="363" y="295"/>
                    <a:pt x="357" y="295"/>
                    <a:pt x="352" y="298"/>
                  </a:cubicBezTo>
                  <a:cubicBezTo>
                    <a:pt x="351" y="298"/>
                    <a:pt x="350" y="299"/>
                    <a:pt x="349" y="300"/>
                  </a:cubicBezTo>
                  <a:cubicBezTo>
                    <a:pt x="347" y="301"/>
                    <a:pt x="346" y="302"/>
                    <a:pt x="345" y="303"/>
                  </a:cubicBezTo>
                  <a:cubicBezTo>
                    <a:pt x="343" y="305"/>
                    <a:pt x="341" y="307"/>
                    <a:pt x="340" y="310"/>
                  </a:cubicBezTo>
                  <a:cubicBezTo>
                    <a:pt x="337" y="315"/>
                    <a:pt x="335" y="321"/>
                    <a:pt x="335" y="327"/>
                  </a:cubicBezTo>
                  <a:cubicBezTo>
                    <a:pt x="335" y="330"/>
                    <a:pt x="335" y="333"/>
                    <a:pt x="335" y="337"/>
                  </a:cubicBezTo>
                  <a:cubicBezTo>
                    <a:pt x="336" y="339"/>
                    <a:pt x="336" y="339"/>
                    <a:pt x="336" y="339"/>
                  </a:cubicBezTo>
                  <a:cubicBezTo>
                    <a:pt x="336" y="340"/>
                    <a:pt x="336" y="340"/>
                    <a:pt x="336" y="340"/>
                  </a:cubicBezTo>
                  <a:cubicBezTo>
                    <a:pt x="336" y="342"/>
                    <a:pt x="336" y="342"/>
                    <a:pt x="336" y="342"/>
                  </a:cubicBezTo>
                  <a:cubicBezTo>
                    <a:pt x="336" y="343"/>
                    <a:pt x="336" y="343"/>
                    <a:pt x="336" y="343"/>
                  </a:cubicBezTo>
                  <a:cubicBezTo>
                    <a:pt x="337" y="344"/>
                    <a:pt x="337" y="344"/>
                    <a:pt x="337" y="344"/>
                  </a:cubicBezTo>
                  <a:cubicBezTo>
                    <a:pt x="337" y="347"/>
                    <a:pt x="337" y="347"/>
                    <a:pt x="337" y="347"/>
                  </a:cubicBezTo>
                  <a:cubicBezTo>
                    <a:pt x="338" y="351"/>
                    <a:pt x="338" y="351"/>
                    <a:pt x="338" y="351"/>
                  </a:cubicBezTo>
                  <a:cubicBezTo>
                    <a:pt x="336" y="352"/>
                    <a:pt x="334" y="353"/>
                    <a:pt x="332" y="354"/>
                  </a:cubicBezTo>
                  <a:cubicBezTo>
                    <a:pt x="331" y="355"/>
                    <a:pt x="330" y="355"/>
                    <a:pt x="329" y="355"/>
                  </a:cubicBezTo>
                  <a:cubicBezTo>
                    <a:pt x="328" y="356"/>
                    <a:pt x="328" y="356"/>
                    <a:pt x="328" y="356"/>
                  </a:cubicBezTo>
                  <a:cubicBezTo>
                    <a:pt x="326" y="356"/>
                    <a:pt x="326" y="356"/>
                    <a:pt x="326" y="356"/>
                  </a:cubicBezTo>
                  <a:cubicBezTo>
                    <a:pt x="324" y="357"/>
                    <a:pt x="321" y="358"/>
                    <a:pt x="318" y="359"/>
                  </a:cubicBezTo>
                  <a:cubicBezTo>
                    <a:pt x="313" y="360"/>
                    <a:pt x="308" y="360"/>
                    <a:pt x="303" y="360"/>
                  </a:cubicBezTo>
                  <a:cubicBezTo>
                    <a:pt x="297" y="360"/>
                    <a:pt x="292" y="360"/>
                    <a:pt x="287" y="359"/>
                  </a:cubicBezTo>
                  <a:cubicBezTo>
                    <a:pt x="286" y="359"/>
                    <a:pt x="284" y="359"/>
                    <a:pt x="283" y="358"/>
                  </a:cubicBezTo>
                  <a:cubicBezTo>
                    <a:pt x="282" y="358"/>
                    <a:pt x="281" y="358"/>
                    <a:pt x="280" y="358"/>
                  </a:cubicBezTo>
                  <a:cubicBezTo>
                    <a:pt x="279" y="358"/>
                    <a:pt x="278" y="357"/>
                    <a:pt x="277" y="357"/>
                  </a:cubicBezTo>
                  <a:cubicBezTo>
                    <a:pt x="275" y="357"/>
                    <a:pt x="273" y="356"/>
                    <a:pt x="271" y="355"/>
                  </a:cubicBezTo>
                  <a:cubicBezTo>
                    <a:pt x="270" y="355"/>
                    <a:pt x="269" y="354"/>
                    <a:pt x="268" y="354"/>
                  </a:cubicBezTo>
                  <a:cubicBezTo>
                    <a:pt x="268" y="353"/>
                    <a:pt x="267" y="353"/>
                    <a:pt x="267" y="352"/>
                  </a:cubicBezTo>
                  <a:cubicBezTo>
                    <a:pt x="266" y="352"/>
                    <a:pt x="266" y="351"/>
                    <a:pt x="266" y="351"/>
                  </a:cubicBezTo>
                  <a:cubicBezTo>
                    <a:pt x="266" y="350"/>
                    <a:pt x="266" y="350"/>
                    <a:pt x="266" y="350"/>
                  </a:cubicBezTo>
                  <a:cubicBezTo>
                    <a:pt x="266" y="350"/>
                    <a:pt x="266" y="349"/>
                    <a:pt x="265" y="349"/>
                  </a:cubicBezTo>
                  <a:cubicBezTo>
                    <a:pt x="265" y="348"/>
                    <a:pt x="266" y="346"/>
                    <a:pt x="268" y="344"/>
                  </a:cubicBezTo>
                  <a:cubicBezTo>
                    <a:pt x="272" y="339"/>
                    <a:pt x="272" y="339"/>
                    <a:pt x="272" y="339"/>
                  </a:cubicBezTo>
                  <a:cubicBezTo>
                    <a:pt x="274" y="336"/>
                    <a:pt x="274" y="336"/>
                    <a:pt x="274" y="336"/>
                  </a:cubicBezTo>
                  <a:cubicBezTo>
                    <a:pt x="275" y="335"/>
                    <a:pt x="275" y="335"/>
                    <a:pt x="275" y="335"/>
                  </a:cubicBezTo>
                  <a:cubicBezTo>
                    <a:pt x="278" y="331"/>
                    <a:pt x="281" y="327"/>
                    <a:pt x="283" y="323"/>
                  </a:cubicBezTo>
                  <a:cubicBezTo>
                    <a:pt x="285" y="319"/>
                    <a:pt x="287" y="315"/>
                    <a:pt x="288" y="311"/>
                  </a:cubicBezTo>
                  <a:cubicBezTo>
                    <a:pt x="289" y="307"/>
                    <a:pt x="289" y="304"/>
                    <a:pt x="288" y="300"/>
                  </a:cubicBezTo>
                  <a:cubicBezTo>
                    <a:pt x="286" y="297"/>
                    <a:pt x="284" y="294"/>
                    <a:pt x="281" y="292"/>
                  </a:cubicBezTo>
                  <a:cubicBezTo>
                    <a:pt x="277" y="289"/>
                    <a:pt x="274" y="288"/>
                    <a:pt x="270" y="287"/>
                  </a:cubicBezTo>
                  <a:cubicBezTo>
                    <a:pt x="267" y="287"/>
                    <a:pt x="264" y="288"/>
                    <a:pt x="260" y="290"/>
                  </a:cubicBezTo>
                  <a:cubicBezTo>
                    <a:pt x="257" y="292"/>
                    <a:pt x="254" y="295"/>
                    <a:pt x="252" y="299"/>
                  </a:cubicBezTo>
                  <a:cubicBezTo>
                    <a:pt x="247" y="306"/>
                    <a:pt x="243" y="315"/>
                    <a:pt x="242" y="323"/>
                  </a:cubicBezTo>
                  <a:cubicBezTo>
                    <a:pt x="242" y="326"/>
                    <a:pt x="242" y="328"/>
                    <a:pt x="242" y="330"/>
                  </a:cubicBezTo>
                  <a:cubicBezTo>
                    <a:pt x="242" y="330"/>
                    <a:pt x="242" y="331"/>
                    <a:pt x="242" y="331"/>
                  </a:cubicBezTo>
                  <a:cubicBezTo>
                    <a:pt x="242" y="332"/>
                    <a:pt x="242" y="332"/>
                    <a:pt x="242" y="333"/>
                  </a:cubicBezTo>
                  <a:cubicBezTo>
                    <a:pt x="242" y="334"/>
                    <a:pt x="243" y="335"/>
                    <a:pt x="243" y="336"/>
                  </a:cubicBezTo>
                  <a:cubicBezTo>
                    <a:pt x="243" y="338"/>
                    <a:pt x="244" y="340"/>
                    <a:pt x="245" y="342"/>
                  </a:cubicBezTo>
                  <a:cubicBezTo>
                    <a:pt x="245" y="342"/>
                    <a:pt x="245" y="343"/>
                    <a:pt x="246" y="343"/>
                  </a:cubicBezTo>
                  <a:cubicBezTo>
                    <a:pt x="246" y="343"/>
                    <a:pt x="246" y="343"/>
                    <a:pt x="246" y="344"/>
                  </a:cubicBezTo>
                  <a:cubicBezTo>
                    <a:pt x="247" y="346"/>
                    <a:pt x="247" y="346"/>
                    <a:pt x="247" y="346"/>
                  </a:cubicBezTo>
                  <a:cubicBezTo>
                    <a:pt x="248" y="347"/>
                    <a:pt x="250" y="349"/>
                    <a:pt x="251" y="351"/>
                  </a:cubicBezTo>
                  <a:cubicBezTo>
                    <a:pt x="250" y="353"/>
                    <a:pt x="248" y="355"/>
                    <a:pt x="247" y="356"/>
                  </a:cubicBezTo>
                  <a:cubicBezTo>
                    <a:pt x="246" y="357"/>
                    <a:pt x="245" y="358"/>
                    <a:pt x="244" y="359"/>
                  </a:cubicBezTo>
                  <a:cubicBezTo>
                    <a:pt x="243" y="361"/>
                    <a:pt x="243" y="361"/>
                    <a:pt x="243" y="361"/>
                  </a:cubicBezTo>
                  <a:cubicBezTo>
                    <a:pt x="241" y="363"/>
                    <a:pt x="239" y="365"/>
                    <a:pt x="237" y="366"/>
                  </a:cubicBezTo>
                  <a:cubicBezTo>
                    <a:pt x="234" y="370"/>
                    <a:pt x="230" y="374"/>
                    <a:pt x="226" y="377"/>
                  </a:cubicBezTo>
                  <a:cubicBezTo>
                    <a:pt x="222" y="380"/>
                    <a:pt x="217" y="384"/>
                    <a:pt x="213" y="387"/>
                  </a:cubicBezTo>
                  <a:cubicBezTo>
                    <a:pt x="212" y="387"/>
                    <a:pt x="211" y="388"/>
                    <a:pt x="210" y="389"/>
                  </a:cubicBezTo>
                  <a:cubicBezTo>
                    <a:pt x="208" y="390"/>
                    <a:pt x="208" y="390"/>
                    <a:pt x="208" y="390"/>
                  </a:cubicBezTo>
                  <a:cubicBezTo>
                    <a:pt x="207" y="390"/>
                    <a:pt x="207" y="390"/>
                    <a:pt x="207" y="390"/>
                  </a:cubicBezTo>
                  <a:cubicBezTo>
                    <a:pt x="206" y="391"/>
                    <a:pt x="206" y="391"/>
                    <a:pt x="206" y="391"/>
                  </a:cubicBezTo>
                  <a:cubicBezTo>
                    <a:pt x="205" y="392"/>
                    <a:pt x="204" y="392"/>
                    <a:pt x="203" y="393"/>
                  </a:cubicBezTo>
                  <a:cubicBezTo>
                    <a:pt x="202" y="393"/>
                    <a:pt x="201" y="394"/>
                    <a:pt x="200" y="394"/>
                  </a:cubicBezTo>
                  <a:cubicBezTo>
                    <a:pt x="198" y="395"/>
                    <a:pt x="196" y="396"/>
                    <a:pt x="194" y="397"/>
                  </a:cubicBezTo>
                  <a:cubicBezTo>
                    <a:pt x="187" y="385"/>
                    <a:pt x="187" y="385"/>
                    <a:pt x="187" y="385"/>
                  </a:cubicBezTo>
                  <a:cubicBezTo>
                    <a:pt x="184" y="378"/>
                    <a:pt x="184" y="378"/>
                    <a:pt x="184" y="378"/>
                  </a:cubicBezTo>
                  <a:cubicBezTo>
                    <a:pt x="182" y="374"/>
                    <a:pt x="179" y="370"/>
                    <a:pt x="177" y="367"/>
                  </a:cubicBezTo>
                  <a:cubicBezTo>
                    <a:pt x="174" y="363"/>
                    <a:pt x="170" y="360"/>
                    <a:pt x="167" y="358"/>
                  </a:cubicBezTo>
                  <a:cubicBezTo>
                    <a:pt x="163" y="356"/>
                    <a:pt x="159" y="355"/>
                    <a:pt x="155" y="355"/>
                  </a:cubicBezTo>
                  <a:cubicBezTo>
                    <a:pt x="152" y="355"/>
                    <a:pt x="148" y="356"/>
                    <a:pt x="144" y="358"/>
                  </a:cubicBezTo>
                  <a:cubicBezTo>
                    <a:pt x="141" y="361"/>
                    <a:pt x="138" y="363"/>
                    <a:pt x="137" y="367"/>
                  </a:cubicBezTo>
                  <a:cubicBezTo>
                    <a:pt x="136" y="370"/>
                    <a:pt x="135" y="374"/>
                    <a:pt x="136" y="378"/>
                  </a:cubicBezTo>
                  <a:cubicBezTo>
                    <a:pt x="137" y="382"/>
                    <a:pt x="139" y="386"/>
                    <a:pt x="141" y="389"/>
                  </a:cubicBezTo>
                  <a:cubicBezTo>
                    <a:pt x="141" y="388"/>
                    <a:pt x="139" y="386"/>
                    <a:pt x="139" y="386"/>
                  </a:cubicBezTo>
                  <a:cubicBezTo>
                    <a:pt x="139" y="385"/>
                    <a:pt x="139" y="386"/>
                    <a:pt x="139" y="387"/>
                  </a:cubicBezTo>
                  <a:cubicBezTo>
                    <a:pt x="140" y="388"/>
                    <a:pt x="141" y="389"/>
                    <a:pt x="142" y="392"/>
                  </a:cubicBezTo>
                  <a:cubicBezTo>
                    <a:pt x="140" y="388"/>
                    <a:pt x="137" y="384"/>
                    <a:pt x="136" y="380"/>
                  </a:cubicBezTo>
                  <a:close/>
                  <a:moveTo>
                    <a:pt x="183" y="623"/>
                  </a:moveTo>
                  <a:cubicBezTo>
                    <a:pt x="180" y="624"/>
                    <a:pt x="177" y="625"/>
                    <a:pt x="175" y="626"/>
                  </a:cubicBezTo>
                  <a:cubicBezTo>
                    <a:pt x="172" y="628"/>
                    <a:pt x="170" y="630"/>
                    <a:pt x="169" y="632"/>
                  </a:cubicBezTo>
                  <a:cubicBezTo>
                    <a:pt x="166" y="637"/>
                    <a:pt x="165" y="642"/>
                    <a:pt x="165" y="648"/>
                  </a:cubicBezTo>
                  <a:cubicBezTo>
                    <a:pt x="165" y="653"/>
                    <a:pt x="167" y="658"/>
                    <a:pt x="171" y="662"/>
                  </a:cubicBezTo>
                  <a:cubicBezTo>
                    <a:pt x="173" y="664"/>
                    <a:pt x="175" y="666"/>
                    <a:pt x="178" y="667"/>
                  </a:cubicBezTo>
                  <a:cubicBezTo>
                    <a:pt x="179" y="668"/>
                    <a:pt x="181" y="668"/>
                    <a:pt x="182" y="668"/>
                  </a:cubicBezTo>
                  <a:cubicBezTo>
                    <a:pt x="183" y="669"/>
                    <a:pt x="184" y="669"/>
                    <a:pt x="184" y="669"/>
                  </a:cubicBezTo>
                  <a:cubicBezTo>
                    <a:pt x="185" y="669"/>
                    <a:pt x="185" y="669"/>
                    <a:pt x="185" y="669"/>
                  </a:cubicBezTo>
                  <a:cubicBezTo>
                    <a:pt x="186" y="669"/>
                    <a:pt x="186" y="669"/>
                    <a:pt x="186" y="669"/>
                  </a:cubicBezTo>
                  <a:cubicBezTo>
                    <a:pt x="199" y="669"/>
                    <a:pt x="199" y="669"/>
                    <a:pt x="199" y="669"/>
                  </a:cubicBezTo>
                  <a:cubicBezTo>
                    <a:pt x="224" y="669"/>
                    <a:pt x="224" y="669"/>
                    <a:pt x="224" y="669"/>
                  </a:cubicBezTo>
                  <a:cubicBezTo>
                    <a:pt x="257" y="669"/>
                    <a:pt x="290" y="670"/>
                    <a:pt x="325" y="669"/>
                  </a:cubicBezTo>
                  <a:cubicBezTo>
                    <a:pt x="325" y="670"/>
                    <a:pt x="325" y="670"/>
                    <a:pt x="325" y="670"/>
                  </a:cubicBezTo>
                  <a:cubicBezTo>
                    <a:pt x="311" y="670"/>
                    <a:pt x="311" y="670"/>
                    <a:pt x="311" y="670"/>
                  </a:cubicBezTo>
                  <a:cubicBezTo>
                    <a:pt x="298" y="670"/>
                    <a:pt x="298" y="670"/>
                    <a:pt x="298" y="670"/>
                  </a:cubicBezTo>
                  <a:cubicBezTo>
                    <a:pt x="273" y="670"/>
                    <a:pt x="248" y="670"/>
                    <a:pt x="223" y="670"/>
                  </a:cubicBezTo>
                  <a:cubicBezTo>
                    <a:pt x="198" y="670"/>
                    <a:pt x="198" y="670"/>
                    <a:pt x="198" y="670"/>
                  </a:cubicBezTo>
                  <a:cubicBezTo>
                    <a:pt x="186" y="670"/>
                    <a:pt x="186" y="670"/>
                    <a:pt x="186" y="670"/>
                  </a:cubicBezTo>
                  <a:cubicBezTo>
                    <a:pt x="185" y="670"/>
                    <a:pt x="185" y="670"/>
                    <a:pt x="185" y="670"/>
                  </a:cubicBezTo>
                  <a:cubicBezTo>
                    <a:pt x="184" y="670"/>
                    <a:pt x="184" y="670"/>
                    <a:pt x="184" y="670"/>
                  </a:cubicBezTo>
                  <a:cubicBezTo>
                    <a:pt x="183" y="670"/>
                    <a:pt x="182" y="669"/>
                    <a:pt x="181" y="669"/>
                  </a:cubicBezTo>
                  <a:cubicBezTo>
                    <a:pt x="180" y="669"/>
                    <a:pt x="178" y="669"/>
                    <a:pt x="177" y="668"/>
                  </a:cubicBezTo>
                  <a:cubicBezTo>
                    <a:pt x="174" y="667"/>
                    <a:pt x="172" y="665"/>
                    <a:pt x="170" y="663"/>
                  </a:cubicBezTo>
                  <a:cubicBezTo>
                    <a:pt x="166" y="658"/>
                    <a:pt x="164" y="653"/>
                    <a:pt x="164" y="648"/>
                  </a:cubicBezTo>
                  <a:cubicBezTo>
                    <a:pt x="164" y="642"/>
                    <a:pt x="165" y="637"/>
                    <a:pt x="168" y="632"/>
                  </a:cubicBezTo>
                  <a:cubicBezTo>
                    <a:pt x="170" y="630"/>
                    <a:pt x="172" y="627"/>
                    <a:pt x="174" y="626"/>
                  </a:cubicBezTo>
                  <a:cubicBezTo>
                    <a:pt x="176" y="624"/>
                    <a:pt x="179" y="623"/>
                    <a:pt x="182" y="623"/>
                  </a:cubicBezTo>
                  <a:cubicBezTo>
                    <a:pt x="182" y="623"/>
                    <a:pt x="183" y="623"/>
                    <a:pt x="183" y="623"/>
                  </a:cubicBezTo>
                  <a:cubicBezTo>
                    <a:pt x="183" y="623"/>
                    <a:pt x="183" y="623"/>
                    <a:pt x="183" y="623"/>
                  </a:cubicBezTo>
                  <a:close/>
                  <a:moveTo>
                    <a:pt x="248" y="379"/>
                  </a:moveTo>
                  <a:cubicBezTo>
                    <a:pt x="251" y="377"/>
                    <a:pt x="253" y="375"/>
                    <a:pt x="255" y="372"/>
                  </a:cubicBezTo>
                  <a:cubicBezTo>
                    <a:pt x="259" y="368"/>
                    <a:pt x="259" y="368"/>
                    <a:pt x="259" y="368"/>
                  </a:cubicBezTo>
                  <a:cubicBezTo>
                    <a:pt x="260" y="368"/>
                    <a:pt x="261" y="369"/>
                    <a:pt x="262" y="369"/>
                  </a:cubicBezTo>
                  <a:cubicBezTo>
                    <a:pt x="262" y="369"/>
                    <a:pt x="262" y="369"/>
                    <a:pt x="262" y="369"/>
                  </a:cubicBezTo>
                  <a:cubicBezTo>
                    <a:pt x="263" y="370"/>
                    <a:pt x="263" y="370"/>
                    <a:pt x="263" y="370"/>
                  </a:cubicBezTo>
                  <a:cubicBezTo>
                    <a:pt x="264" y="370"/>
                    <a:pt x="264" y="370"/>
                    <a:pt x="264" y="370"/>
                  </a:cubicBezTo>
                  <a:cubicBezTo>
                    <a:pt x="266" y="371"/>
                    <a:pt x="266" y="371"/>
                    <a:pt x="266" y="371"/>
                  </a:cubicBezTo>
                  <a:cubicBezTo>
                    <a:pt x="270" y="372"/>
                    <a:pt x="273" y="373"/>
                    <a:pt x="276" y="374"/>
                  </a:cubicBezTo>
                  <a:cubicBezTo>
                    <a:pt x="283" y="376"/>
                    <a:pt x="290" y="377"/>
                    <a:pt x="297" y="377"/>
                  </a:cubicBezTo>
                  <a:cubicBezTo>
                    <a:pt x="304" y="377"/>
                    <a:pt x="311" y="377"/>
                    <a:pt x="318" y="376"/>
                  </a:cubicBezTo>
                  <a:cubicBezTo>
                    <a:pt x="321" y="375"/>
                    <a:pt x="324" y="375"/>
                    <a:pt x="328" y="374"/>
                  </a:cubicBezTo>
                  <a:cubicBezTo>
                    <a:pt x="330" y="373"/>
                    <a:pt x="330" y="373"/>
                    <a:pt x="330" y="373"/>
                  </a:cubicBezTo>
                  <a:cubicBezTo>
                    <a:pt x="332" y="372"/>
                    <a:pt x="332" y="372"/>
                    <a:pt x="332" y="372"/>
                  </a:cubicBezTo>
                  <a:cubicBezTo>
                    <a:pt x="333" y="372"/>
                    <a:pt x="334" y="372"/>
                    <a:pt x="334" y="371"/>
                  </a:cubicBezTo>
                  <a:cubicBezTo>
                    <a:pt x="334" y="372"/>
                    <a:pt x="334" y="372"/>
                    <a:pt x="335" y="372"/>
                  </a:cubicBezTo>
                  <a:cubicBezTo>
                    <a:pt x="335" y="373"/>
                    <a:pt x="335" y="373"/>
                    <a:pt x="335" y="374"/>
                  </a:cubicBezTo>
                  <a:cubicBezTo>
                    <a:pt x="336" y="375"/>
                    <a:pt x="336" y="375"/>
                    <a:pt x="336" y="375"/>
                  </a:cubicBezTo>
                  <a:cubicBezTo>
                    <a:pt x="336" y="376"/>
                    <a:pt x="336" y="376"/>
                    <a:pt x="336" y="376"/>
                  </a:cubicBezTo>
                  <a:cubicBezTo>
                    <a:pt x="336" y="376"/>
                    <a:pt x="337" y="377"/>
                    <a:pt x="337" y="378"/>
                  </a:cubicBezTo>
                  <a:cubicBezTo>
                    <a:pt x="338" y="380"/>
                    <a:pt x="340" y="383"/>
                    <a:pt x="341" y="386"/>
                  </a:cubicBezTo>
                  <a:cubicBezTo>
                    <a:pt x="345" y="391"/>
                    <a:pt x="348" y="396"/>
                    <a:pt x="352" y="400"/>
                  </a:cubicBezTo>
                  <a:cubicBezTo>
                    <a:pt x="356" y="405"/>
                    <a:pt x="361" y="409"/>
                    <a:pt x="365" y="413"/>
                  </a:cubicBezTo>
                  <a:cubicBezTo>
                    <a:pt x="368" y="415"/>
                    <a:pt x="370" y="416"/>
                    <a:pt x="373" y="418"/>
                  </a:cubicBezTo>
                  <a:cubicBezTo>
                    <a:pt x="375" y="419"/>
                    <a:pt x="375" y="419"/>
                    <a:pt x="375" y="419"/>
                  </a:cubicBezTo>
                  <a:cubicBezTo>
                    <a:pt x="376" y="420"/>
                    <a:pt x="376" y="420"/>
                    <a:pt x="376" y="420"/>
                  </a:cubicBezTo>
                  <a:cubicBezTo>
                    <a:pt x="376" y="420"/>
                    <a:pt x="377" y="420"/>
                    <a:pt x="378" y="421"/>
                  </a:cubicBezTo>
                  <a:cubicBezTo>
                    <a:pt x="372" y="434"/>
                    <a:pt x="372" y="434"/>
                    <a:pt x="372" y="434"/>
                  </a:cubicBezTo>
                  <a:cubicBezTo>
                    <a:pt x="369" y="440"/>
                    <a:pt x="367" y="445"/>
                    <a:pt x="364" y="451"/>
                  </a:cubicBezTo>
                  <a:cubicBezTo>
                    <a:pt x="359" y="462"/>
                    <a:pt x="355" y="473"/>
                    <a:pt x="350" y="484"/>
                  </a:cubicBezTo>
                  <a:cubicBezTo>
                    <a:pt x="355" y="473"/>
                    <a:pt x="359" y="462"/>
                    <a:pt x="364" y="451"/>
                  </a:cubicBezTo>
                  <a:cubicBezTo>
                    <a:pt x="367" y="445"/>
                    <a:pt x="369" y="439"/>
                    <a:pt x="371" y="434"/>
                  </a:cubicBezTo>
                  <a:cubicBezTo>
                    <a:pt x="377" y="421"/>
                    <a:pt x="377" y="421"/>
                    <a:pt x="377" y="421"/>
                  </a:cubicBezTo>
                  <a:cubicBezTo>
                    <a:pt x="377" y="420"/>
                    <a:pt x="376" y="420"/>
                    <a:pt x="376" y="420"/>
                  </a:cubicBezTo>
                  <a:cubicBezTo>
                    <a:pt x="375" y="419"/>
                    <a:pt x="375" y="419"/>
                    <a:pt x="375" y="419"/>
                  </a:cubicBezTo>
                  <a:cubicBezTo>
                    <a:pt x="373" y="418"/>
                    <a:pt x="373" y="418"/>
                    <a:pt x="373" y="418"/>
                  </a:cubicBezTo>
                  <a:cubicBezTo>
                    <a:pt x="370" y="417"/>
                    <a:pt x="368" y="415"/>
                    <a:pt x="365" y="413"/>
                  </a:cubicBezTo>
                  <a:cubicBezTo>
                    <a:pt x="360" y="409"/>
                    <a:pt x="356" y="405"/>
                    <a:pt x="352" y="400"/>
                  </a:cubicBezTo>
                  <a:cubicBezTo>
                    <a:pt x="348" y="396"/>
                    <a:pt x="344" y="391"/>
                    <a:pt x="341" y="386"/>
                  </a:cubicBezTo>
                  <a:cubicBezTo>
                    <a:pt x="340" y="383"/>
                    <a:pt x="338" y="380"/>
                    <a:pt x="337" y="378"/>
                  </a:cubicBezTo>
                  <a:cubicBezTo>
                    <a:pt x="336" y="376"/>
                    <a:pt x="336" y="376"/>
                    <a:pt x="336" y="376"/>
                  </a:cubicBezTo>
                  <a:cubicBezTo>
                    <a:pt x="336" y="375"/>
                    <a:pt x="336" y="375"/>
                    <a:pt x="336" y="375"/>
                  </a:cubicBezTo>
                  <a:cubicBezTo>
                    <a:pt x="335" y="374"/>
                    <a:pt x="335" y="374"/>
                    <a:pt x="335" y="374"/>
                  </a:cubicBezTo>
                  <a:cubicBezTo>
                    <a:pt x="335" y="373"/>
                    <a:pt x="335" y="373"/>
                    <a:pt x="335" y="372"/>
                  </a:cubicBezTo>
                  <a:cubicBezTo>
                    <a:pt x="334" y="372"/>
                    <a:pt x="334" y="372"/>
                    <a:pt x="334" y="371"/>
                  </a:cubicBezTo>
                  <a:cubicBezTo>
                    <a:pt x="334" y="372"/>
                    <a:pt x="333" y="372"/>
                    <a:pt x="332" y="372"/>
                  </a:cubicBezTo>
                  <a:cubicBezTo>
                    <a:pt x="330" y="373"/>
                    <a:pt x="330" y="373"/>
                    <a:pt x="330" y="373"/>
                  </a:cubicBezTo>
                  <a:cubicBezTo>
                    <a:pt x="328" y="374"/>
                    <a:pt x="328" y="374"/>
                    <a:pt x="328" y="374"/>
                  </a:cubicBezTo>
                  <a:cubicBezTo>
                    <a:pt x="324" y="375"/>
                    <a:pt x="321" y="375"/>
                    <a:pt x="318" y="376"/>
                  </a:cubicBezTo>
                  <a:cubicBezTo>
                    <a:pt x="311" y="377"/>
                    <a:pt x="304" y="378"/>
                    <a:pt x="297" y="377"/>
                  </a:cubicBezTo>
                  <a:cubicBezTo>
                    <a:pt x="290" y="377"/>
                    <a:pt x="283" y="376"/>
                    <a:pt x="276" y="374"/>
                  </a:cubicBezTo>
                  <a:cubicBezTo>
                    <a:pt x="273" y="374"/>
                    <a:pt x="270" y="373"/>
                    <a:pt x="266" y="371"/>
                  </a:cubicBezTo>
                  <a:cubicBezTo>
                    <a:pt x="265" y="371"/>
                    <a:pt x="265" y="371"/>
                    <a:pt x="264" y="370"/>
                  </a:cubicBezTo>
                  <a:cubicBezTo>
                    <a:pt x="263" y="370"/>
                    <a:pt x="263" y="370"/>
                    <a:pt x="263" y="370"/>
                  </a:cubicBezTo>
                  <a:cubicBezTo>
                    <a:pt x="262" y="370"/>
                    <a:pt x="262" y="370"/>
                    <a:pt x="262" y="370"/>
                  </a:cubicBezTo>
                  <a:cubicBezTo>
                    <a:pt x="262" y="369"/>
                    <a:pt x="262" y="369"/>
                    <a:pt x="262" y="369"/>
                  </a:cubicBezTo>
                  <a:cubicBezTo>
                    <a:pt x="261" y="369"/>
                    <a:pt x="260" y="369"/>
                    <a:pt x="259" y="368"/>
                  </a:cubicBezTo>
                  <a:cubicBezTo>
                    <a:pt x="258" y="369"/>
                    <a:pt x="257" y="370"/>
                    <a:pt x="255" y="373"/>
                  </a:cubicBezTo>
                  <a:cubicBezTo>
                    <a:pt x="253" y="375"/>
                    <a:pt x="250" y="377"/>
                    <a:pt x="248" y="379"/>
                  </a:cubicBezTo>
                  <a:cubicBezTo>
                    <a:pt x="244" y="384"/>
                    <a:pt x="239" y="388"/>
                    <a:pt x="235" y="392"/>
                  </a:cubicBezTo>
                  <a:cubicBezTo>
                    <a:pt x="234" y="393"/>
                    <a:pt x="235" y="393"/>
                    <a:pt x="236" y="393"/>
                  </a:cubicBezTo>
                  <a:cubicBezTo>
                    <a:pt x="236" y="392"/>
                    <a:pt x="238" y="391"/>
                    <a:pt x="242" y="388"/>
                  </a:cubicBezTo>
                  <a:cubicBezTo>
                    <a:pt x="244" y="386"/>
                    <a:pt x="247" y="384"/>
                    <a:pt x="251" y="380"/>
                  </a:cubicBezTo>
                  <a:cubicBezTo>
                    <a:pt x="252" y="378"/>
                    <a:pt x="254" y="377"/>
                    <a:pt x="256" y="374"/>
                  </a:cubicBezTo>
                  <a:cubicBezTo>
                    <a:pt x="259" y="372"/>
                    <a:pt x="259" y="372"/>
                    <a:pt x="259" y="372"/>
                  </a:cubicBezTo>
                  <a:cubicBezTo>
                    <a:pt x="259" y="371"/>
                    <a:pt x="259" y="371"/>
                    <a:pt x="260" y="371"/>
                  </a:cubicBezTo>
                  <a:cubicBezTo>
                    <a:pt x="260" y="371"/>
                    <a:pt x="260" y="371"/>
                    <a:pt x="260" y="371"/>
                  </a:cubicBezTo>
                  <a:cubicBezTo>
                    <a:pt x="261" y="371"/>
                    <a:pt x="261" y="371"/>
                    <a:pt x="261" y="371"/>
                  </a:cubicBezTo>
                  <a:cubicBezTo>
                    <a:pt x="262" y="372"/>
                    <a:pt x="262" y="372"/>
                    <a:pt x="262" y="372"/>
                  </a:cubicBezTo>
                  <a:cubicBezTo>
                    <a:pt x="264" y="373"/>
                    <a:pt x="266" y="374"/>
                    <a:pt x="268" y="374"/>
                  </a:cubicBezTo>
                  <a:cubicBezTo>
                    <a:pt x="273" y="376"/>
                    <a:pt x="277" y="377"/>
                    <a:pt x="282" y="378"/>
                  </a:cubicBezTo>
                  <a:cubicBezTo>
                    <a:pt x="291" y="379"/>
                    <a:pt x="299" y="379"/>
                    <a:pt x="307" y="379"/>
                  </a:cubicBezTo>
                  <a:cubicBezTo>
                    <a:pt x="312" y="379"/>
                    <a:pt x="317" y="378"/>
                    <a:pt x="323" y="377"/>
                  </a:cubicBezTo>
                  <a:cubicBezTo>
                    <a:pt x="325" y="377"/>
                    <a:pt x="328" y="376"/>
                    <a:pt x="331" y="375"/>
                  </a:cubicBezTo>
                  <a:cubicBezTo>
                    <a:pt x="332" y="375"/>
                    <a:pt x="332" y="375"/>
                    <a:pt x="332" y="375"/>
                  </a:cubicBezTo>
                  <a:cubicBezTo>
                    <a:pt x="333" y="374"/>
                    <a:pt x="333" y="374"/>
                    <a:pt x="333" y="374"/>
                  </a:cubicBezTo>
                  <a:cubicBezTo>
                    <a:pt x="333" y="375"/>
                    <a:pt x="333" y="375"/>
                    <a:pt x="333" y="375"/>
                  </a:cubicBezTo>
                  <a:cubicBezTo>
                    <a:pt x="334" y="376"/>
                    <a:pt x="334" y="376"/>
                    <a:pt x="334" y="376"/>
                  </a:cubicBezTo>
                  <a:cubicBezTo>
                    <a:pt x="334" y="376"/>
                    <a:pt x="334" y="376"/>
                    <a:pt x="334" y="376"/>
                  </a:cubicBezTo>
                  <a:cubicBezTo>
                    <a:pt x="334" y="377"/>
                    <a:pt x="334" y="377"/>
                    <a:pt x="334" y="377"/>
                  </a:cubicBezTo>
                  <a:cubicBezTo>
                    <a:pt x="334" y="378"/>
                    <a:pt x="334" y="378"/>
                    <a:pt x="334" y="378"/>
                  </a:cubicBezTo>
                  <a:cubicBezTo>
                    <a:pt x="336" y="380"/>
                    <a:pt x="337" y="383"/>
                    <a:pt x="339" y="386"/>
                  </a:cubicBezTo>
                  <a:cubicBezTo>
                    <a:pt x="342" y="391"/>
                    <a:pt x="345" y="397"/>
                    <a:pt x="350" y="401"/>
                  </a:cubicBezTo>
                  <a:cubicBezTo>
                    <a:pt x="354" y="406"/>
                    <a:pt x="358" y="411"/>
                    <a:pt x="363" y="415"/>
                  </a:cubicBezTo>
                  <a:cubicBezTo>
                    <a:pt x="366" y="417"/>
                    <a:pt x="369" y="418"/>
                    <a:pt x="371" y="420"/>
                  </a:cubicBezTo>
                  <a:cubicBezTo>
                    <a:pt x="374" y="421"/>
                    <a:pt x="374" y="421"/>
                    <a:pt x="374" y="421"/>
                  </a:cubicBezTo>
                  <a:cubicBezTo>
                    <a:pt x="374" y="422"/>
                    <a:pt x="374" y="422"/>
                    <a:pt x="374" y="422"/>
                  </a:cubicBezTo>
                  <a:cubicBezTo>
                    <a:pt x="374" y="422"/>
                    <a:pt x="374" y="422"/>
                    <a:pt x="374" y="423"/>
                  </a:cubicBezTo>
                  <a:cubicBezTo>
                    <a:pt x="372" y="428"/>
                    <a:pt x="372" y="428"/>
                    <a:pt x="372" y="428"/>
                  </a:cubicBezTo>
                  <a:cubicBezTo>
                    <a:pt x="366" y="440"/>
                    <a:pt x="366" y="440"/>
                    <a:pt x="366" y="440"/>
                  </a:cubicBezTo>
                  <a:cubicBezTo>
                    <a:pt x="363" y="448"/>
                    <a:pt x="360" y="456"/>
                    <a:pt x="356" y="464"/>
                  </a:cubicBezTo>
                  <a:cubicBezTo>
                    <a:pt x="350" y="480"/>
                    <a:pt x="344" y="495"/>
                    <a:pt x="338" y="511"/>
                  </a:cubicBezTo>
                  <a:cubicBezTo>
                    <a:pt x="330" y="534"/>
                    <a:pt x="322" y="557"/>
                    <a:pt x="315" y="580"/>
                  </a:cubicBezTo>
                  <a:cubicBezTo>
                    <a:pt x="314" y="585"/>
                    <a:pt x="312" y="591"/>
                    <a:pt x="310" y="597"/>
                  </a:cubicBezTo>
                  <a:cubicBezTo>
                    <a:pt x="308" y="606"/>
                    <a:pt x="308" y="606"/>
                    <a:pt x="308" y="606"/>
                  </a:cubicBezTo>
                  <a:cubicBezTo>
                    <a:pt x="307" y="608"/>
                    <a:pt x="307" y="608"/>
                    <a:pt x="307" y="608"/>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6" y="609"/>
                    <a:pt x="306" y="609"/>
                    <a:pt x="306" y="609"/>
                  </a:cubicBezTo>
                  <a:cubicBezTo>
                    <a:pt x="304" y="609"/>
                    <a:pt x="304" y="609"/>
                    <a:pt x="304" y="609"/>
                  </a:cubicBezTo>
                  <a:cubicBezTo>
                    <a:pt x="295" y="609"/>
                    <a:pt x="295" y="609"/>
                    <a:pt x="295" y="609"/>
                  </a:cubicBezTo>
                  <a:cubicBezTo>
                    <a:pt x="286" y="609"/>
                    <a:pt x="286" y="609"/>
                    <a:pt x="286" y="609"/>
                  </a:cubicBezTo>
                  <a:cubicBezTo>
                    <a:pt x="286" y="609"/>
                    <a:pt x="286" y="609"/>
                    <a:pt x="286" y="609"/>
                  </a:cubicBezTo>
                  <a:cubicBezTo>
                    <a:pt x="286" y="609"/>
                    <a:pt x="286" y="609"/>
                    <a:pt x="286" y="609"/>
                  </a:cubicBezTo>
                  <a:cubicBezTo>
                    <a:pt x="280" y="587"/>
                    <a:pt x="280" y="587"/>
                    <a:pt x="280" y="587"/>
                  </a:cubicBezTo>
                  <a:cubicBezTo>
                    <a:pt x="277" y="579"/>
                    <a:pt x="275" y="571"/>
                    <a:pt x="272" y="563"/>
                  </a:cubicBezTo>
                  <a:cubicBezTo>
                    <a:pt x="267" y="547"/>
                    <a:pt x="262" y="531"/>
                    <a:pt x="256" y="515"/>
                  </a:cubicBezTo>
                  <a:cubicBezTo>
                    <a:pt x="246" y="484"/>
                    <a:pt x="234" y="454"/>
                    <a:pt x="222" y="429"/>
                  </a:cubicBezTo>
                  <a:cubicBezTo>
                    <a:pt x="217" y="418"/>
                    <a:pt x="214" y="411"/>
                    <a:pt x="211" y="408"/>
                  </a:cubicBezTo>
                  <a:cubicBezTo>
                    <a:pt x="210" y="406"/>
                    <a:pt x="210" y="405"/>
                    <a:pt x="209" y="405"/>
                  </a:cubicBezTo>
                  <a:cubicBezTo>
                    <a:pt x="212" y="404"/>
                    <a:pt x="215" y="402"/>
                    <a:pt x="220" y="400"/>
                  </a:cubicBezTo>
                  <a:cubicBezTo>
                    <a:pt x="223" y="398"/>
                    <a:pt x="226" y="395"/>
                    <a:pt x="229" y="393"/>
                  </a:cubicBezTo>
                  <a:cubicBezTo>
                    <a:pt x="232" y="391"/>
                    <a:pt x="234" y="389"/>
                    <a:pt x="234" y="389"/>
                  </a:cubicBezTo>
                  <a:cubicBezTo>
                    <a:pt x="237" y="388"/>
                    <a:pt x="236" y="389"/>
                    <a:pt x="235" y="391"/>
                  </a:cubicBezTo>
                  <a:cubicBezTo>
                    <a:pt x="240" y="387"/>
                    <a:pt x="244" y="383"/>
                    <a:pt x="248" y="379"/>
                  </a:cubicBezTo>
                  <a:close/>
                  <a:moveTo>
                    <a:pt x="318" y="622"/>
                  </a:moveTo>
                  <a:cubicBezTo>
                    <a:pt x="319" y="621"/>
                    <a:pt x="319" y="621"/>
                    <a:pt x="319" y="621"/>
                  </a:cubicBezTo>
                  <a:cubicBezTo>
                    <a:pt x="323" y="606"/>
                    <a:pt x="323" y="606"/>
                    <a:pt x="323" y="606"/>
                  </a:cubicBezTo>
                  <a:cubicBezTo>
                    <a:pt x="325" y="599"/>
                    <a:pt x="327" y="592"/>
                    <a:pt x="329" y="585"/>
                  </a:cubicBezTo>
                  <a:cubicBezTo>
                    <a:pt x="337" y="557"/>
                    <a:pt x="346" y="530"/>
                    <a:pt x="356" y="502"/>
                  </a:cubicBezTo>
                  <a:cubicBezTo>
                    <a:pt x="361" y="489"/>
                    <a:pt x="366" y="475"/>
                    <a:pt x="372" y="462"/>
                  </a:cubicBezTo>
                  <a:cubicBezTo>
                    <a:pt x="374" y="455"/>
                    <a:pt x="377" y="448"/>
                    <a:pt x="380" y="442"/>
                  </a:cubicBezTo>
                  <a:cubicBezTo>
                    <a:pt x="385" y="432"/>
                    <a:pt x="385" y="432"/>
                    <a:pt x="385" y="432"/>
                  </a:cubicBezTo>
                  <a:cubicBezTo>
                    <a:pt x="392" y="416"/>
                    <a:pt x="392" y="416"/>
                    <a:pt x="392" y="416"/>
                  </a:cubicBezTo>
                  <a:cubicBezTo>
                    <a:pt x="386" y="413"/>
                    <a:pt x="386" y="413"/>
                    <a:pt x="386" y="413"/>
                  </a:cubicBezTo>
                  <a:cubicBezTo>
                    <a:pt x="385" y="412"/>
                    <a:pt x="384" y="412"/>
                    <a:pt x="383" y="411"/>
                  </a:cubicBezTo>
                  <a:cubicBezTo>
                    <a:pt x="381" y="410"/>
                    <a:pt x="381" y="410"/>
                    <a:pt x="381" y="410"/>
                  </a:cubicBezTo>
                  <a:cubicBezTo>
                    <a:pt x="381" y="410"/>
                    <a:pt x="381" y="410"/>
                    <a:pt x="380" y="410"/>
                  </a:cubicBezTo>
                  <a:cubicBezTo>
                    <a:pt x="380" y="410"/>
                    <a:pt x="380" y="410"/>
                    <a:pt x="380" y="410"/>
                  </a:cubicBezTo>
                  <a:cubicBezTo>
                    <a:pt x="378" y="409"/>
                    <a:pt x="376" y="407"/>
                    <a:pt x="374" y="406"/>
                  </a:cubicBezTo>
                  <a:cubicBezTo>
                    <a:pt x="371" y="404"/>
                    <a:pt x="367" y="401"/>
                    <a:pt x="364" y="398"/>
                  </a:cubicBezTo>
                  <a:cubicBezTo>
                    <a:pt x="358" y="392"/>
                    <a:pt x="353" y="385"/>
                    <a:pt x="349" y="377"/>
                  </a:cubicBezTo>
                  <a:cubicBezTo>
                    <a:pt x="353" y="385"/>
                    <a:pt x="358" y="392"/>
                    <a:pt x="364" y="398"/>
                  </a:cubicBezTo>
                  <a:cubicBezTo>
                    <a:pt x="367" y="401"/>
                    <a:pt x="371" y="404"/>
                    <a:pt x="374" y="406"/>
                  </a:cubicBezTo>
                  <a:cubicBezTo>
                    <a:pt x="376" y="407"/>
                    <a:pt x="378" y="409"/>
                    <a:pt x="380" y="410"/>
                  </a:cubicBezTo>
                  <a:cubicBezTo>
                    <a:pt x="383" y="412"/>
                    <a:pt x="388" y="414"/>
                    <a:pt x="391" y="416"/>
                  </a:cubicBezTo>
                  <a:cubicBezTo>
                    <a:pt x="384" y="433"/>
                    <a:pt x="384" y="433"/>
                    <a:pt x="384" y="433"/>
                  </a:cubicBezTo>
                  <a:cubicBezTo>
                    <a:pt x="379" y="445"/>
                    <a:pt x="379" y="445"/>
                    <a:pt x="379" y="445"/>
                  </a:cubicBezTo>
                  <a:cubicBezTo>
                    <a:pt x="375" y="452"/>
                    <a:pt x="372" y="460"/>
                    <a:pt x="369" y="468"/>
                  </a:cubicBezTo>
                  <a:cubicBezTo>
                    <a:pt x="363" y="483"/>
                    <a:pt x="357" y="499"/>
                    <a:pt x="351" y="515"/>
                  </a:cubicBezTo>
                  <a:cubicBezTo>
                    <a:pt x="340" y="546"/>
                    <a:pt x="330" y="578"/>
                    <a:pt x="321" y="612"/>
                  </a:cubicBezTo>
                  <a:cubicBezTo>
                    <a:pt x="321" y="611"/>
                    <a:pt x="321" y="609"/>
                    <a:pt x="320" y="612"/>
                  </a:cubicBezTo>
                  <a:cubicBezTo>
                    <a:pt x="329" y="579"/>
                    <a:pt x="339" y="546"/>
                    <a:pt x="350" y="515"/>
                  </a:cubicBezTo>
                  <a:cubicBezTo>
                    <a:pt x="356" y="499"/>
                    <a:pt x="362" y="483"/>
                    <a:pt x="368" y="468"/>
                  </a:cubicBezTo>
                  <a:cubicBezTo>
                    <a:pt x="371" y="460"/>
                    <a:pt x="375" y="452"/>
                    <a:pt x="378" y="444"/>
                  </a:cubicBezTo>
                  <a:cubicBezTo>
                    <a:pt x="383" y="433"/>
                    <a:pt x="383" y="433"/>
                    <a:pt x="383" y="433"/>
                  </a:cubicBezTo>
                  <a:cubicBezTo>
                    <a:pt x="391" y="416"/>
                    <a:pt x="391" y="416"/>
                    <a:pt x="391" y="416"/>
                  </a:cubicBezTo>
                  <a:cubicBezTo>
                    <a:pt x="384" y="413"/>
                    <a:pt x="384" y="413"/>
                    <a:pt x="384" y="413"/>
                  </a:cubicBezTo>
                  <a:cubicBezTo>
                    <a:pt x="383" y="413"/>
                    <a:pt x="383" y="412"/>
                    <a:pt x="382" y="412"/>
                  </a:cubicBezTo>
                  <a:cubicBezTo>
                    <a:pt x="380" y="411"/>
                    <a:pt x="380" y="411"/>
                    <a:pt x="380" y="411"/>
                  </a:cubicBezTo>
                  <a:cubicBezTo>
                    <a:pt x="379" y="410"/>
                    <a:pt x="379" y="410"/>
                    <a:pt x="379" y="410"/>
                  </a:cubicBezTo>
                  <a:cubicBezTo>
                    <a:pt x="377" y="409"/>
                    <a:pt x="375" y="408"/>
                    <a:pt x="373" y="406"/>
                  </a:cubicBezTo>
                  <a:cubicBezTo>
                    <a:pt x="369" y="404"/>
                    <a:pt x="366" y="401"/>
                    <a:pt x="363" y="397"/>
                  </a:cubicBezTo>
                  <a:cubicBezTo>
                    <a:pt x="356" y="391"/>
                    <a:pt x="350" y="383"/>
                    <a:pt x="346" y="374"/>
                  </a:cubicBezTo>
                  <a:cubicBezTo>
                    <a:pt x="347" y="374"/>
                    <a:pt x="347" y="374"/>
                    <a:pt x="347" y="374"/>
                  </a:cubicBezTo>
                  <a:cubicBezTo>
                    <a:pt x="347" y="373"/>
                    <a:pt x="346" y="372"/>
                    <a:pt x="346" y="372"/>
                  </a:cubicBezTo>
                  <a:cubicBezTo>
                    <a:pt x="346" y="371"/>
                    <a:pt x="346" y="371"/>
                    <a:pt x="346" y="371"/>
                  </a:cubicBezTo>
                  <a:cubicBezTo>
                    <a:pt x="345" y="371"/>
                    <a:pt x="345" y="371"/>
                    <a:pt x="345" y="371"/>
                  </a:cubicBezTo>
                  <a:cubicBezTo>
                    <a:pt x="345" y="370"/>
                    <a:pt x="345" y="370"/>
                    <a:pt x="345" y="370"/>
                  </a:cubicBezTo>
                  <a:cubicBezTo>
                    <a:pt x="344" y="368"/>
                    <a:pt x="344" y="368"/>
                    <a:pt x="344" y="368"/>
                  </a:cubicBezTo>
                  <a:cubicBezTo>
                    <a:pt x="343" y="364"/>
                    <a:pt x="342" y="361"/>
                    <a:pt x="340" y="358"/>
                  </a:cubicBezTo>
                  <a:cubicBezTo>
                    <a:pt x="337" y="359"/>
                    <a:pt x="334" y="360"/>
                    <a:pt x="331" y="361"/>
                  </a:cubicBezTo>
                  <a:cubicBezTo>
                    <a:pt x="330" y="362"/>
                    <a:pt x="330" y="362"/>
                    <a:pt x="329" y="362"/>
                  </a:cubicBezTo>
                  <a:cubicBezTo>
                    <a:pt x="327" y="363"/>
                    <a:pt x="327" y="363"/>
                    <a:pt x="327" y="363"/>
                  </a:cubicBezTo>
                  <a:cubicBezTo>
                    <a:pt x="325" y="363"/>
                    <a:pt x="325" y="363"/>
                    <a:pt x="325" y="363"/>
                  </a:cubicBezTo>
                  <a:cubicBezTo>
                    <a:pt x="322" y="364"/>
                    <a:pt x="319" y="365"/>
                    <a:pt x="316" y="365"/>
                  </a:cubicBezTo>
                  <a:cubicBezTo>
                    <a:pt x="310" y="366"/>
                    <a:pt x="304" y="367"/>
                    <a:pt x="297" y="367"/>
                  </a:cubicBezTo>
                  <a:cubicBezTo>
                    <a:pt x="291" y="366"/>
                    <a:pt x="285" y="365"/>
                    <a:pt x="279" y="364"/>
                  </a:cubicBezTo>
                  <a:cubicBezTo>
                    <a:pt x="276" y="363"/>
                    <a:pt x="273" y="362"/>
                    <a:pt x="270" y="361"/>
                  </a:cubicBezTo>
                  <a:cubicBezTo>
                    <a:pt x="269" y="361"/>
                    <a:pt x="269" y="361"/>
                    <a:pt x="268" y="360"/>
                  </a:cubicBezTo>
                  <a:cubicBezTo>
                    <a:pt x="267" y="360"/>
                    <a:pt x="267" y="360"/>
                    <a:pt x="267" y="360"/>
                  </a:cubicBezTo>
                  <a:cubicBezTo>
                    <a:pt x="266" y="360"/>
                    <a:pt x="266" y="360"/>
                    <a:pt x="266" y="360"/>
                  </a:cubicBezTo>
                  <a:cubicBezTo>
                    <a:pt x="265" y="359"/>
                    <a:pt x="265" y="359"/>
                    <a:pt x="265" y="359"/>
                  </a:cubicBezTo>
                  <a:cubicBezTo>
                    <a:pt x="263" y="358"/>
                    <a:pt x="263" y="358"/>
                    <a:pt x="263" y="358"/>
                  </a:cubicBezTo>
                  <a:cubicBezTo>
                    <a:pt x="261" y="357"/>
                    <a:pt x="261" y="357"/>
                    <a:pt x="261" y="357"/>
                  </a:cubicBezTo>
                  <a:cubicBezTo>
                    <a:pt x="256" y="354"/>
                    <a:pt x="256" y="354"/>
                    <a:pt x="256" y="354"/>
                  </a:cubicBezTo>
                  <a:cubicBezTo>
                    <a:pt x="251" y="361"/>
                    <a:pt x="251" y="361"/>
                    <a:pt x="251" y="361"/>
                  </a:cubicBezTo>
                  <a:cubicBezTo>
                    <a:pt x="248" y="364"/>
                    <a:pt x="248" y="364"/>
                    <a:pt x="248" y="364"/>
                  </a:cubicBezTo>
                  <a:cubicBezTo>
                    <a:pt x="246" y="366"/>
                    <a:pt x="246" y="366"/>
                    <a:pt x="246" y="366"/>
                  </a:cubicBezTo>
                  <a:cubicBezTo>
                    <a:pt x="243" y="369"/>
                    <a:pt x="243" y="369"/>
                    <a:pt x="243" y="369"/>
                  </a:cubicBezTo>
                  <a:cubicBezTo>
                    <a:pt x="241" y="371"/>
                    <a:pt x="239" y="373"/>
                    <a:pt x="237" y="375"/>
                  </a:cubicBezTo>
                  <a:cubicBezTo>
                    <a:pt x="233" y="379"/>
                    <a:pt x="230" y="383"/>
                    <a:pt x="226" y="386"/>
                  </a:cubicBezTo>
                  <a:cubicBezTo>
                    <a:pt x="231" y="383"/>
                    <a:pt x="236" y="378"/>
                    <a:pt x="241" y="374"/>
                  </a:cubicBezTo>
                  <a:cubicBezTo>
                    <a:pt x="243" y="372"/>
                    <a:pt x="245" y="370"/>
                    <a:pt x="247" y="367"/>
                  </a:cubicBezTo>
                  <a:cubicBezTo>
                    <a:pt x="249" y="366"/>
                    <a:pt x="249" y="366"/>
                    <a:pt x="249" y="366"/>
                  </a:cubicBezTo>
                  <a:cubicBezTo>
                    <a:pt x="250" y="365"/>
                    <a:pt x="250" y="365"/>
                    <a:pt x="250" y="365"/>
                  </a:cubicBezTo>
                  <a:cubicBezTo>
                    <a:pt x="251" y="363"/>
                    <a:pt x="251" y="363"/>
                    <a:pt x="251" y="363"/>
                  </a:cubicBezTo>
                  <a:cubicBezTo>
                    <a:pt x="257" y="357"/>
                    <a:pt x="257" y="357"/>
                    <a:pt x="257" y="357"/>
                  </a:cubicBezTo>
                  <a:cubicBezTo>
                    <a:pt x="261" y="359"/>
                    <a:pt x="261" y="359"/>
                    <a:pt x="261" y="359"/>
                  </a:cubicBezTo>
                  <a:cubicBezTo>
                    <a:pt x="263" y="360"/>
                    <a:pt x="263" y="360"/>
                    <a:pt x="263" y="360"/>
                  </a:cubicBezTo>
                  <a:cubicBezTo>
                    <a:pt x="264" y="361"/>
                    <a:pt x="264" y="361"/>
                    <a:pt x="264" y="361"/>
                  </a:cubicBezTo>
                  <a:cubicBezTo>
                    <a:pt x="266" y="362"/>
                    <a:pt x="266" y="362"/>
                    <a:pt x="267" y="362"/>
                  </a:cubicBezTo>
                  <a:cubicBezTo>
                    <a:pt x="269" y="363"/>
                    <a:pt x="269" y="363"/>
                    <a:pt x="269" y="363"/>
                  </a:cubicBezTo>
                  <a:cubicBezTo>
                    <a:pt x="272" y="364"/>
                    <a:pt x="275" y="365"/>
                    <a:pt x="278" y="366"/>
                  </a:cubicBezTo>
                  <a:cubicBezTo>
                    <a:pt x="284" y="367"/>
                    <a:pt x="291" y="368"/>
                    <a:pt x="297" y="369"/>
                  </a:cubicBezTo>
                  <a:cubicBezTo>
                    <a:pt x="303" y="369"/>
                    <a:pt x="310" y="369"/>
                    <a:pt x="316" y="368"/>
                  </a:cubicBezTo>
                  <a:cubicBezTo>
                    <a:pt x="319" y="367"/>
                    <a:pt x="322" y="367"/>
                    <a:pt x="325" y="366"/>
                  </a:cubicBezTo>
                  <a:cubicBezTo>
                    <a:pt x="328" y="365"/>
                    <a:pt x="328" y="365"/>
                    <a:pt x="328" y="365"/>
                  </a:cubicBezTo>
                  <a:cubicBezTo>
                    <a:pt x="329" y="365"/>
                    <a:pt x="329" y="365"/>
                    <a:pt x="329" y="365"/>
                  </a:cubicBezTo>
                  <a:cubicBezTo>
                    <a:pt x="330" y="364"/>
                    <a:pt x="331" y="364"/>
                    <a:pt x="331" y="364"/>
                  </a:cubicBezTo>
                  <a:cubicBezTo>
                    <a:pt x="334" y="363"/>
                    <a:pt x="336" y="362"/>
                    <a:pt x="339" y="361"/>
                  </a:cubicBezTo>
                  <a:cubicBezTo>
                    <a:pt x="342" y="368"/>
                    <a:pt x="342" y="368"/>
                    <a:pt x="342" y="368"/>
                  </a:cubicBezTo>
                  <a:cubicBezTo>
                    <a:pt x="342" y="369"/>
                    <a:pt x="342" y="370"/>
                    <a:pt x="343" y="371"/>
                  </a:cubicBezTo>
                  <a:cubicBezTo>
                    <a:pt x="343" y="372"/>
                    <a:pt x="343" y="372"/>
                    <a:pt x="343" y="372"/>
                  </a:cubicBezTo>
                  <a:cubicBezTo>
                    <a:pt x="343" y="372"/>
                    <a:pt x="343" y="372"/>
                    <a:pt x="343" y="372"/>
                  </a:cubicBezTo>
                  <a:cubicBezTo>
                    <a:pt x="344" y="373"/>
                    <a:pt x="344" y="373"/>
                    <a:pt x="344" y="373"/>
                  </a:cubicBezTo>
                  <a:cubicBezTo>
                    <a:pt x="345" y="376"/>
                    <a:pt x="346" y="378"/>
                    <a:pt x="348" y="381"/>
                  </a:cubicBezTo>
                  <a:cubicBezTo>
                    <a:pt x="351" y="386"/>
                    <a:pt x="354" y="390"/>
                    <a:pt x="358" y="394"/>
                  </a:cubicBezTo>
                  <a:cubicBezTo>
                    <a:pt x="361" y="399"/>
                    <a:pt x="366" y="403"/>
                    <a:pt x="370" y="406"/>
                  </a:cubicBezTo>
                  <a:cubicBezTo>
                    <a:pt x="372" y="408"/>
                    <a:pt x="375" y="409"/>
                    <a:pt x="377" y="411"/>
                  </a:cubicBezTo>
                  <a:cubicBezTo>
                    <a:pt x="378" y="411"/>
                    <a:pt x="378" y="411"/>
                    <a:pt x="378" y="411"/>
                  </a:cubicBezTo>
                  <a:cubicBezTo>
                    <a:pt x="379" y="412"/>
                    <a:pt x="379" y="412"/>
                    <a:pt x="379" y="412"/>
                  </a:cubicBezTo>
                  <a:cubicBezTo>
                    <a:pt x="380" y="413"/>
                    <a:pt x="381" y="413"/>
                    <a:pt x="382" y="414"/>
                  </a:cubicBezTo>
                  <a:cubicBezTo>
                    <a:pt x="384" y="415"/>
                    <a:pt x="386" y="416"/>
                    <a:pt x="388" y="417"/>
                  </a:cubicBezTo>
                  <a:cubicBezTo>
                    <a:pt x="381" y="433"/>
                    <a:pt x="381" y="433"/>
                    <a:pt x="381" y="433"/>
                  </a:cubicBezTo>
                  <a:cubicBezTo>
                    <a:pt x="376" y="445"/>
                    <a:pt x="376" y="445"/>
                    <a:pt x="376" y="445"/>
                  </a:cubicBezTo>
                  <a:cubicBezTo>
                    <a:pt x="372" y="454"/>
                    <a:pt x="369" y="462"/>
                    <a:pt x="365" y="471"/>
                  </a:cubicBezTo>
                  <a:cubicBezTo>
                    <a:pt x="359" y="488"/>
                    <a:pt x="352" y="504"/>
                    <a:pt x="346" y="521"/>
                  </a:cubicBezTo>
                  <a:cubicBezTo>
                    <a:pt x="352" y="505"/>
                    <a:pt x="358" y="488"/>
                    <a:pt x="365" y="471"/>
                  </a:cubicBezTo>
                  <a:cubicBezTo>
                    <a:pt x="368" y="462"/>
                    <a:pt x="372" y="454"/>
                    <a:pt x="375" y="445"/>
                  </a:cubicBezTo>
                  <a:cubicBezTo>
                    <a:pt x="377" y="441"/>
                    <a:pt x="379" y="437"/>
                    <a:pt x="381" y="433"/>
                  </a:cubicBezTo>
                  <a:cubicBezTo>
                    <a:pt x="388" y="417"/>
                    <a:pt x="388" y="417"/>
                    <a:pt x="388" y="417"/>
                  </a:cubicBezTo>
                  <a:cubicBezTo>
                    <a:pt x="385" y="416"/>
                    <a:pt x="382" y="414"/>
                    <a:pt x="380" y="413"/>
                  </a:cubicBezTo>
                  <a:cubicBezTo>
                    <a:pt x="380" y="413"/>
                    <a:pt x="379" y="413"/>
                    <a:pt x="379" y="412"/>
                  </a:cubicBezTo>
                  <a:cubicBezTo>
                    <a:pt x="378" y="412"/>
                    <a:pt x="378" y="412"/>
                    <a:pt x="378" y="412"/>
                  </a:cubicBezTo>
                  <a:cubicBezTo>
                    <a:pt x="377" y="411"/>
                    <a:pt x="377" y="411"/>
                    <a:pt x="377" y="411"/>
                  </a:cubicBezTo>
                  <a:cubicBezTo>
                    <a:pt x="376" y="411"/>
                    <a:pt x="375" y="410"/>
                    <a:pt x="375" y="410"/>
                  </a:cubicBezTo>
                  <a:cubicBezTo>
                    <a:pt x="372" y="408"/>
                    <a:pt x="369" y="406"/>
                    <a:pt x="366" y="403"/>
                  </a:cubicBezTo>
                  <a:cubicBezTo>
                    <a:pt x="360" y="398"/>
                    <a:pt x="355" y="392"/>
                    <a:pt x="351" y="386"/>
                  </a:cubicBezTo>
                  <a:cubicBezTo>
                    <a:pt x="349" y="382"/>
                    <a:pt x="347" y="379"/>
                    <a:pt x="345" y="376"/>
                  </a:cubicBezTo>
                  <a:cubicBezTo>
                    <a:pt x="345" y="375"/>
                    <a:pt x="344" y="374"/>
                    <a:pt x="344" y="373"/>
                  </a:cubicBezTo>
                  <a:cubicBezTo>
                    <a:pt x="343" y="372"/>
                    <a:pt x="343" y="372"/>
                    <a:pt x="343" y="372"/>
                  </a:cubicBezTo>
                  <a:cubicBezTo>
                    <a:pt x="342" y="370"/>
                    <a:pt x="342" y="370"/>
                    <a:pt x="342" y="370"/>
                  </a:cubicBezTo>
                  <a:cubicBezTo>
                    <a:pt x="341" y="367"/>
                    <a:pt x="340" y="364"/>
                    <a:pt x="339" y="361"/>
                  </a:cubicBezTo>
                  <a:cubicBezTo>
                    <a:pt x="336" y="362"/>
                    <a:pt x="334" y="363"/>
                    <a:pt x="331" y="364"/>
                  </a:cubicBezTo>
                  <a:cubicBezTo>
                    <a:pt x="330" y="364"/>
                    <a:pt x="330" y="365"/>
                    <a:pt x="329" y="365"/>
                  </a:cubicBezTo>
                  <a:cubicBezTo>
                    <a:pt x="328" y="365"/>
                    <a:pt x="328" y="365"/>
                    <a:pt x="328" y="365"/>
                  </a:cubicBezTo>
                  <a:cubicBezTo>
                    <a:pt x="325" y="366"/>
                    <a:pt x="325" y="366"/>
                    <a:pt x="325" y="366"/>
                  </a:cubicBezTo>
                  <a:cubicBezTo>
                    <a:pt x="322" y="367"/>
                    <a:pt x="319" y="368"/>
                    <a:pt x="316" y="368"/>
                  </a:cubicBezTo>
                  <a:cubicBezTo>
                    <a:pt x="309" y="369"/>
                    <a:pt x="303" y="369"/>
                    <a:pt x="297" y="369"/>
                  </a:cubicBezTo>
                  <a:cubicBezTo>
                    <a:pt x="290" y="369"/>
                    <a:pt x="284" y="368"/>
                    <a:pt x="278" y="366"/>
                  </a:cubicBezTo>
                  <a:cubicBezTo>
                    <a:pt x="275" y="366"/>
                    <a:pt x="272" y="365"/>
                    <a:pt x="269" y="364"/>
                  </a:cubicBezTo>
                  <a:cubicBezTo>
                    <a:pt x="268" y="363"/>
                    <a:pt x="267" y="363"/>
                    <a:pt x="267" y="363"/>
                  </a:cubicBezTo>
                  <a:cubicBezTo>
                    <a:pt x="266" y="362"/>
                    <a:pt x="266" y="362"/>
                    <a:pt x="264" y="362"/>
                  </a:cubicBezTo>
                  <a:cubicBezTo>
                    <a:pt x="262" y="361"/>
                    <a:pt x="262" y="361"/>
                    <a:pt x="262" y="361"/>
                  </a:cubicBezTo>
                  <a:cubicBezTo>
                    <a:pt x="261" y="360"/>
                    <a:pt x="261" y="360"/>
                    <a:pt x="261" y="360"/>
                  </a:cubicBezTo>
                  <a:cubicBezTo>
                    <a:pt x="257" y="358"/>
                    <a:pt x="257" y="358"/>
                    <a:pt x="257" y="358"/>
                  </a:cubicBezTo>
                  <a:cubicBezTo>
                    <a:pt x="252" y="364"/>
                    <a:pt x="252" y="364"/>
                    <a:pt x="252" y="364"/>
                  </a:cubicBezTo>
                  <a:cubicBezTo>
                    <a:pt x="250" y="366"/>
                    <a:pt x="250" y="366"/>
                    <a:pt x="250" y="366"/>
                  </a:cubicBezTo>
                  <a:cubicBezTo>
                    <a:pt x="248" y="368"/>
                    <a:pt x="248" y="368"/>
                    <a:pt x="248" y="368"/>
                  </a:cubicBezTo>
                  <a:cubicBezTo>
                    <a:pt x="246" y="370"/>
                    <a:pt x="244" y="372"/>
                    <a:pt x="241" y="375"/>
                  </a:cubicBezTo>
                  <a:cubicBezTo>
                    <a:pt x="237" y="379"/>
                    <a:pt x="232" y="383"/>
                    <a:pt x="227" y="387"/>
                  </a:cubicBezTo>
                  <a:cubicBezTo>
                    <a:pt x="225" y="389"/>
                    <a:pt x="222" y="391"/>
                    <a:pt x="220" y="392"/>
                  </a:cubicBezTo>
                  <a:cubicBezTo>
                    <a:pt x="217" y="395"/>
                    <a:pt x="215" y="397"/>
                    <a:pt x="212" y="398"/>
                  </a:cubicBezTo>
                  <a:cubicBezTo>
                    <a:pt x="208" y="402"/>
                    <a:pt x="204" y="405"/>
                    <a:pt x="204" y="406"/>
                  </a:cubicBezTo>
                  <a:cubicBezTo>
                    <a:pt x="205" y="406"/>
                    <a:pt x="206" y="406"/>
                    <a:pt x="208" y="405"/>
                  </a:cubicBezTo>
                  <a:cubicBezTo>
                    <a:pt x="208" y="405"/>
                    <a:pt x="208" y="406"/>
                    <a:pt x="208" y="406"/>
                  </a:cubicBezTo>
                  <a:cubicBezTo>
                    <a:pt x="209" y="411"/>
                    <a:pt x="214" y="426"/>
                    <a:pt x="223" y="449"/>
                  </a:cubicBezTo>
                  <a:cubicBezTo>
                    <a:pt x="222" y="449"/>
                    <a:pt x="222" y="449"/>
                    <a:pt x="222" y="449"/>
                  </a:cubicBezTo>
                  <a:cubicBezTo>
                    <a:pt x="217" y="438"/>
                    <a:pt x="214" y="431"/>
                    <a:pt x="212" y="427"/>
                  </a:cubicBezTo>
                  <a:cubicBezTo>
                    <a:pt x="210" y="423"/>
                    <a:pt x="209" y="422"/>
                    <a:pt x="209" y="422"/>
                  </a:cubicBezTo>
                  <a:cubicBezTo>
                    <a:pt x="207" y="421"/>
                    <a:pt x="208" y="426"/>
                    <a:pt x="206" y="423"/>
                  </a:cubicBezTo>
                  <a:cubicBezTo>
                    <a:pt x="216" y="445"/>
                    <a:pt x="225" y="467"/>
                    <a:pt x="232" y="490"/>
                  </a:cubicBezTo>
                  <a:cubicBezTo>
                    <a:pt x="234" y="496"/>
                    <a:pt x="238" y="507"/>
                    <a:pt x="240" y="513"/>
                  </a:cubicBezTo>
                  <a:cubicBezTo>
                    <a:pt x="251" y="541"/>
                    <a:pt x="260" y="569"/>
                    <a:pt x="268" y="598"/>
                  </a:cubicBezTo>
                  <a:cubicBezTo>
                    <a:pt x="271" y="608"/>
                    <a:pt x="271" y="608"/>
                    <a:pt x="271" y="608"/>
                  </a:cubicBezTo>
                  <a:cubicBezTo>
                    <a:pt x="273" y="614"/>
                    <a:pt x="273" y="614"/>
                    <a:pt x="273" y="614"/>
                  </a:cubicBezTo>
                  <a:cubicBezTo>
                    <a:pt x="274" y="619"/>
                    <a:pt x="274" y="619"/>
                    <a:pt x="274" y="619"/>
                  </a:cubicBezTo>
                  <a:cubicBezTo>
                    <a:pt x="275" y="622"/>
                    <a:pt x="275" y="622"/>
                    <a:pt x="275" y="622"/>
                  </a:cubicBezTo>
                  <a:cubicBezTo>
                    <a:pt x="268" y="622"/>
                    <a:pt x="268" y="622"/>
                    <a:pt x="268" y="622"/>
                  </a:cubicBezTo>
                  <a:cubicBezTo>
                    <a:pt x="268" y="621"/>
                    <a:pt x="268" y="621"/>
                    <a:pt x="268" y="621"/>
                  </a:cubicBezTo>
                  <a:cubicBezTo>
                    <a:pt x="263" y="604"/>
                    <a:pt x="263" y="604"/>
                    <a:pt x="263" y="604"/>
                  </a:cubicBezTo>
                  <a:cubicBezTo>
                    <a:pt x="261" y="595"/>
                    <a:pt x="261" y="595"/>
                    <a:pt x="261" y="595"/>
                  </a:cubicBezTo>
                  <a:cubicBezTo>
                    <a:pt x="257" y="582"/>
                    <a:pt x="253" y="570"/>
                    <a:pt x="249" y="557"/>
                  </a:cubicBezTo>
                  <a:cubicBezTo>
                    <a:pt x="241" y="532"/>
                    <a:pt x="232" y="507"/>
                    <a:pt x="223" y="483"/>
                  </a:cubicBezTo>
                  <a:cubicBezTo>
                    <a:pt x="218" y="471"/>
                    <a:pt x="213" y="459"/>
                    <a:pt x="208" y="447"/>
                  </a:cubicBezTo>
                  <a:cubicBezTo>
                    <a:pt x="206" y="441"/>
                    <a:pt x="203" y="435"/>
                    <a:pt x="201" y="429"/>
                  </a:cubicBezTo>
                  <a:cubicBezTo>
                    <a:pt x="196" y="420"/>
                    <a:pt x="196" y="420"/>
                    <a:pt x="196" y="420"/>
                  </a:cubicBezTo>
                  <a:cubicBezTo>
                    <a:pt x="190" y="406"/>
                    <a:pt x="190" y="406"/>
                    <a:pt x="190" y="406"/>
                  </a:cubicBezTo>
                  <a:cubicBezTo>
                    <a:pt x="185" y="407"/>
                    <a:pt x="185" y="407"/>
                    <a:pt x="185" y="407"/>
                  </a:cubicBezTo>
                  <a:cubicBezTo>
                    <a:pt x="182" y="407"/>
                    <a:pt x="182" y="407"/>
                    <a:pt x="182" y="407"/>
                  </a:cubicBezTo>
                  <a:cubicBezTo>
                    <a:pt x="182" y="407"/>
                    <a:pt x="181" y="408"/>
                    <a:pt x="181" y="408"/>
                  </a:cubicBezTo>
                  <a:cubicBezTo>
                    <a:pt x="180" y="408"/>
                    <a:pt x="180" y="408"/>
                    <a:pt x="180" y="408"/>
                  </a:cubicBezTo>
                  <a:cubicBezTo>
                    <a:pt x="178" y="408"/>
                    <a:pt x="177" y="408"/>
                    <a:pt x="175" y="408"/>
                  </a:cubicBezTo>
                  <a:cubicBezTo>
                    <a:pt x="172" y="408"/>
                    <a:pt x="169" y="407"/>
                    <a:pt x="166" y="407"/>
                  </a:cubicBezTo>
                  <a:cubicBezTo>
                    <a:pt x="159" y="405"/>
                    <a:pt x="154" y="402"/>
                    <a:pt x="149" y="397"/>
                  </a:cubicBezTo>
                  <a:cubicBezTo>
                    <a:pt x="144" y="393"/>
                    <a:pt x="140" y="388"/>
                    <a:pt x="138" y="382"/>
                  </a:cubicBezTo>
                  <a:cubicBezTo>
                    <a:pt x="136" y="376"/>
                    <a:pt x="136" y="370"/>
                    <a:pt x="138" y="366"/>
                  </a:cubicBezTo>
                  <a:cubicBezTo>
                    <a:pt x="139" y="364"/>
                    <a:pt x="141" y="362"/>
                    <a:pt x="143" y="360"/>
                  </a:cubicBezTo>
                  <a:cubicBezTo>
                    <a:pt x="145" y="358"/>
                    <a:pt x="148" y="357"/>
                    <a:pt x="151" y="356"/>
                  </a:cubicBezTo>
                  <a:cubicBezTo>
                    <a:pt x="156" y="355"/>
                    <a:pt x="162" y="356"/>
                    <a:pt x="167" y="359"/>
                  </a:cubicBezTo>
                  <a:cubicBezTo>
                    <a:pt x="172" y="362"/>
                    <a:pt x="177" y="367"/>
                    <a:pt x="180" y="373"/>
                  </a:cubicBezTo>
                  <a:cubicBezTo>
                    <a:pt x="181" y="374"/>
                    <a:pt x="182" y="375"/>
                    <a:pt x="183" y="377"/>
                  </a:cubicBezTo>
                  <a:cubicBezTo>
                    <a:pt x="185" y="382"/>
                    <a:pt x="185" y="382"/>
                    <a:pt x="185" y="382"/>
                  </a:cubicBezTo>
                  <a:cubicBezTo>
                    <a:pt x="193" y="398"/>
                    <a:pt x="193" y="398"/>
                    <a:pt x="193" y="398"/>
                  </a:cubicBezTo>
                  <a:cubicBezTo>
                    <a:pt x="195" y="397"/>
                    <a:pt x="197" y="396"/>
                    <a:pt x="200" y="395"/>
                  </a:cubicBezTo>
                  <a:cubicBezTo>
                    <a:pt x="201" y="394"/>
                    <a:pt x="202" y="394"/>
                    <a:pt x="203" y="393"/>
                  </a:cubicBezTo>
                  <a:cubicBezTo>
                    <a:pt x="204" y="393"/>
                    <a:pt x="205" y="392"/>
                    <a:pt x="206" y="392"/>
                  </a:cubicBezTo>
                  <a:cubicBezTo>
                    <a:pt x="207" y="391"/>
                    <a:pt x="207" y="391"/>
                    <a:pt x="207" y="391"/>
                  </a:cubicBezTo>
                  <a:cubicBezTo>
                    <a:pt x="208" y="390"/>
                    <a:pt x="208" y="390"/>
                    <a:pt x="208" y="390"/>
                  </a:cubicBezTo>
                  <a:cubicBezTo>
                    <a:pt x="210" y="389"/>
                    <a:pt x="210" y="389"/>
                    <a:pt x="210" y="389"/>
                  </a:cubicBezTo>
                  <a:cubicBezTo>
                    <a:pt x="211" y="388"/>
                    <a:pt x="212" y="388"/>
                    <a:pt x="213" y="387"/>
                  </a:cubicBezTo>
                  <a:cubicBezTo>
                    <a:pt x="218" y="384"/>
                    <a:pt x="222" y="381"/>
                    <a:pt x="226" y="378"/>
                  </a:cubicBezTo>
                  <a:cubicBezTo>
                    <a:pt x="230" y="374"/>
                    <a:pt x="234" y="371"/>
                    <a:pt x="238" y="367"/>
                  </a:cubicBezTo>
                  <a:cubicBezTo>
                    <a:pt x="240" y="365"/>
                    <a:pt x="242" y="363"/>
                    <a:pt x="243" y="361"/>
                  </a:cubicBezTo>
                  <a:cubicBezTo>
                    <a:pt x="244" y="360"/>
                    <a:pt x="244" y="360"/>
                    <a:pt x="244" y="360"/>
                  </a:cubicBezTo>
                  <a:cubicBezTo>
                    <a:pt x="245" y="359"/>
                    <a:pt x="245" y="359"/>
                    <a:pt x="245" y="359"/>
                  </a:cubicBezTo>
                  <a:cubicBezTo>
                    <a:pt x="246" y="358"/>
                    <a:pt x="246" y="358"/>
                    <a:pt x="247" y="357"/>
                  </a:cubicBezTo>
                  <a:cubicBezTo>
                    <a:pt x="249" y="355"/>
                    <a:pt x="250" y="353"/>
                    <a:pt x="252" y="351"/>
                  </a:cubicBezTo>
                  <a:cubicBezTo>
                    <a:pt x="250" y="349"/>
                    <a:pt x="249" y="347"/>
                    <a:pt x="248" y="345"/>
                  </a:cubicBezTo>
                  <a:cubicBezTo>
                    <a:pt x="247" y="344"/>
                    <a:pt x="247" y="344"/>
                    <a:pt x="247" y="344"/>
                  </a:cubicBezTo>
                  <a:cubicBezTo>
                    <a:pt x="247" y="344"/>
                    <a:pt x="246" y="343"/>
                    <a:pt x="246" y="343"/>
                  </a:cubicBezTo>
                  <a:cubicBezTo>
                    <a:pt x="246" y="343"/>
                    <a:pt x="246" y="343"/>
                    <a:pt x="246" y="343"/>
                  </a:cubicBezTo>
                  <a:cubicBezTo>
                    <a:pt x="246" y="342"/>
                    <a:pt x="246" y="342"/>
                    <a:pt x="245" y="341"/>
                  </a:cubicBezTo>
                  <a:cubicBezTo>
                    <a:pt x="245" y="340"/>
                    <a:pt x="244" y="338"/>
                    <a:pt x="243" y="336"/>
                  </a:cubicBezTo>
                  <a:cubicBezTo>
                    <a:pt x="243" y="335"/>
                    <a:pt x="243" y="334"/>
                    <a:pt x="243" y="333"/>
                  </a:cubicBezTo>
                  <a:cubicBezTo>
                    <a:pt x="243" y="332"/>
                    <a:pt x="243" y="332"/>
                    <a:pt x="242" y="331"/>
                  </a:cubicBezTo>
                  <a:cubicBezTo>
                    <a:pt x="242" y="331"/>
                    <a:pt x="242" y="330"/>
                    <a:pt x="242" y="330"/>
                  </a:cubicBezTo>
                  <a:cubicBezTo>
                    <a:pt x="242" y="328"/>
                    <a:pt x="242" y="326"/>
                    <a:pt x="243" y="324"/>
                  </a:cubicBezTo>
                  <a:cubicBezTo>
                    <a:pt x="244" y="315"/>
                    <a:pt x="247" y="306"/>
                    <a:pt x="252" y="299"/>
                  </a:cubicBezTo>
                  <a:cubicBezTo>
                    <a:pt x="254" y="296"/>
                    <a:pt x="257" y="293"/>
                    <a:pt x="260" y="291"/>
                  </a:cubicBezTo>
                  <a:cubicBezTo>
                    <a:pt x="263" y="289"/>
                    <a:pt x="267" y="288"/>
                    <a:pt x="270" y="288"/>
                  </a:cubicBezTo>
                  <a:cubicBezTo>
                    <a:pt x="274" y="288"/>
                    <a:pt x="277" y="290"/>
                    <a:pt x="280" y="292"/>
                  </a:cubicBezTo>
                  <a:cubicBezTo>
                    <a:pt x="283" y="294"/>
                    <a:pt x="286" y="297"/>
                    <a:pt x="287" y="300"/>
                  </a:cubicBezTo>
                  <a:cubicBezTo>
                    <a:pt x="288" y="304"/>
                    <a:pt x="288" y="307"/>
                    <a:pt x="287" y="311"/>
                  </a:cubicBezTo>
                  <a:cubicBezTo>
                    <a:pt x="287" y="315"/>
                    <a:pt x="285" y="319"/>
                    <a:pt x="283" y="323"/>
                  </a:cubicBezTo>
                  <a:cubicBezTo>
                    <a:pt x="280" y="327"/>
                    <a:pt x="278" y="330"/>
                    <a:pt x="275" y="334"/>
                  </a:cubicBezTo>
                  <a:cubicBezTo>
                    <a:pt x="274" y="336"/>
                    <a:pt x="274" y="336"/>
                    <a:pt x="274" y="336"/>
                  </a:cubicBezTo>
                  <a:cubicBezTo>
                    <a:pt x="272" y="338"/>
                    <a:pt x="272" y="338"/>
                    <a:pt x="272" y="338"/>
                  </a:cubicBezTo>
                  <a:cubicBezTo>
                    <a:pt x="267" y="344"/>
                    <a:pt x="267" y="344"/>
                    <a:pt x="267" y="344"/>
                  </a:cubicBezTo>
                  <a:cubicBezTo>
                    <a:pt x="266" y="346"/>
                    <a:pt x="265" y="347"/>
                    <a:pt x="265" y="349"/>
                  </a:cubicBezTo>
                  <a:cubicBezTo>
                    <a:pt x="265" y="349"/>
                    <a:pt x="265" y="350"/>
                    <a:pt x="265" y="350"/>
                  </a:cubicBezTo>
                  <a:cubicBezTo>
                    <a:pt x="265" y="351"/>
                    <a:pt x="266" y="351"/>
                    <a:pt x="266" y="351"/>
                  </a:cubicBezTo>
                  <a:cubicBezTo>
                    <a:pt x="266" y="351"/>
                    <a:pt x="266" y="351"/>
                    <a:pt x="266" y="351"/>
                  </a:cubicBezTo>
                  <a:cubicBezTo>
                    <a:pt x="266" y="352"/>
                    <a:pt x="266" y="352"/>
                    <a:pt x="266" y="352"/>
                  </a:cubicBezTo>
                  <a:cubicBezTo>
                    <a:pt x="267" y="354"/>
                    <a:pt x="268" y="354"/>
                    <a:pt x="270" y="355"/>
                  </a:cubicBezTo>
                  <a:cubicBezTo>
                    <a:pt x="272" y="356"/>
                    <a:pt x="274" y="357"/>
                    <a:pt x="276" y="357"/>
                  </a:cubicBezTo>
                  <a:cubicBezTo>
                    <a:pt x="277" y="358"/>
                    <a:pt x="278" y="358"/>
                    <a:pt x="280" y="358"/>
                  </a:cubicBezTo>
                  <a:cubicBezTo>
                    <a:pt x="281" y="358"/>
                    <a:pt x="282" y="359"/>
                    <a:pt x="283" y="359"/>
                  </a:cubicBezTo>
                  <a:cubicBezTo>
                    <a:pt x="285" y="359"/>
                    <a:pt x="285" y="359"/>
                    <a:pt x="285" y="359"/>
                  </a:cubicBezTo>
                  <a:cubicBezTo>
                    <a:pt x="287" y="360"/>
                    <a:pt x="287" y="360"/>
                    <a:pt x="287" y="360"/>
                  </a:cubicBezTo>
                  <a:cubicBezTo>
                    <a:pt x="292" y="360"/>
                    <a:pt x="297" y="361"/>
                    <a:pt x="302" y="361"/>
                  </a:cubicBezTo>
                  <a:cubicBezTo>
                    <a:pt x="308" y="361"/>
                    <a:pt x="313" y="360"/>
                    <a:pt x="318" y="359"/>
                  </a:cubicBezTo>
                  <a:cubicBezTo>
                    <a:pt x="321" y="359"/>
                    <a:pt x="324" y="358"/>
                    <a:pt x="327" y="357"/>
                  </a:cubicBezTo>
                  <a:cubicBezTo>
                    <a:pt x="327" y="357"/>
                    <a:pt x="328" y="356"/>
                    <a:pt x="329" y="356"/>
                  </a:cubicBezTo>
                  <a:cubicBezTo>
                    <a:pt x="330" y="355"/>
                    <a:pt x="331" y="355"/>
                    <a:pt x="332" y="355"/>
                  </a:cubicBezTo>
                  <a:cubicBezTo>
                    <a:pt x="338" y="352"/>
                    <a:pt x="338" y="352"/>
                    <a:pt x="338" y="352"/>
                  </a:cubicBezTo>
                  <a:cubicBezTo>
                    <a:pt x="338" y="347"/>
                    <a:pt x="338" y="347"/>
                    <a:pt x="338" y="347"/>
                  </a:cubicBezTo>
                  <a:cubicBezTo>
                    <a:pt x="337" y="344"/>
                    <a:pt x="337" y="344"/>
                    <a:pt x="337" y="344"/>
                  </a:cubicBezTo>
                  <a:cubicBezTo>
                    <a:pt x="337" y="343"/>
                    <a:pt x="337" y="343"/>
                    <a:pt x="337" y="343"/>
                  </a:cubicBezTo>
                  <a:cubicBezTo>
                    <a:pt x="337" y="342"/>
                    <a:pt x="337" y="342"/>
                    <a:pt x="337" y="342"/>
                  </a:cubicBezTo>
                  <a:cubicBezTo>
                    <a:pt x="336" y="340"/>
                    <a:pt x="336" y="340"/>
                    <a:pt x="336" y="340"/>
                  </a:cubicBezTo>
                  <a:cubicBezTo>
                    <a:pt x="336" y="339"/>
                    <a:pt x="336" y="339"/>
                    <a:pt x="336" y="339"/>
                  </a:cubicBezTo>
                  <a:cubicBezTo>
                    <a:pt x="336" y="336"/>
                    <a:pt x="336" y="336"/>
                    <a:pt x="336" y="336"/>
                  </a:cubicBezTo>
                  <a:cubicBezTo>
                    <a:pt x="336" y="333"/>
                    <a:pt x="335" y="330"/>
                    <a:pt x="335" y="327"/>
                  </a:cubicBezTo>
                  <a:cubicBezTo>
                    <a:pt x="336" y="321"/>
                    <a:pt x="337" y="315"/>
                    <a:pt x="340" y="310"/>
                  </a:cubicBezTo>
                  <a:cubicBezTo>
                    <a:pt x="342" y="307"/>
                    <a:pt x="343" y="305"/>
                    <a:pt x="345" y="303"/>
                  </a:cubicBezTo>
                  <a:cubicBezTo>
                    <a:pt x="347" y="302"/>
                    <a:pt x="348" y="301"/>
                    <a:pt x="349" y="300"/>
                  </a:cubicBezTo>
                  <a:cubicBezTo>
                    <a:pt x="350" y="299"/>
                    <a:pt x="351" y="299"/>
                    <a:pt x="352" y="298"/>
                  </a:cubicBezTo>
                  <a:cubicBezTo>
                    <a:pt x="357" y="296"/>
                    <a:pt x="363" y="295"/>
                    <a:pt x="367" y="297"/>
                  </a:cubicBezTo>
                  <a:cubicBezTo>
                    <a:pt x="368" y="297"/>
                    <a:pt x="369" y="298"/>
                    <a:pt x="370" y="299"/>
                  </a:cubicBezTo>
                  <a:cubicBezTo>
                    <a:pt x="370" y="299"/>
                    <a:pt x="371" y="299"/>
                    <a:pt x="371" y="300"/>
                  </a:cubicBezTo>
                  <a:cubicBezTo>
                    <a:pt x="372" y="300"/>
                    <a:pt x="372" y="301"/>
                    <a:pt x="373" y="301"/>
                  </a:cubicBezTo>
                  <a:cubicBezTo>
                    <a:pt x="374" y="304"/>
                    <a:pt x="376" y="306"/>
                    <a:pt x="377" y="308"/>
                  </a:cubicBezTo>
                  <a:cubicBezTo>
                    <a:pt x="378" y="311"/>
                    <a:pt x="378" y="313"/>
                    <a:pt x="378" y="316"/>
                  </a:cubicBezTo>
                  <a:cubicBezTo>
                    <a:pt x="378" y="319"/>
                    <a:pt x="377" y="322"/>
                    <a:pt x="376" y="324"/>
                  </a:cubicBezTo>
                  <a:cubicBezTo>
                    <a:pt x="374" y="330"/>
                    <a:pt x="371" y="335"/>
                    <a:pt x="366" y="339"/>
                  </a:cubicBezTo>
                  <a:cubicBezTo>
                    <a:pt x="364" y="342"/>
                    <a:pt x="362" y="344"/>
                    <a:pt x="359" y="346"/>
                  </a:cubicBezTo>
                  <a:cubicBezTo>
                    <a:pt x="359" y="346"/>
                    <a:pt x="358" y="347"/>
                    <a:pt x="357" y="347"/>
                  </a:cubicBezTo>
                  <a:cubicBezTo>
                    <a:pt x="356" y="348"/>
                    <a:pt x="356" y="348"/>
                    <a:pt x="356" y="348"/>
                  </a:cubicBezTo>
                  <a:cubicBezTo>
                    <a:pt x="355" y="349"/>
                    <a:pt x="355" y="349"/>
                    <a:pt x="355" y="349"/>
                  </a:cubicBezTo>
                  <a:cubicBezTo>
                    <a:pt x="352" y="351"/>
                    <a:pt x="349" y="353"/>
                    <a:pt x="346" y="355"/>
                  </a:cubicBezTo>
                  <a:cubicBezTo>
                    <a:pt x="347" y="357"/>
                    <a:pt x="348" y="359"/>
                    <a:pt x="349" y="361"/>
                  </a:cubicBezTo>
                  <a:cubicBezTo>
                    <a:pt x="349" y="362"/>
                    <a:pt x="350" y="363"/>
                    <a:pt x="350" y="364"/>
                  </a:cubicBezTo>
                  <a:cubicBezTo>
                    <a:pt x="351" y="366"/>
                    <a:pt x="351" y="366"/>
                    <a:pt x="351" y="366"/>
                  </a:cubicBezTo>
                  <a:cubicBezTo>
                    <a:pt x="351" y="367"/>
                    <a:pt x="351" y="367"/>
                    <a:pt x="351" y="367"/>
                  </a:cubicBezTo>
                  <a:cubicBezTo>
                    <a:pt x="352" y="369"/>
                    <a:pt x="353" y="372"/>
                    <a:pt x="354" y="374"/>
                  </a:cubicBezTo>
                  <a:cubicBezTo>
                    <a:pt x="357" y="378"/>
                    <a:pt x="360" y="383"/>
                    <a:pt x="363" y="387"/>
                  </a:cubicBezTo>
                  <a:cubicBezTo>
                    <a:pt x="366" y="392"/>
                    <a:pt x="370" y="396"/>
                    <a:pt x="374" y="399"/>
                  </a:cubicBezTo>
                  <a:cubicBezTo>
                    <a:pt x="375" y="400"/>
                    <a:pt x="377" y="401"/>
                    <a:pt x="378" y="401"/>
                  </a:cubicBezTo>
                  <a:cubicBezTo>
                    <a:pt x="378" y="402"/>
                    <a:pt x="379" y="402"/>
                    <a:pt x="379" y="403"/>
                  </a:cubicBezTo>
                  <a:cubicBezTo>
                    <a:pt x="380" y="403"/>
                    <a:pt x="380" y="403"/>
                    <a:pt x="380" y="403"/>
                  </a:cubicBezTo>
                  <a:cubicBezTo>
                    <a:pt x="381" y="403"/>
                    <a:pt x="381" y="403"/>
                    <a:pt x="381" y="403"/>
                  </a:cubicBezTo>
                  <a:cubicBezTo>
                    <a:pt x="382" y="404"/>
                    <a:pt x="382" y="404"/>
                    <a:pt x="382" y="404"/>
                  </a:cubicBezTo>
                  <a:cubicBezTo>
                    <a:pt x="384" y="405"/>
                    <a:pt x="386" y="406"/>
                    <a:pt x="388" y="407"/>
                  </a:cubicBezTo>
                  <a:cubicBezTo>
                    <a:pt x="390" y="408"/>
                    <a:pt x="392" y="409"/>
                    <a:pt x="394" y="410"/>
                  </a:cubicBezTo>
                  <a:cubicBezTo>
                    <a:pt x="402" y="394"/>
                    <a:pt x="402" y="394"/>
                    <a:pt x="402" y="394"/>
                  </a:cubicBezTo>
                  <a:cubicBezTo>
                    <a:pt x="407" y="384"/>
                    <a:pt x="407" y="384"/>
                    <a:pt x="407" y="384"/>
                  </a:cubicBezTo>
                  <a:cubicBezTo>
                    <a:pt x="409" y="379"/>
                    <a:pt x="409" y="379"/>
                    <a:pt x="409" y="379"/>
                  </a:cubicBezTo>
                  <a:cubicBezTo>
                    <a:pt x="410" y="378"/>
                    <a:pt x="410" y="378"/>
                    <a:pt x="410" y="378"/>
                  </a:cubicBezTo>
                  <a:cubicBezTo>
                    <a:pt x="410" y="377"/>
                    <a:pt x="410" y="377"/>
                    <a:pt x="410" y="377"/>
                  </a:cubicBezTo>
                  <a:cubicBezTo>
                    <a:pt x="411" y="377"/>
                    <a:pt x="411" y="376"/>
                    <a:pt x="412" y="375"/>
                  </a:cubicBezTo>
                  <a:cubicBezTo>
                    <a:pt x="414" y="373"/>
                    <a:pt x="416" y="370"/>
                    <a:pt x="418" y="368"/>
                  </a:cubicBezTo>
                  <a:cubicBezTo>
                    <a:pt x="420" y="366"/>
                    <a:pt x="423" y="364"/>
                    <a:pt x="425" y="363"/>
                  </a:cubicBezTo>
                  <a:cubicBezTo>
                    <a:pt x="426" y="362"/>
                    <a:pt x="428" y="362"/>
                    <a:pt x="429" y="362"/>
                  </a:cubicBezTo>
                  <a:cubicBezTo>
                    <a:pt x="429" y="362"/>
                    <a:pt x="430" y="362"/>
                    <a:pt x="430" y="362"/>
                  </a:cubicBezTo>
                  <a:cubicBezTo>
                    <a:pt x="431" y="362"/>
                    <a:pt x="431" y="362"/>
                    <a:pt x="432" y="362"/>
                  </a:cubicBezTo>
                  <a:cubicBezTo>
                    <a:pt x="436" y="363"/>
                    <a:pt x="441" y="367"/>
                    <a:pt x="443" y="372"/>
                  </a:cubicBezTo>
                  <a:cubicBezTo>
                    <a:pt x="445" y="377"/>
                    <a:pt x="446" y="384"/>
                    <a:pt x="445" y="390"/>
                  </a:cubicBezTo>
                  <a:cubicBezTo>
                    <a:pt x="445" y="393"/>
                    <a:pt x="444" y="396"/>
                    <a:pt x="442" y="399"/>
                  </a:cubicBezTo>
                  <a:cubicBezTo>
                    <a:pt x="441" y="402"/>
                    <a:pt x="440" y="404"/>
                    <a:pt x="438" y="406"/>
                  </a:cubicBezTo>
                  <a:cubicBezTo>
                    <a:pt x="434" y="411"/>
                    <a:pt x="428" y="414"/>
                    <a:pt x="422" y="416"/>
                  </a:cubicBezTo>
                  <a:cubicBezTo>
                    <a:pt x="419" y="417"/>
                    <a:pt x="416" y="417"/>
                    <a:pt x="413" y="417"/>
                  </a:cubicBezTo>
                  <a:cubicBezTo>
                    <a:pt x="411" y="418"/>
                    <a:pt x="410" y="418"/>
                    <a:pt x="408" y="418"/>
                  </a:cubicBezTo>
                  <a:cubicBezTo>
                    <a:pt x="407" y="418"/>
                    <a:pt x="407" y="418"/>
                    <a:pt x="407" y="418"/>
                  </a:cubicBezTo>
                  <a:cubicBezTo>
                    <a:pt x="407" y="418"/>
                    <a:pt x="406" y="418"/>
                    <a:pt x="406" y="418"/>
                  </a:cubicBezTo>
                  <a:cubicBezTo>
                    <a:pt x="405" y="417"/>
                    <a:pt x="404" y="417"/>
                    <a:pt x="403" y="417"/>
                  </a:cubicBezTo>
                  <a:cubicBezTo>
                    <a:pt x="398" y="417"/>
                    <a:pt x="398" y="417"/>
                    <a:pt x="398" y="417"/>
                  </a:cubicBezTo>
                  <a:cubicBezTo>
                    <a:pt x="394" y="426"/>
                    <a:pt x="394" y="426"/>
                    <a:pt x="394" y="426"/>
                  </a:cubicBezTo>
                  <a:cubicBezTo>
                    <a:pt x="392" y="432"/>
                    <a:pt x="392" y="432"/>
                    <a:pt x="392" y="432"/>
                  </a:cubicBezTo>
                  <a:cubicBezTo>
                    <a:pt x="387" y="442"/>
                    <a:pt x="387" y="442"/>
                    <a:pt x="387" y="442"/>
                  </a:cubicBezTo>
                  <a:cubicBezTo>
                    <a:pt x="384" y="449"/>
                    <a:pt x="381" y="456"/>
                    <a:pt x="378" y="463"/>
                  </a:cubicBezTo>
                  <a:cubicBezTo>
                    <a:pt x="372" y="477"/>
                    <a:pt x="367" y="492"/>
                    <a:pt x="362" y="506"/>
                  </a:cubicBezTo>
                  <a:cubicBezTo>
                    <a:pt x="351" y="535"/>
                    <a:pt x="342" y="564"/>
                    <a:pt x="333" y="593"/>
                  </a:cubicBezTo>
                  <a:cubicBezTo>
                    <a:pt x="330" y="604"/>
                    <a:pt x="330" y="604"/>
                    <a:pt x="330" y="604"/>
                  </a:cubicBezTo>
                  <a:cubicBezTo>
                    <a:pt x="327" y="613"/>
                    <a:pt x="327" y="613"/>
                    <a:pt x="327" y="613"/>
                  </a:cubicBezTo>
                  <a:cubicBezTo>
                    <a:pt x="326" y="619"/>
                    <a:pt x="326" y="619"/>
                    <a:pt x="326" y="619"/>
                  </a:cubicBezTo>
                  <a:cubicBezTo>
                    <a:pt x="325" y="621"/>
                    <a:pt x="325" y="621"/>
                    <a:pt x="325" y="621"/>
                  </a:cubicBezTo>
                  <a:cubicBezTo>
                    <a:pt x="325" y="622"/>
                    <a:pt x="325" y="622"/>
                    <a:pt x="325" y="622"/>
                  </a:cubicBezTo>
                  <a:lnTo>
                    <a:pt x="318" y="6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349250" y="324485"/>
            <a:ext cx="26212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一、</a:t>
            </a:r>
            <a:r>
              <a:rPr lang="zh-CN" altLang="en-US" sz="2400" dirty="0">
                <a:solidFill>
                  <a:schemeClr val="bg1"/>
                </a:solidFill>
                <a:latin typeface="楷体" panose="02010609060101010101" charset="-122"/>
                <a:ea typeface="楷体" panose="02010609060101010101" charset="-122"/>
                <a:cs typeface="+mn-ea"/>
                <a:sym typeface="+mn-lt"/>
              </a:rPr>
              <a:t>避免职业倦怠</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endParaRPr lang="zh-CN" altLang="en-US" sz="2000" dirty="0">
              <a:solidFill>
                <a:schemeClr val="bg1"/>
              </a:solidFill>
              <a:latin typeface="楷体" panose="02010609060101010101" charset="-122"/>
              <a:ea typeface="楷体" panose="02010609060101010101" charset="-122"/>
              <a:cs typeface="+mn-ea"/>
              <a:sym typeface="+mn-lt"/>
            </a:endParaRPr>
          </a:p>
        </p:txBody>
      </p:sp>
      <p:grpSp>
        <p:nvGrpSpPr>
          <p:cNvPr id="64" name="组合 63"/>
          <p:cNvGrpSpPr/>
          <p:nvPr/>
        </p:nvGrpSpPr>
        <p:grpSpPr>
          <a:xfrm>
            <a:off x="349404" y="1907011"/>
            <a:ext cx="1678152" cy="1008167"/>
            <a:chOff x="2004849" y="2924916"/>
            <a:chExt cx="1678152" cy="1008167"/>
          </a:xfrm>
        </p:grpSpPr>
        <p:pic>
          <p:nvPicPr>
            <p:cNvPr id="6" name="图片 5"/>
            <p:cNvPicPr>
              <a:picLocks noChangeAspect="1"/>
            </p:cNvPicPr>
            <p:nvPr/>
          </p:nvPicPr>
          <p:blipFill>
            <a:blip r:embed="rId3"/>
            <a:stretch>
              <a:fillRect/>
            </a:stretch>
          </p:blipFill>
          <p:spPr>
            <a:xfrm>
              <a:off x="2004849" y="2924916"/>
              <a:ext cx="1678152" cy="1008167"/>
            </a:xfrm>
            <a:prstGeom prst="rect">
              <a:avLst/>
            </a:prstGeom>
          </p:spPr>
        </p:pic>
        <p:grpSp>
          <p:nvGrpSpPr>
            <p:cNvPr id="7" name="chenying0907 90"/>
            <p:cNvGrpSpPr/>
            <p:nvPr/>
          </p:nvGrpSpPr>
          <p:grpSpPr bwMode="auto">
            <a:xfrm>
              <a:off x="2605109" y="3095631"/>
              <a:ext cx="430202" cy="643727"/>
              <a:chOff x="5844088" y="2600655"/>
              <a:chExt cx="385904" cy="611158"/>
            </a:xfrm>
          </p:grpSpPr>
          <p:grpSp>
            <p:nvGrpSpPr>
              <p:cNvPr id="8" name="chenying0907 91"/>
              <p:cNvGrpSpPr/>
              <p:nvPr/>
            </p:nvGrpSpPr>
            <p:grpSpPr bwMode="auto">
              <a:xfrm rot="8489641">
                <a:off x="6013992" y="2653092"/>
                <a:ext cx="216000" cy="558721"/>
                <a:chOff x="6011031" y="2540000"/>
                <a:chExt cx="242182" cy="626447"/>
              </a:xfrm>
            </p:grpSpPr>
            <p:sp>
              <p:nvSpPr>
                <p:cNvPr id="11"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3"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4"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9"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grpSp>
      <p:grpSp>
        <p:nvGrpSpPr>
          <p:cNvPr id="63" name="组合 62"/>
          <p:cNvGrpSpPr/>
          <p:nvPr/>
        </p:nvGrpSpPr>
        <p:grpSpPr>
          <a:xfrm>
            <a:off x="349425" y="3705966"/>
            <a:ext cx="1678152" cy="1008167"/>
            <a:chOff x="4140216" y="2924916"/>
            <a:chExt cx="1678152" cy="1008167"/>
          </a:xfrm>
        </p:grpSpPr>
        <p:grpSp>
          <p:nvGrpSpPr>
            <p:cNvPr id="23" name="chenying0907 110"/>
            <p:cNvGrpSpPr/>
            <p:nvPr/>
          </p:nvGrpSpPr>
          <p:grpSpPr bwMode="auto">
            <a:xfrm>
              <a:off x="4702326" y="3176388"/>
              <a:ext cx="621402" cy="525015"/>
              <a:chOff x="4577745" y="4336117"/>
              <a:chExt cx="557229" cy="497597"/>
            </a:xfrm>
          </p:grpSpPr>
          <p:sp>
            <p:nvSpPr>
              <p:cNvPr id="24"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5"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pic>
          <p:nvPicPr>
            <p:cNvPr id="60" name="图片 59"/>
            <p:cNvPicPr>
              <a:picLocks noChangeAspect="1"/>
            </p:cNvPicPr>
            <p:nvPr/>
          </p:nvPicPr>
          <p:blipFill>
            <a:blip r:embed="rId3"/>
            <a:stretch>
              <a:fillRect/>
            </a:stretch>
          </p:blipFill>
          <p:spPr>
            <a:xfrm>
              <a:off x="4140216" y="2924916"/>
              <a:ext cx="1678152" cy="1008167"/>
            </a:xfrm>
            <a:prstGeom prst="rect">
              <a:avLst/>
            </a:prstGeom>
          </p:spPr>
        </p:pic>
      </p:grpSp>
      <p:grpSp>
        <p:nvGrpSpPr>
          <p:cNvPr id="12" name="组合 11"/>
          <p:cNvGrpSpPr/>
          <p:nvPr/>
        </p:nvGrpSpPr>
        <p:grpSpPr>
          <a:xfrm>
            <a:off x="349446" y="5254096"/>
            <a:ext cx="1678152" cy="1008167"/>
            <a:chOff x="6619487" y="3062718"/>
            <a:chExt cx="1678152" cy="1008167"/>
          </a:xfrm>
        </p:grpSpPr>
        <p:grpSp>
          <p:nvGrpSpPr>
            <p:cNvPr id="15" name="chenying0907 98"/>
            <p:cNvGrpSpPr/>
            <p:nvPr/>
          </p:nvGrpSpPr>
          <p:grpSpPr bwMode="auto">
            <a:xfrm>
              <a:off x="7193892" y="3310825"/>
              <a:ext cx="529343" cy="454790"/>
              <a:chOff x="7002966" y="4415883"/>
              <a:chExt cx="507443" cy="461687"/>
            </a:xfrm>
          </p:grpSpPr>
          <p:grpSp>
            <p:nvGrpSpPr>
              <p:cNvPr id="16" name="chenying0907 99"/>
              <p:cNvGrpSpPr/>
              <p:nvPr/>
            </p:nvGrpSpPr>
            <p:grpSpPr bwMode="auto">
              <a:xfrm>
                <a:off x="7002966" y="4415883"/>
                <a:ext cx="507443" cy="461687"/>
                <a:chOff x="7002966" y="4415883"/>
                <a:chExt cx="602999" cy="548627"/>
              </a:xfrm>
            </p:grpSpPr>
            <p:sp>
              <p:nvSpPr>
                <p:cNvPr id="21"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2"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17"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8"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9"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0"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pic>
          <p:nvPicPr>
            <p:cNvPr id="61" name="图片 60"/>
            <p:cNvPicPr>
              <a:picLocks noChangeAspect="1"/>
            </p:cNvPicPr>
            <p:nvPr/>
          </p:nvPicPr>
          <p:blipFill>
            <a:blip r:embed="rId3"/>
            <a:stretch>
              <a:fillRect/>
            </a:stretch>
          </p:blipFill>
          <p:spPr>
            <a:xfrm>
              <a:off x="6619487" y="3062718"/>
              <a:ext cx="1678152" cy="1008167"/>
            </a:xfrm>
            <a:prstGeom prst="rect">
              <a:avLst/>
            </a:prstGeom>
          </p:spPr>
        </p:pic>
      </p:grpSp>
      <p:sp>
        <p:nvSpPr>
          <p:cNvPr id="66" name="文本框 65"/>
          <p:cNvSpPr txBox="1"/>
          <p:nvPr/>
        </p:nvSpPr>
        <p:spPr>
          <a:xfrm>
            <a:off x="2094230" y="1431290"/>
            <a:ext cx="9478010" cy="1350010"/>
          </a:xfrm>
          <a:prstGeom prst="rect">
            <a:avLst/>
          </a:prstGeom>
          <a:noFill/>
        </p:spPr>
        <p:txBody>
          <a:bodyPr wrap="square" rtlCol="0">
            <a:noAutofit/>
          </a:bodyPr>
          <a:p>
            <a:pPr indent="457200" algn="just" fontAlgn="auto">
              <a:lnSpc>
                <a:spcPct val="100000"/>
              </a:lnSpc>
            </a:pPr>
            <a:r>
              <a:rPr lang="zh-CN" altLang="en-US" dirty="0">
                <a:solidFill>
                  <a:schemeClr val="bg1"/>
                </a:solidFill>
                <a:latin typeface="楷体" panose="02010609060101010101" charset="-122"/>
                <a:ea typeface="楷体" panose="02010609060101010101" charset="-122"/>
                <a:cs typeface="+mn-ea"/>
                <a:sym typeface="+mn-lt"/>
              </a:rPr>
              <a:t>教育已成为每个家庭的首要大事，许多家庭都以是否有利于孩子的教育作为决定家庭事务的重要标准。家长对孩子的教育有多重视，就对教师有多关注，甚至在某种程度上是挑剔。没有哪个时期像现在这样使得教师和学校成为众矢之的，尤其是信息时代，加剧了教师压力的显性化，降低了教师的专业自由度。这些感受和情绪的积累，很容易导致教师因紧张过度或者心有畏惧而松懈、疲惫，对职业失去热情。这就需要学校尽可能为教师的工作营造更宽松的环境、更自由的专业发展空间、更和谐的人文氛围、更通畅的信息沟通渠道，让教师能够有舒畅的心情和成长的愿望。</a:t>
            </a:r>
            <a:endParaRPr lang="zh-CN" altLang="en-US" dirty="0">
              <a:solidFill>
                <a:schemeClr val="bg1"/>
              </a:solidFill>
              <a:latin typeface="楷体" panose="02010609060101010101" charset="-122"/>
              <a:ea typeface="楷体" panose="02010609060101010101" charset="-122"/>
              <a:cs typeface="+mn-ea"/>
              <a:sym typeface="+mn-lt"/>
            </a:endParaRPr>
          </a:p>
        </p:txBody>
      </p:sp>
      <p:sp>
        <p:nvSpPr>
          <p:cNvPr id="67" name="文本框 66"/>
          <p:cNvSpPr txBox="1"/>
          <p:nvPr/>
        </p:nvSpPr>
        <p:spPr>
          <a:xfrm>
            <a:off x="3685540" y="816610"/>
            <a:ext cx="4568190" cy="398780"/>
          </a:xfrm>
          <a:prstGeom prst="rect">
            <a:avLst/>
          </a:prstGeom>
          <a:noFill/>
        </p:spPr>
        <p:txBody>
          <a:bodyPr wrap="square" rtlCol="0">
            <a:spAutoFit/>
          </a:bodyPr>
          <a:p>
            <a:pPr algn="ctr"/>
            <a:r>
              <a:rPr lang="zh-CN" altLang="en-US" sz="2000" dirty="0">
                <a:solidFill>
                  <a:schemeClr val="bg1"/>
                </a:solidFill>
                <a:latin typeface="楷体" panose="02010609060101010101" charset="-122"/>
                <a:ea typeface="楷体" panose="02010609060101010101" charset="-122"/>
                <a:cs typeface="+mn-ea"/>
                <a:sym typeface="+mn-lt"/>
              </a:rPr>
              <a:t>（</a:t>
            </a:r>
            <a:r>
              <a:rPr lang="en-US" altLang="zh-CN" sz="2000" dirty="0">
                <a:solidFill>
                  <a:schemeClr val="bg1"/>
                </a:solidFill>
                <a:latin typeface="楷体" panose="02010609060101010101" charset="-122"/>
                <a:ea typeface="楷体" panose="02010609060101010101" charset="-122"/>
                <a:cs typeface="+mn-ea"/>
                <a:sym typeface="+mn-lt"/>
              </a:rPr>
              <a:t>1</a:t>
            </a:r>
            <a:r>
              <a:rPr lang="zh-CN" altLang="en-US" sz="2000" dirty="0">
                <a:solidFill>
                  <a:schemeClr val="bg1"/>
                </a:solidFill>
                <a:latin typeface="楷体" panose="02010609060101010101" charset="-122"/>
                <a:ea typeface="楷体" panose="02010609060101010101" charset="-122"/>
                <a:cs typeface="+mn-ea"/>
                <a:sym typeface="+mn-lt"/>
              </a:rPr>
              <a:t>）缓解压力，营造和谐校园文化</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76" name="文本框 75"/>
          <p:cNvSpPr txBox="1"/>
          <p:nvPr>
            <p:custDataLst>
              <p:tags r:id="rId4"/>
            </p:custDataLst>
          </p:nvPr>
        </p:nvSpPr>
        <p:spPr>
          <a:xfrm>
            <a:off x="3769995" y="3420110"/>
            <a:ext cx="4651375" cy="398780"/>
          </a:xfrm>
          <a:prstGeom prst="rect">
            <a:avLst/>
          </a:prstGeom>
          <a:noFill/>
        </p:spPr>
        <p:txBody>
          <a:bodyPr wrap="square" rtlCol="0">
            <a:spAutoFit/>
          </a:bodyPr>
          <a:p>
            <a:pPr algn="ctr"/>
            <a:r>
              <a:rPr lang="zh-CN" altLang="en-US" sz="2000" dirty="0">
                <a:solidFill>
                  <a:schemeClr val="bg1"/>
                </a:solidFill>
                <a:latin typeface="楷体" panose="02010609060101010101" charset="-122"/>
                <a:ea typeface="楷体" panose="02010609060101010101" charset="-122"/>
                <a:cs typeface="+mn-ea"/>
                <a:sym typeface="+mn-lt"/>
              </a:rPr>
              <a:t>（</a:t>
            </a:r>
            <a:r>
              <a:rPr lang="en-US" altLang="zh-CN" sz="2000" dirty="0">
                <a:solidFill>
                  <a:schemeClr val="bg1"/>
                </a:solidFill>
                <a:latin typeface="楷体" panose="02010609060101010101" charset="-122"/>
                <a:ea typeface="楷体" panose="02010609060101010101" charset="-122"/>
                <a:cs typeface="+mn-ea"/>
                <a:sym typeface="+mn-lt"/>
              </a:rPr>
              <a:t>2</a:t>
            </a:r>
            <a:r>
              <a:rPr lang="zh-CN" altLang="en-US" sz="2000" dirty="0">
                <a:solidFill>
                  <a:schemeClr val="bg1"/>
                </a:solidFill>
                <a:latin typeface="楷体" panose="02010609060101010101" charset="-122"/>
                <a:ea typeface="楷体" panose="02010609060101010101" charset="-122"/>
                <a:cs typeface="+mn-ea"/>
                <a:sym typeface="+mn-lt"/>
              </a:rPr>
              <a:t>）激发动机，提升教师自我效能感</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77" name="文本框 76"/>
          <p:cNvSpPr txBox="1"/>
          <p:nvPr/>
        </p:nvSpPr>
        <p:spPr>
          <a:xfrm>
            <a:off x="2094230" y="3957320"/>
            <a:ext cx="9477375" cy="1753235"/>
          </a:xfrm>
          <a:prstGeom prst="rect">
            <a:avLst/>
          </a:prstGeom>
        </p:spPr>
        <p:txBody>
          <a:bodyPr wrap="square">
            <a:spAutoFit/>
          </a:bodyPr>
          <a:p>
            <a:pPr indent="457200" algn="just" fontAlgn="auto"/>
            <a:r>
              <a:rPr lang="zh-CN" altLang="en-US">
                <a:solidFill>
                  <a:schemeClr val="bg1"/>
                </a:solidFill>
                <a:latin typeface="楷体" panose="02010609060101010101" charset="-122"/>
                <a:ea typeface="楷体" panose="02010609060101010101" charset="-122"/>
                <a:cs typeface="楷体" panose="02010609060101010101" charset="-122"/>
              </a:rPr>
              <a:t>自我效能感是个人对自己完成某方面工作能力的主观评估，评估的结果直接影响一个人的行为动机。自我效能感对于激发个体的工作动机、提高工作激情都有显著作用。教师在工作中得不到适时、适度的关注和鼓励，会产生心理上的边缘感和无助感。在学校管理中，领导和同事需要注重发现周围教师在教育教学上的付出和努力，肯定他们的工作成绩和效果，鼓励他们的创新和变化，帮助他们形成自己的教学风格……这些举措，都能够有效提升教师的自我效能感。</a:t>
            </a:r>
            <a:endParaRPr lang="zh-CN" altLang="en-US">
              <a:solidFill>
                <a:schemeClr val="bg1"/>
              </a:solidFill>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349250" y="324485"/>
            <a:ext cx="26212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一、</a:t>
            </a:r>
            <a:r>
              <a:rPr lang="zh-CN" altLang="en-US" sz="2400" dirty="0">
                <a:solidFill>
                  <a:schemeClr val="bg1"/>
                </a:solidFill>
                <a:latin typeface="楷体" panose="02010609060101010101" charset="-122"/>
                <a:ea typeface="楷体" panose="02010609060101010101" charset="-122"/>
                <a:cs typeface="+mn-ea"/>
                <a:sym typeface="+mn-lt"/>
              </a:rPr>
              <a:t>避免职业倦怠</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66" name="文本框 65"/>
          <p:cNvSpPr txBox="1"/>
          <p:nvPr/>
        </p:nvSpPr>
        <p:spPr>
          <a:xfrm>
            <a:off x="2811780" y="1215390"/>
            <a:ext cx="8754110" cy="1350010"/>
          </a:xfrm>
          <a:prstGeom prst="rect">
            <a:avLst/>
          </a:prstGeom>
          <a:noFill/>
        </p:spPr>
        <p:txBody>
          <a:bodyPr wrap="square" rtlCol="0">
            <a:noAutofit/>
          </a:bodyPr>
          <a:p>
            <a:pPr indent="457200" algn="just" fontAlgn="auto">
              <a:lnSpc>
                <a:spcPct val="100000"/>
              </a:lnSpc>
            </a:pPr>
            <a:r>
              <a:rPr lang="zh-CN" altLang="en-US" sz="2000" dirty="0">
                <a:solidFill>
                  <a:schemeClr val="bg1"/>
                </a:solidFill>
                <a:latin typeface="楷体" panose="02010609060101010101" charset="-122"/>
                <a:ea typeface="楷体" panose="02010609060101010101" charset="-122"/>
                <a:cs typeface="+mn-ea"/>
                <a:sym typeface="+mn-lt"/>
              </a:rPr>
              <a:t>教师的工作需要智慧与情感的双重投入，“没有爱就没有教育”，而爱是发乎于真情实感的，没有发自心底被尊重的存在感和使命感，对学生的爱就难以保持热烈和持久，而基于主观能动性的智慧和情感就会逐渐枯竭。所以，教育质量是尊重出来的，没有尊重，就没有真正的质量。因此，各级教育行政部门以及学校管理者都要从治本的高度，切实在尊师重教上下功夫，不仅压担子，还要给荣誉、给奖励、给位子。</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67" name="文本框 66"/>
          <p:cNvSpPr txBox="1"/>
          <p:nvPr/>
        </p:nvSpPr>
        <p:spPr>
          <a:xfrm>
            <a:off x="3685540" y="816610"/>
            <a:ext cx="5019040" cy="398780"/>
          </a:xfrm>
          <a:prstGeom prst="rect">
            <a:avLst/>
          </a:prstGeom>
          <a:noFill/>
        </p:spPr>
        <p:txBody>
          <a:bodyPr wrap="square" rtlCol="0">
            <a:spAutoFit/>
          </a:bodyPr>
          <a:p>
            <a:pPr algn="ctr"/>
            <a:r>
              <a:rPr lang="zh-CN" altLang="en-US" sz="2000" dirty="0">
                <a:solidFill>
                  <a:schemeClr val="bg1"/>
                </a:solidFill>
                <a:latin typeface="楷体" panose="02010609060101010101" charset="-122"/>
                <a:ea typeface="楷体" panose="02010609060101010101" charset="-122"/>
                <a:cs typeface="+mn-ea"/>
                <a:sym typeface="+mn-lt"/>
              </a:rPr>
              <a:t>（</a:t>
            </a:r>
            <a:r>
              <a:rPr lang="en-US" altLang="zh-CN" sz="2000" dirty="0">
                <a:solidFill>
                  <a:schemeClr val="bg1"/>
                </a:solidFill>
                <a:latin typeface="楷体" panose="02010609060101010101" charset="-122"/>
                <a:ea typeface="楷体" panose="02010609060101010101" charset="-122"/>
                <a:cs typeface="+mn-ea"/>
                <a:sym typeface="+mn-lt"/>
              </a:rPr>
              <a:t>3</a:t>
            </a:r>
            <a:r>
              <a:rPr lang="zh-CN" altLang="en-US" sz="2000" dirty="0">
                <a:solidFill>
                  <a:schemeClr val="bg1"/>
                </a:solidFill>
                <a:latin typeface="楷体" panose="02010609060101010101" charset="-122"/>
                <a:ea typeface="楷体" panose="02010609060101010101" charset="-122"/>
                <a:cs typeface="+mn-ea"/>
                <a:sym typeface="+mn-lt"/>
              </a:rPr>
              <a:t>）满足需要，切实在尊师重教上下功夫</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76" name="文本框 75"/>
          <p:cNvSpPr txBox="1"/>
          <p:nvPr>
            <p:custDataLst>
              <p:tags r:id="rId3"/>
            </p:custDataLst>
          </p:nvPr>
        </p:nvSpPr>
        <p:spPr>
          <a:xfrm>
            <a:off x="3782060" y="3229610"/>
            <a:ext cx="5184775" cy="398780"/>
          </a:xfrm>
          <a:prstGeom prst="rect">
            <a:avLst/>
          </a:prstGeom>
          <a:noFill/>
        </p:spPr>
        <p:txBody>
          <a:bodyPr wrap="square" rtlCol="0">
            <a:spAutoFit/>
          </a:bodyPr>
          <a:p>
            <a:pPr algn="ctr"/>
            <a:r>
              <a:rPr lang="zh-CN" sz="2000" dirty="0">
                <a:solidFill>
                  <a:schemeClr val="bg1"/>
                </a:solidFill>
                <a:latin typeface="楷体" panose="02010609060101010101" charset="-122"/>
                <a:ea typeface="楷体" panose="02010609060101010101" charset="-122"/>
                <a:cs typeface="+mn-ea"/>
                <a:sym typeface="+mn-lt"/>
              </a:rPr>
              <a:t>（</a:t>
            </a:r>
            <a:r>
              <a:rPr lang="en-US" altLang="zh-CN" sz="2000" dirty="0">
                <a:solidFill>
                  <a:schemeClr val="bg1"/>
                </a:solidFill>
                <a:latin typeface="楷体" panose="02010609060101010101" charset="-122"/>
                <a:ea typeface="楷体" panose="02010609060101010101" charset="-122"/>
                <a:cs typeface="+mn-ea"/>
                <a:sym typeface="+mn-lt"/>
              </a:rPr>
              <a:t>4</a:t>
            </a:r>
            <a:r>
              <a:rPr lang="zh-CN" altLang="en-US" sz="2000" dirty="0">
                <a:solidFill>
                  <a:schemeClr val="bg1"/>
                </a:solidFill>
                <a:latin typeface="楷体" panose="02010609060101010101" charset="-122"/>
                <a:ea typeface="楷体" panose="02010609060101010101" charset="-122"/>
                <a:cs typeface="+mn-ea"/>
                <a:sym typeface="+mn-lt"/>
              </a:rPr>
              <a:t>）</a:t>
            </a:r>
            <a:r>
              <a:rPr sz="2000" dirty="0">
                <a:solidFill>
                  <a:schemeClr val="bg1"/>
                </a:solidFill>
                <a:latin typeface="楷体" panose="02010609060101010101" charset="-122"/>
                <a:ea typeface="楷体" panose="02010609060101010101" charset="-122"/>
                <a:cs typeface="+mn-ea"/>
                <a:sym typeface="+mn-lt"/>
              </a:rPr>
              <a:t>理念自信，明确教育教学的方向和信念</a:t>
            </a:r>
            <a:endParaRPr sz="2000" dirty="0">
              <a:solidFill>
                <a:schemeClr val="bg1"/>
              </a:solidFill>
              <a:latin typeface="楷体" panose="02010609060101010101" charset="-122"/>
              <a:ea typeface="楷体" panose="02010609060101010101" charset="-122"/>
              <a:cs typeface="+mn-ea"/>
              <a:sym typeface="+mn-lt"/>
            </a:endParaRPr>
          </a:p>
        </p:txBody>
      </p:sp>
      <p:sp>
        <p:nvSpPr>
          <p:cNvPr id="77" name="文本框 76"/>
          <p:cNvSpPr txBox="1"/>
          <p:nvPr/>
        </p:nvSpPr>
        <p:spPr>
          <a:xfrm>
            <a:off x="3096260" y="3628390"/>
            <a:ext cx="8771890" cy="2861310"/>
          </a:xfrm>
          <a:prstGeom prst="rect">
            <a:avLst/>
          </a:prstGeom>
        </p:spPr>
        <p:txBody>
          <a:bodyPr wrap="square">
            <a:spAutoFit/>
          </a:bodyPr>
          <a:p>
            <a:pPr indent="457200" algn="just" fontAlgn="auto"/>
            <a:r>
              <a:rPr lang="zh-CN" altLang="en-US">
                <a:solidFill>
                  <a:schemeClr val="bg1"/>
                </a:solidFill>
                <a:latin typeface="楷体" panose="02010609060101010101" charset="-122"/>
                <a:ea typeface="楷体" panose="02010609060101010101" charset="-122"/>
                <a:cs typeface="楷体" panose="02010609060101010101" charset="-122"/>
              </a:rPr>
              <a:t>当今的中国教育充斥着各种思潮，每种思潮都有其产生和发展的理论基础和实践动力。其中，最大的分歧在于能力导向与应试导向的冲突，这也是造成教师职业倦怠的原因之一。新课程改革及核心素养培养要求在教育教学中以德育为先、能力为重，突出培养创新精神和实践能力，但是现行的考试招生制度又是“一分难倒英雄汉”。在这两种导向及其评价体系的强力影响下，教师被“各种率”绑架，不自觉地摇摆。“戴着脚镣跳舞”的教师们，缺乏丰厚的教育理论修养，也常常得不到各方的积极支持和有效指导，这种无所适从极大消减了教师的教育激情和决心，导致了教师的职业倦怠。所以，各级教育行政部门及学校的教育教学管理要有明确的理论基础、业务导向和思想内核，并具备经得住实践考验的运行机制、保障机制，才能增强教师的教学自信，点燃教师的教学激情。</a:t>
            </a:r>
            <a:endParaRPr lang="zh-CN" altLang="en-US">
              <a:solidFill>
                <a:schemeClr val="bg1"/>
              </a:solidFill>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nvPicPr>
        <p:blipFill>
          <a:blip r:embed="rId4"/>
          <a:stretch>
            <a:fillRect/>
          </a:stretch>
        </p:blipFill>
        <p:spPr>
          <a:xfrm>
            <a:off x="22225" y="2323465"/>
            <a:ext cx="3274695" cy="221107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349250" y="324485"/>
            <a:ext cx="26212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一、</a:t>
            </a:r>
            <a:r>
              <a:rPr lang="zh-CN" altLang="en-US" sz="2400" dirty="0">
                <a:solidFill>
                  <a:schemeClr val="bg1"/>
                </a:solidFill>
                <a:latin typeface="楷体" panose="02010609060101010101" charset="-122"/>
                <a:ea typeface="楷体" panose="02010609060101010101" charset="-122"/>
                <a:cs typeface="+mn-ea"/>
                <a:sym typeface="+mn-lt"/>
              </a:rPr>
              <a:t>避免职业倦怠</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66" name="文本框 65"/>
          <p:cNvSpPr txBox="1"/>
          <p:nvPr/>
        </p:nvSpPr>
        <p:spPr>
          <a:xfrm>
            <a:off x="2969895" y="1215390"/>
            <a:ext cx="8554720" cy="1350010"/>
          </a:xfrm>
          <a:prstGeom prst="rect">
            <a:avLst/>
          </a:prstGeom>
          <a:noFill/>
        </p:spPr>
        <p:txBody>
          <a:bodyPr wrap="square" rtlCol="0">
            <a:noAutofit/>
          </a:bodyPr>
          <a:p>
            <a:pPr indent="457200" algn="just" fontAlgn="auto">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虽然各级教育行政部门三令五申，但在许多热门学校，班容量严重超标，班额大意味着任课教师需要付出更多的时间和精力，承担更多的责任。长此以往，教师的身心处于疲惫状态，教育教学工作就会进入应付模式。教师没有时间、精力，甚至没有愿望去充实自己的专业素养，丰富自己的兴趣特长，完善自己的情操修养，涵养自己的精神境界。这种情况下，教师的生命内涵被抽离、异化，职业倦怠就不可避免了。因此，严格控制班容量，加大教育投入，严格遵守教师工作量，才能保障教师的身心健康。</a:t>
            </a:r>
            <a:endParaRPr lang="zh-CN" altLang="en-US" sz="2000" dirty="0">
              <a:solidFill>
                <a:schemeClr val="bg1"/>
              </a:solidFill>
              <a:latin typeface="楷体" panose="02010609060101010101" charset="-122"/>
              <a:ea typeface="楷体" panose="02010609060101010101" charset="-122"/>
              <a:cs typeface="+mn-ea"/>
              <a:sym typeface="+mn-lt"/>
            </a:endParaRPr>
          </a:p>
          <a:p>
            <a:pPr indent="457200" algn="just" fontAlgn="auto">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教师职业倦怠的成因是历史的，也是现实的；是主观的，也是客观的；是简单的，也是复杂的；是教育的，也是非教育的……要解决这个问题，需要我们全面、辩证、实事求是地面对问题、分析问题，也需要我们每一位教育人的不忘初心、勇于担当。</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67" name="文本框 66"/>
          <p:cNvSpPr txBox="1"/>
          <p:nvPr/>
        </p:nvSpPr>
        <p:spPr>
          <a:xfrm>
            <a:off x="3685540" y="816610"/>
            <a:ext cx="5019040" cy="398780"/>
          </a:xfrm>
          <a:prstGeom prst="rect">
            <a:avLst/>
          </a:prstGeom>
          <a:noFill/>
        </p:spPr>
        <p:txBody>
          <a:bodyPr wrap="square" rtlCol="0">
            <a:spAutoFit/>
          </a:bodyPr>
          <a:p>
            <a:pPr algn="ctr"/>
            <a:r>
              <a:rPr lang="zh-CN" altLang="en-US" sz="2000" dirty="0">
                <a:solidFill>
                  <a:schemeClr val="bg1"/>
                </a:solidFill>
                <a:latin typeface="楷体" panose="02010609060101010101" charset="-122"/>
                <a:ea typeface="楷体" panose="02010609060101010101" charset="-122"/>
                <a:cs typeface="+mn-ea"/>
                <a:sym typeface="+mn-lt"/>
              </a:rPr>
              <a:t>（</a:t>
            </a:r>
            <a:r>
              <a:rPr lang="en-US" altLang="zh-CN" sz="2000" dirty="0">
                <a:solidFill>
                  <a:schemeClr val="bg1"/>
                </a:solidFill>
                <a:latin typeface="楷体" panose="02010609060101010101" charset="-122"/>
                <a:ea typeface="楷体" panose="02010609060101010101" charset="-122"/>
                <a:cs typeface="+mn-ea"/>
                <a:sym typeface="+mn-lt"/>
              </a:rPr>
              <a:t>5</a:t>
            </a:r>
            <a:r>
              <a:rPr lang="zh-CN" altLang="en-US" sz="2000" dirty="0">
                <a:solidFill>
                  <a:schemeClr val="bg1"/>
                </a:solidFill>
                <a:latin typeface="楷体" panose="02010609060101010101" charset="-122"/>
                <a:ea typeface="楷体" panose="02010609060101010101" charset="-122"/>
                <a:cs typeface="+mn-ea"/>
                <a:sym typeface="+mn-lt"/>
              </a:rPr>
              <a:t>）控制班容量，多措并举为教师减负</a:t>
            </a:r>
            <a:endParaRPr lang="zh-CN" altLang="en-US" sz="2000" dirty="0">
              <a:solidFill>
                <a:schemeClr val="bg1"/>
              </a:solidFill>
              <a:latin typeface="楷体" panose="02010609060101010101" charset="-122"/>
              <a:ea typeface="楷体" panose="02010609060101010101" charset="-122"/>
              <a:cs typeface="+mn-ea"/>
              <a:sym typeface="+mn-lt"/>
            </a:endParaRPr>
          </a:p>
        </p:txBody>
      </p:sp>
      <p:pic>
        <p:nvPicPr>
          <p:cNvPr id="3" name="图片 2"/>
          <p:cNvPicPr>
            <a:picLocks noChangeAspect="1"/>
          </p:cNvPicPr>
          <p:nvPr/>
        </p:nvPicPr>
        <p:blipFill>
          <a:blip r:embed="rId3"/>
          <a:stretch>
            <a:fillRect/>
          </a:stretch>
        </p:blipFill>
        <p:spPr>
          <a:xfrm>
            <a:off x="349250" y="1771015"/>
            <a:ext cx="2621280" cy="369633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374650" y="312420"/>
            <a:ext cx="29260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二、提升职业幸福感</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endParaRPr lang="zh-CN" altLang="en-US" sz="2000" dirty="0">
              <a:solidFill>
                <a:schemeClr val="bg1"/>
              </a:solidFill>
              <a:latin typeface="楷体" panose="02010609060101010101" charset="-122"/>
              <a:ea typeface="楷体" panose="02010609060101010101" charset="-122"/>
              <a:cs typeface="+mn-ea"/>
              <a:sym typeface="+mn-lt"/>
            </a:endParaRPr>
          </a:p>
        </p:txBody>
      </p:sp>
      <p:grpSp>
        <p:nvGrpSpPr>
          <p:cNvPr id="64" name="组合 63"/>
          <p:cNvGrpSpPr/>
          <p:nvPr/>
        </p:nvGrpSpPr>
        <p:grpSpPr>
          <a:xfrm>
            <a:off x="349404" y="1907011"/>
            <a:ext cx="1678152" cy="1008167"/>
            <a:chOff x="2004849" y="2924916"/>
            <a:chExt cx="1678152" cy="1008167"/>
          </a:xfrm>
        </p:grpSpPr>
        <p:pic>
          <p:nvPicPr>
            <p:cNvPr id="6" name="图片 5"/>
            <p:cNvPicPr>
              <a:picLocks noChangeAspect="1"/>
            </p:cNvPicPr>
            <p:nvPr/>
          </p:nvPicPr>
          <p:blipFill>
            <a:blip r:embed="rId3"/>
            <a:stretch>
              <a:fillRect/>
            </a:stretch>
          </p:blipFill>
          <p:spPr>
            <a:xfrm>
              <a:off x="2004849" y="2924916"/>
              <a:ext cx="1678152" cy="1008167"/>
            </a:xfrm>
            <a:prstGeom prst="rect">
              <a:avLst/>
            </a:prstGeom>
          </p:spPr>
        </p:pic>
        <p:grpSp>
          <p:nvGrpSpPr>
            <p:cNvPr id="7" name="chenying0907 90"/>
            <p:cNvGrpSpPr/>
            <p:nvPr/>
          </p:nvGrpSpPr>
          <p:grpSpPr bwMode="auto">
            <a:xfrm>
              <a:off x="2605109" y="3095631"/>
              <a:ext cx="430202" cy="643727"/>
              <a:chOff x="5844088" y="2600655"/>
              <a:chExt cx="385904" cy="611158"/>
            </a:xfrm>
          </p:grpSpPr>
          <p:grpSp>
            <p:nvGrpSpPr>
              <p:cNvPr id="8" name="chenying0907 91"/>
              <p:cNvGrpSpPr/>
              <p:nvPr/>
            </p:nvGrpSpPr>
            <p:grpSpPr bwMode="auto">
              <a:xfrm rot="8489641">
                <a:off x="6013992" y="2653092"/>
                <a:ext cx="216000" cy="558721"/>
                <a:chOff x="6011031" y="2540000"/>
                <a:chExt cx="242182" cy="626447"/>
              </a:xfrm>
            </p:grpSpPr>
            <p:sp>
              <p:nvSpPr>
                <p:cNvPr id="11"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3"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4"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9"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grpSp>
      <p:grpSp>
        <p:nvGrpSpPr>
          <p:cNvPr id="63" name="组合 62"/>
          <p:cNvGrpSpPr/>
          <p:nvPr/>
        </p:nvGrpSpPr>
        <p:grpSpPr>
          <a:xfrm>
            <a:off x="349425" y="3705966"/>
            <a:ext cx="1678152" cy="1008167"/>
            <a:chOff x="4140216" y="2924916"/>
            <a:chExt cx="1678152" cy="1008167"/>
          </a:xfrm>
        </p:grpSpPr>
        <p:grpSp>
          <p:nvGrpSpPr>
            <p:cNvPr id="23" name="chenying0907 110"/>
            <p:cNvGrpSpPr/>
            <p:nvPr/>
          </p:nvGrpSpPr>
          <p:grpSpPr bwMode="auto">
            <a:xfrm>
              <a:off x="4702326" y="3176388"/>
              <a:ext cx="621402" cy="525015"/>
              <a:chOff x="4577745" y="4336117"/>
              <a:chExt cx="557229" cy="497597"/>
            </a:xfrm>
          </p:grpSpPr>
          <p:sp>
            <p:nvSpPr>
              <p:cNvPr id="24"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5"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pic>
          <p:nvPicPr>
            <p:cNvPr id="60" name="图片 59"/>
            <p:cNvPicPr>
              <a:picLocks noChangeAspect="1"/>
            </p:cNvPicPr>
            <p:nvPr/>
          </p:nvPicPr>
          <p:blipFill>
            <a:blip r:embed="rId3"/>
            <a:stretch>
              <a:fillRect/>
            </a:stretch>
          </p:blipFill>
          <p:spPr>
            <a:xfrm>
              <a:off x="4140216" y="2924916"/>
              <a:ext cx="1678152" cy="1008167"/>
            </a:xfrm>
            <a:prstGeom prst="rect">
              <a:avLst/>
            </a:prstGeom>
          </p:spPr>
        </p:pic>
      </p:grpSp>
      <p:grpSp>
        <p:nvGrpSpPr>
          <p:cNvPr id="12" name="组合 11"/>
          <p:cNvGrpSpPr/>
          <p:nvPr/>
        </p:nvGrpSpPr>
        <p:grpSpPr>
          <a:xfrm>
            <a:off x="349446" y="5254096"/>
            <a:ext cx="1678152" cy="1008167"/>
            <a:chOff x="6619487" y="3062718"/>
            <a:chExt cx="1678152" cy="1008167"/>
          </a:xfrm>
        </p:grpSpPr>
        <p:grpSp>
          <p:nvGrpSpPr>
            <p:cNvPr id="15" name="chenying0907 98"/>
            <p:cNvGrpSpPr/>
            <p:nvPr/>
          </p:nvGrpSpPr>
          <p:grpSpPr bwMode="auto">
            <a:xfrm>
              <a:off x="7193892" y="3310825"/>
              <a:ext cx="529343" cy="454790"/>
              <a:chOff x="7002966" y="4415883"/>
              <a:chExt cx="507443" cy="461687"/>
            </a:xfrm>
          </p:grpSpPr>
          <p:grpSp>
            <p:nvGrpSpPr>
              <p:cNvPr id="16" name="chenying0907 99"/>
              <p:cNvGrpSpPr/>
              <p:nvPr/>
            </p:nvGrpSpPr>
            <p:grpSpPr bwMode="auto">
              <a:xfrm>
                <a:off x="7002966" y="4415883"/>
                <a:ext cx="507443" cy="461687"/>
                <a:chOff x="7002966" y="4415883"/>
                <a:chExt cx="602999" cy="548627"/>
              </a:xfrm>
            </p:grpSpPr>
            <p:sp>
              <p:nvSpPr>
                <p:cNvPr id="21"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2"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17"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8"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9"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0"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pic>
          <p:nvPicPr>
            <p:cNvPr id="61" name="图片 60"/>
            <p:cNvPicPr>
              <a:picLocks noChangeAspect="1"/>
            </p:cNvPicPr>
            <p:nvPr/>
          </p:nvPicPr>
          <p:blipFill>
            <a:blip r:embed="rId3"/>
            <a:stretch>
              <a:fillRect/>
            </a:stretch>
          </p:blipFill>
          <p:spPr>
            <a:xfrm>
              <a:off x="6619487" y="3062718"/>
              <a:ext cx="1678152" cy="1008167"/>
            </a:xfrm>
            <a:prstGeom prst="rect">
              <a:avLst/>
            </a:prstGeom>
          </p:spPr>
        </p:pic>
      </p:grpSp>
      <p:sp>
        <p:nvSpPr>
          <p:cNvPr id="66" name="文本框 65"/>
          <p:cNvSpPr txBox="1"/>
          <p:nvPr/>
        </p:nvSpPr>
        <p:spPr>
          <a:xfrm>
            <a:off x="2485390" y="1431290"/>
            <a:ext cx="9086850" cy="1350010"/>
          </a:xfrm>
          <a:prstGeom prst="rect">
            <a:avLst/>
          </a:prstGeom>
          <a:noFill/>
        </p:spPr>
        <p:txBody>
          <a:bodyPr wrap="square" rtlCol="0">
            <a:noAutofit/>
          </a:bodyPr>
          <a:p>
            <a:pPr indent="457200" algn="just" fontAlgn="auto">
              <a:lnSpc>
                <a:spcPct val="100000"/>
              </a:lnSpc>
            </a:pPr>
            <a:r>
              <a:rPr lang="zh-CN" altLang="en-US" sz="2000" dirty="0">
                <a:solidFill>
                  <a:schemeClr val="bg1"/>
                </a:solidFill>
                <a:latin typeface="楷体" panose="02010609060101010101" charset="-122"/>
                <a:ea typeface="楷体" panose="02010609060101010101" charset="-122"/>
                <a:cs typeface="+mn-ea"/>
                <a:sym typeface="+mn-lt"/>
              </a:rPr>
              <a:t>何为教师的职业幸福感？宋运来老师认为，教师的幸福感就是工作若干年后仍打心底喜欢这份工作，每天虽然劳累但内心仍充溢着工作的激情。每一名教师步入职场的理由不尽相同，有些人怀揣着对教育的热爱，有些人可能是出于无奈。但无论出于何种原因，追求职业幸福感是每个人都渴求的目标。宋运来老师指出，教师只有主动谋发展，从每日的忙碌中觉醒，意识到“我是谁，我要到哪里去，我能做什么，我还能做什么”，才能摆脱琐碎事务的困扰，在自我实现与发展中走上幸福之路。</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67" name="文本框 66"/>
          <p:cNvSpPr txBox="1"/>
          <p:nvPr/>
        </p:nvSpPr>
        <p:spPr>
          <a:xfrm>
            <a:off x="3685540" y="816610"/>
            <a:ext cx="5125720" cy="398780"/>
          </a:xfrm>
          <a:prstGeom prst="rect">
            <a:avLst/>
          </a:prstGeom>
          <a:noFill/>
        </p:spPr>
        <p:txBody>
          <a:bodyPr wrap="square" rtlCol="0">
            <a:spAutoFit/>
          </a:bodyPr>
          <a:p>
            <a:pPr algn="ctr"/>
            <a:r>
              <a:rPr lang="zh-CN" altLang="en-US" sz="2000" dirty="0">
                <a:solidFill>
                  <a:schemeClr val="bg1"/>
                </a:solidFill>
                <a:latin typeface="楷体" panose="02010609060101010101" charset="-122"/>
                <a:ea typeface="楷体" panose="02010609060101010101" charset="-122"/>
                <a:cs typeface="+mn-ea"/>
                <a:sym typeface="+mn-lt"/>
              </a:rPr>
              <a:t>（</a:t>
            </a:r>
            <a:r>
              <a:rPr lang="en-US" altLang="zh-CN" sz="2000" dirty="0">
                <a:solidFill>
                  <a:schemeClr val="bg1"/>
                </a:solidFill>
                <a:latin typeface="楷体" panose="02010609060101010101" charset="-122"/>
                <a:ea typeface="楷体" panose="02010609060101010101" charset="-122"/>
                <a:cs typeface="+mn-ea"/>
                <a:sym typeface="+mn-lt"/>
              </a:rPr>
              <a:t>1</a:t>
            </a:r>
            <a:r>
              <a:rPr lang="zh-CN" altLang="en-US" sz="2000" dirty="0">
                <a:solidFill>
                  <a:schemeClr val="bg1"/>
                </a:solidFill>
                <a:latin typeface="楷体" panose="02010609060101010101" charset="-122"/>
                <a:ea typeface="楷体" panose="02010609060101010101" charset="-122"/>
                <a:cs typeface="+mn-ea"/>
                <a:sym typeface="+mn-lt"/>
              </a:rPr>
              <a:t>）教师要主动谋发展，实现自我觉醒</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76" name="文本框 75"/>
          <p:cNvSpPr txBox="1"/>
          <p:nvPr>
            <p:custDataLst>
              <p:tags r:id="rId4"/>
            </p:custDataLst>
          </p:nvPr>
        </p:nvSpPr>
        <p:spPr>
          <a:xfrm>
            <a:off x="3769995" y="3558540"/>
            <a:ext cx="6051550" cy="398780"/>
          </a:xfrm>
          <a:prstGeom prst="rect">
            <a:avLst/>
          </a:prstGeom>
          <a:noFill/>
        </p:spPr>
        <p:txBody>
          <a:bodyPr wrap="square" rtlCol="0">
            <a:spAutoFit/>
          </a:bodyPr>
          <a:p>
            <a:pPr algn="ctr"/>
            <a:r>
              <a:rPr lang="zh-CN" altLang="en-US" sz="2000" dirty="0">
                <a:solidFill>
                  <a:schemeClr val="bg1"/>
                </a:solidFill>
                <a:latin typeface="楷体" panose="02010609060101010101" charset="-122"/>
                <a:ea typeface="楷体" panose="02010609060101010101" charset="-122"/>
                <a:cs typeface="+mn-ea"/>
                <a:sym typeface="+mn-lt"/>
              </a:rPr>
              <a:t>（</a:t>
            </a:r>
            <a:r>
              <a:rPr lang="en-US" altLang="zh-CN" sz="2000" dirty="0">
                <a:solidFill>
                  <a:schemeClr val="bg1"/>
                </a:solidFill>
                <a:latin typeface="楷体" panose="02010609060101010101" charset="-122"/>
                <a:ea typeface="楷体" panose="02010609060101010101" charset="-122"/>
                <a:cs typeface="+mn-ea"/>
                <a:sym typeface="+mn-lt"/>
              </a:rPr>
              <a:t>2</a:t>
            </a:r>
            <a:r>
              <a:rPr lang="zh-CN" altLang="en-US" sz="2000" dirty="0">
                <a:solidFill>
                  <a:schemeClr val="bg1"/>
                </a:solidFill>
                <a:latin typeface="楷体" panose="02010609060101010101" charset="-122"/>
                <a:ea typeface="楷体" panose="02010609060101010101" charset="-122"/>
                <a:cs typeface="+mn-ea"/>
                <a:sym typeface="+mn-lt"/>
              </a:rPr>
              <a:t>）日常反思教育教学工作，形成教育实践智慧</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77" name="文本框 76"/>
          <p:cNvSpPr txBox="1"/>
          <p:nvPr/>
        </p:nvSpPr>
        <p:spPr>
          <a:xfrm>
            <a:off x="2484755" y="4095115"/>
            <a:ext cx="9087485" cy="2245360"/>
          </a:xfrm>
          <a:prstGeom prst="rect">
            <a:avLst/>
          </a:prstGeom>
        </p:spPr>
        <p:txBody>
          <a:bodyPr wrap="square">
            <a:spAutoFit/>
          </a:bodyPr>
          <a:p>
            <a:pPr indent="457200" algn="just" fontAlgn="auto"/>
            <a:r>
              <a:rPr lang="zh-CN" altLang="en-US" sz="2000">
                <a:solidFill>
                  <a:schemeClr val="bg1"/>
                </a:solidFill>
                <a:latin typeface="楷体" panose="02010609060101010101" charset="-122"/>
                <a:ea typeface="楷体" panose="02010609060101010101" charset="-122"/>
                <a:cs typeface="楷体" panose="02010609060101010101" charset="-122"/>
              </a:rPr>
              <a:t>当前，大多教师都面临着教学任务、日常琐事、家校关系等多重压力，容易产生职业倦怠感，同时伴随着较多的负面评价和消极情绪，很有可能会影响到教师在工作中的幸福体验。如何才能摆脱倦怠感？宋运来建议：“从唤醒沉睡到主动发展，我认为离不开对日常教育教学工作的反思。”教师只有从教学中凝练智慧，从育人中获得满足感，才能更好地摆脱日常琐事的困扰，体验到教育的幸福感。“可以蹲下来，看看那些熟悉又陌生的学生，他们脸上的微笑是我们幸福感的来源”。</a:t>
            </a:r>
            <a:endParaRPr lang="zh-CN" altLang="en-US" sz="2000">
              <a:solidFill>
                <a:schemeClr val="bg1"/>
              </a:solidFill>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p:cNvSpPr/>
          <p:nvPr/>
        </p:nvSpPr>
        <p:spPr>
          <a:xfrm>
            <a:off x="304165" y="199390"/>
            <a:ext cx="2926080" cy="645160"/>
          </a:xfrm>
          <a:prstGeom prst="rect">
            <a:avLst/>
          </a:prstGeom>
        </p:spPr>
        <p:txBody>
          <a:bodyPr wrap="none">
            <a:spAutoFit/>
          </a:bodyPr>
          <a:lstStyle/>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二、</a:t>
            </a:r>
            <a:r>
              <a:rPr lang="zh-CN" altLang="en-US" sz="2400" dirty="0">
                <a:solidFill>
                  <a:schemeClr val="bg1"/>
                </a:solidFill>
                <a:latin typeface="楷体" panose="02010609060101010101" charset="-122"/>
                <a:ea typeface="楷体" panose="02010609060101010101" charset="-122"/>
                <a:cs typeface="+mn-ea"/>
                <a:sym typeface="+mn-lt"/>
              </a:rPr>
              <a:t>提升职业幸福感</a:t>
            </a:r>
            <a:endParaRPr lang="zh-CN" altLang="en-US" sz="2400" dirty="0">
              <a:solidFill>
                <a:schemeClr val="bg1"/>
              </a:solidFill>
              <a:latin typeface="楷体" panose="02010609060101010101" charset="-122"/>
              <a:ea typeface="楷体" panose="02010609060101010101" charset="-122"/>
              <a:cs typeface="+mn-ea"/>
              <a:sym typeface="+mn-lt"/>
            </a:endParaRPr>
          </a:p>
        </p:txBody>
      </p:sp>
      <p:sp>
        <p:nvSpPr>
          <p:cNvPr id="7" name="文本框 6"/>
          <p:cNvSpPr txBox="1"/>
          <p:nvPr/>
        </p:nvSpPr>
        <p:spPr>
          <a:xfrm>
            <a:off x="2726055" y="1306195"/>
            <a:ext cx="9015095" cy="4246245"/>
          </a:xfrm>
          <a:prstGeom prst="rect">
            <a:avLst/>
          </a:prstGeom>
          <a:noFill/>
        </p:spPr>
        <p:txBody>
          <a:bodyPr wrap="square" rtlCol="0">
            <a:spAutoFit/>
          </a:bodyPr>
          <a:lstStyle/>
          <a:p>
            <a:pPr algn="just">
              <a:lnSpc>
                <a:spcPct val="125000"/>
              </a:lnSpc>
            </a:pPr>
            <a:r>
              <a:rPr lang="zh-CN" altLang="en-US" sz="2400" dirty="0">
                <a:solidFill>
                  <a:schemeClr val="bg1"/>
                </a:solidFill>
                <a:latin typeface="楷体" panose="02010609060101010101" charset="-122"/>
                <a:ea typeface="楷体" panose="02010609060101010101" charset="-122"/>
                <a:cs typeface="楷体" panose="02010609060101010101" charset="-122"/>
                <a:sym typeface="+mn-lt"/>
              </a:rPr>
              <a:t>（</a:t>
            </a:r>
            <a:r>
              <a:rPr lang="en-US" altLang="zh-CN" sz="2400" dirty="0">
                <a:solidFill>
                  <a:schemeClr val="bg1"/>
                </a:solidFill>
                <a:latin typeface="楷体" panose="02010609060101010101" charset="-122"/>
                <a:ea typeface="楷体" panose="02010609060101010101" charset="-122"/>
                <a:cs typeface="楷体" panose="02010609060101010101" charset="-122"/>
                <a:sym typeface="+mn-lt"/>
              </a:rPr>
              <a:t>3</a:t>
            </a:r>
            <a:r>
              <a:rPr lang="zh-CN" altLang="en-US" sz="2400" dirty="0">
                <a:solidFill>
                  <a:schemeClr val="bg1"/>
                </a:solidFill>
                <a:latin typeface="楷体" panose="02010609060101010101" charset="-122"/>
                <a:ea typeface="楷体" panose="02010609060101010101" charset="-122"/>
                <a:cs typeface="楷体" panose="02010609060101010101" charset="-122"/>
                <a:sym typeface="+mn-lt"/>
              </a:rPr>
              <a:t>）做一名成长型教师，幸福会主动来敲门</a:t>
            </a:r>
            <a:endParaRPr lang="zh-CN" altLang="en-US" sz="2400"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r>
              <a:rPr lang="en-US" sz="2400" dirty="0">
                <a:solidFill>
                  <a:schemeClr val="bg1"/>
                </a:solidFill>
                <a:latin typeface="楷体" panose="02010609060101010101" charset="-122"/>
                <a:ea typeface="楷体" panose="02010609060101010101" charset="-122"/>
                <a:cs typeface="楷体" panose="02010609060101010101" charset="-122"/>
                <a:sym typeface="+mn-lt"/>
              </a:rPr>
              <a:t>        </a:t>
            </a:r>
            <a:r>
              <a:rPr sz="2400" dirty="0">
                <a:solidFill>
                  <a:schemeClr val="bg1"/>
                </a:solidFill>
                <a:latin typeface="楷体" panose="02010609060101010101" charset="-122"/>
                <a:ea typeface="楷体" panose="02010609060101010101" charset="-122"/>
                <a:cs typeface="楷体" panose="02010609060101010101" charset="-122"/>
                <a:sym typeface="+mn-lt"/>
              </a:rPr>
              <a:t>教师培训的首要任务应该是，唤醒忙碌工作状态中沉睡的人，在自我觉醒后才能形成教育实践智慧，“此时幸福会主动来敲门”。湖北第二师范学院潘海印教授提出</a:t>
            </a:r>
            <a:r>
              <a:rPr lang="zh-CN" sz="2400" dirty="0">
                <a:solidFill>
                  <a:schemeClr val="bg1"/>
                </a:solidFill>
                <a:latin typeface="楷体" panose="02010609060101010101" charset="-122"/>
                <a:ea typeface="楷体" panose="02010609060101010101" charset="-122"/>
                <a:cs typeface="楷体" panose="02010609060101010101" charset="-122"/>
                <a:sym typeface="+mn-lt"/>
              </a:rPr>
              <a:t>了</a:t>
            </a:r>
            <a:r>
              <a:rPr sz="2400" dirty="0">
                <a:solidFill>
                  <a:schemeClr val="bg1"/>
                </a:solidFill>
                <a:latin typeface="楷体" panose="02010609060101010101" charset="-122"/>
                <a:ea typeface="楷体" panose="02010609060101010101" charset="-122"/>
                <a:cs typeface="楷体" panose="02010609060101010101" charset="-122"/>
                <a:sym typeface="+mn-lt"/>
              </a:rPr>
              <a:t>“自我生长式教师专业发展理论”，该理论依据教师自我经验与规律，设计学习和发展规划，帮助教师实现主动成长。教师的觉醒与成长注定需要一个漫长的过程，但只要坚持与努力，谷子终会酿造成美酒。当教师形成自己的教育智慧，从育人中获得满足感时，就能举重若轻、游刃有余，真正成为一名幸福教师。</a:t>
            </a:r>
            <a:endParaRPr sz="2400" dirty="0">
              <a:solidFill>
                <a:schemeClr val="bg1"/>
              </a:solidFill>
              <a:latin typeface="楷体" panose="02010609060101010101" charset="-122"/>
              <a:ea typeface="楷体" panose="02010609060101010101" charset="-122"/>
              <a:cs typeface="楷体" panose="02010609060101010101" charset="-122"/>
              <a:sym typeface="+mn-lt"/>
            </a:endParaRPr>
          </a:p>
        </p:txBody>
      </p:sp>
      <p:pic>
        <p:nvPicPr>
          <p:cNvPr id="18" name="图片 17"/>
          <p:cNvPicPr>
            <a:picLocks noChangeAspect="1"/>
          </p:cNvPicPr>
          <p:nvPr>
            <p:custDataLst>
              <p:tags r:id="rId2"/>
            </p:custDataLst>
          </p:nvPr>
        </p:nvPicPr>
        <p:blipFill>
          <a:blip r:embed="rId3"/>
          <a:stretch>
            <a:fillRect/>
          </a:stretch>
        </p:blipFill>
        <p:spPr>
          <a:xfrm rot="16200000" flipH="1">
            <a:off x="-38100" y="2626360"/>
            <a:ext cx="2726055" cy="117602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p:cNvPicPr>
            <a:picLocks noChangeAspect="1"/>
          </p:cNvPicPr>
          <p:nvPr/>
        </p:nvPicPr>
        <p:blipFill>
          <a:blip r:embed="rId2"/>
          <a:stretch>
            <a:fillRect/>
          </a:stretch>
        </p:blipFill>
        <p:spPr>
          <a:xfrm>
            <a:off x="557101" y="4644571"/>
            <a:ext cx="1988879" cy="1733625"/>
          </a:xfrm>
          <a:prstGeom prst="rect">
            <a:avLst/>
          </a:prstGeom>
        </p:spPr>
      </p:pic>
      <p:pic>
        <p:nvPicPr>
          <p:cNvPr id="8" name="图片 7"/>
          <p:cNvPicPr>
            <a:picLocks noChangeAspect="1"/>
          </p:cNvPicPr>
          <p:nvPr/>
        </p:nvPicPr>
        <p:blipFill>
          <a:blip r:embed="rId3"/>
          <a:stretch>
            <a:fillRect/>
          </a:stretch>
        </p:blipFill>
        <p:spPr>
          <a:xfrm>
            <a:off x="8759655" y="5097982"/>
            <a:ext cx="3001976" cy="1280214"/>
          </a:xfrm>
          <a:prstGeom prst="rect">
            <a:avLst/>
          </a:prstGeom>
        </p:spPr>
      </p:pic>
      <p:pic>
        <p:nvPicPr>
          <p:cNvPr id="9" name="图片 8"/>
          <p:cNvPicPr>
            <a:picLocks noChangeAspect="1"/>
          </p:cNvPicPr>
          <p:nvPr/>
        </p:nvPicPr>
        <p:blipFill>
          <a:blip r:embed="rId4"/>
          <a:stretch>
            <a:fillRect/>
          </a:stretch>
        </p:blipFill>
        <p:spPr>
          <a:xfrm rot="1136113">
            <a:off x="10159196" y="635752"/>
            <a:ext cx="1582861" cy="1179949"/>
          </a:xfrm>
          <a:prstGeom prst="rect">
            <a:avLst/>
          </a:prstGeom>
        </p:spPr>
      </p:pic>
      <p:pic>
        <p:nvPicPr>
          <p:cNvPr id="11" name="图片 10"/>
          <p:cNvPicPr>
            <a:picLocks noChangeAspect="1"/>
          </p:cNvPicPr>
          <p:nvPr/>
        </p:nvPicPr>
        <p:blipFill>
          <a:blip r:embed="rId5"/>
          <a:stretch>
            <a:fillRect/>
          </a:stretch>
        </p:blipFill>
        <p:spPr>
          <a:xfrm rot="2491536">
            <a:off x="667565" y="845921"/>
            <a:ext cx="1124594" cy="759610"/>
          </a:xfrm>
          <a:prstGeom prst="rect">
            <a:avLst/>
          </a:prstGeom>
        </p:spPr>
      </p:pic>
      <p:sp>
        <p:nvSpPr>
          <p:cNvPr id="33" name="矩形 32"/>
          <p:cNvSpPr/>
          <p:nvPr/>
        </p:nvSpPr>
        <p:spPr>
          <a:xfrm>
            <a:off x="3468823" y="3217964"/>
            <a:ext cx="5545455" cy="1383665"/>
          </a:xfrm>
          <a:prstGeom prst="rect">
            <a:avLst/>
          </a:prstGeom>
        </p:spPr>
        <p:txBody>
          <a:bodyPr wrap="none">
            <a:spAutoFit/>
          </a:bodyPr>
          <a:lstStyle/>
          <a:p>
            <a:pPr algn="ctr">
              <a:lnSpc>
                <a:spcPct val="150000"/>
              </a:lnSpc>
            </a:pPr>
            <a:r>
              <a:rPr lang="zh-CN" altLang="en-US" sz="2800" b="1" dirty="0">
                <a:solidFill>
                  <a:schemeClr val="bg1"/>
                </a:solidFill>
                <a:latin typeface="楷体" panose="02010609060101010101" charset="-122"/>
                <a:ea typeface="楷体" panose="02010609060101010101" charset="-122"/>
                <a:cs typeface="+mn-ea"/>
                <a:sym typeface="+mn-lt"/>
              </a:rPr>
              <a:t>多维思考：学校组织中的教师发展</a:t>
            </a:r>
            <a:endParaRPr lang="zh-CN" altLang="en-US" sz="2800" b="1" dirty="0">
              <a:solidFill>
                <a:schemeClr val="bg1"/>
              </a:solidFill>
              <a:latin typeface="楷体" panose="02010609060101010101" charset="-122"/>
              <a:ea typeface="楷体" panose="02010609060101010101" charset="-122"/>
              <a:cs typeface="+mn-ea"/>
              <a:sym typeface="+mn-lt"/>
            </a:endParaRPr>
          </a:p>
          <a:p>
            <a:pPr algn="ctr">
              <a:lnSpc>
                <a:spcPct val="150000"/>
              </a:lnSpc>
            </a:pPr>
            <a:endParaRPr lang="zh-CN" altLang="en-US" sz="2800" b="1" dirty="0">
              <a:solidFill>
                <a:schemeClr val="bg1"/>
              </a:solidFill>
              <a:latin typeface="楷体" panose="02010609060101010101" charset="-122"/>
              <a:ea typeface="楷体" panose="02010609060101010101" charset="-122"/>
              <a:cs typeface="+mn-ea"/>
              <a:sym typeface="+mn-lt"/>
            </a:endParaRPr>
          </a:p>
        </p:txBody>
      </p:sp>
      <p:grpSp>
        <p:nvGrpSpPr>
          <p:cNvPr id="21" name="组合 413"/>
          <p:cNvGrpSpPr/>
          <p:nvPr/>
        </p:nvGrpSpPr>
        <p:grpSpPr>
          <a:xfrm>
            <a:off x="5614074" y="1764610"/>
            <a:ext cx="1254948" cy="1453354"/>
            <a:chOff x="4427538" y="954088"/>
            <a:chExt cx="3333750" cy="3729038"/>
          </a:xfrm>
          <a:solidFill>
            <a:schemeClr val="bg1"/>
          </a:solidFill>
        </p:grpSpPr>
        <p:sp>
          <p:nvSpPr>
            <p:cNvPr id="22" name="Freeform 6"/>
            <p:cNvSpPr>
              <a:spLocks noEditPoints="1"/>
            </p:cNvSpPr>
            <p:nvPr/>
          </p:nvSpPr>
          <p:spPr bwMode="auto">
            <a:xfrm>
              <a:off x="5462588" y="2581276"/>
              <a:ext cx="1274763" cy="1308100"/>
            </a:xfrm>
            <a:custGeom>
              <a:avLst/>
              <a:gdLst>
                <a:gd name="T0" fmla="*/ 275 w 339"/>
                <a:gd name="T1" fmla="*/ 103 h 348"/>
                <a:gd name="T2" fmla="*/ 261 w 339"/>
                <a:gd name="T3" fmla="*/ 119 h 348"/>
                <a:gd name="T4" fmla="*/ 256 w 339"/>
                <a:gd name="T5" fmla="*/ 55 h 348"/>
                <a:gd name="T6" fmla="*/ 214 w 339"/>
                <a:gd name="T7" fmla="*/ 32 h 348"/>
                <a:gd name="T8" fmla="*/ 151 w 339"/>
                <a:gd name="T9" fmla="*/ 73 h 348"/>
                <a:gd name="T10" fmla="*/ 161 w 339"/>
                <a:gd name="T11" fmla="*/ 56 h 348"/>
                <a:gd name="T12" fmla="*/ 111 w 339"/>
                <a:gd name="T13" fmla="*/ 46 h 348"/>
                <a:gd name="T14" fmla="*/ 86 w 339"/>
                <a:gd name="T15" fmla="*/ 100 h 348"/>
                <a:gd name="T16" fmla="*/ 74 w 339"/>
                <a:gd name="T17" fmla="*/ 103 h 348"/>
                <a:gd name="T18" fmla="*/ 49 w 339"/>
                <a:gd name="T19" fmla="*/ 132 h 348"/>
                <a:gd name="T20" fmla="*/ 67 w 339"/>
                <a:gd name="T21" fmla="*/ 154 h 348"/>
                <a:gd name="T22" fmla="*/ 102 w 339"/>
                <a:gd name="T23" fmla="*/ 239 h 348"/>
                <a:gd name="T24" fmla="*/ 131 w 339"/>
                <a:gd name="T25" fmla="*/ 333 h 348"/>
                <a:gd name="T26" fmla="*/ 117 w 339"/>
                <a:gd name="T27" fmla="*/ 205 h 348"/>
                <a:gd name="T28" fmla="*/ 83 w 339"/>
                <a:gd name="T29" fmla="*/ 129 h 348"/>
                <a:gd name="T30" fmla="*/ 132 w 339"/>
                <a:gd name="T31" fmla="*/ 89 h 348"/>
                <a:gd name="T32" fmla="*/ 217 w 339"/>
                <a:gd name="T33" fmla="*/ 87 h 348"/>
                <a:gd name="T34" fmla="*/ 257 w 339"/>
                <a:gd name="T35" fmla="*/ 143 h 348"/>
                <a:gd name="T36" fmla="*/ 208 w 339"/>
                <a:gd name="T37" fmla="*/ 272 h 348"/>
                <a:gd name="T38" fmla="*/ 186 w 339"/>
                <a:gd name="T39" fmla="*/ 333 h 348"/>
                <a:gd name="T40" fmla="*/ 228 w 339"/>
                <a:gd name="T41" fmla="*/ 283 h 348"/>
                <a:gd name="T42" fmla="*/ 280 w 339"/>
                <a:gd name="T43" fmla="*/ 147 h 348"/>
                <a:gd name="T44" fmla="*/ 323 w 339"/>
                <a:gd name="T45" fmla="*/ 92 h 348"/>
                <a:gd name="T46" fmla="*/ 40 w 339"/>
                <a:gd name="T47" fmla="*/ 99 h 348"/>
                <a:gd name="T48" fmla="*/ 43 w 339"/>
                <a:gd name="T49" fmla="*/ 103 h 348"/>
                <a:gd name="T50" fmla="*/ 142 w 339"/>
                <a:gd name="T51" fmla="*/ 37 h 348"/>
                <a:gd name="T52" fmla="*/ 141 w 339"/>
                <a:gd name="T53" fmla="*/ 44 h 348"/>
                <a:gd name="T54" fmla="*/ 142 w 339"/>
                <a:gd name="T55" fmla="*/ 37 h 348"/>
                <a:gd name="T56" fmla="*/ 235 w 339"/>
                <a:gd name="T57" fmla="*/ 43 h 348"/>
                <a:gd name="T58" fmla="*/ 234 w 339"/>
                <a:gd name="T59" fmla="*/ 46 h 348"/>
                <a:gd name="T60" fmla="*/ 300 w 339"/>
                <a:gd name="T61" fmla="*/ 115 h 348"/>
                <a:gd name="T62" fmla="*/ 296 w 339"/>
                <a:gd name="T63" fmla="*/ 112 h 348"/>
                <a:gd name="T64" fmla="*/ 304 w 339"/>
                <a:gd name="T65" fmla="*/ 10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9" h="348">
                  <a:moveTo>
                    <a:pt x="323" y="92"/>
                  </a:moveTo>
                  <a:cubicBezTo>
                    <a:pt x="308" y="65"/>
                    <a:pt x="286" y="83"/>
                    <a:pt x="275" y="103"/>
                  </a:cubicBezTo>
                  <a:cubicBezTo>
                    <a:pt x="272" y="109"/>
                    <a:pt x="269" y="115"/>
                    <a:pt x="266" y="121"/>
                  </a:cubicBezTo>
                  <a:cubicBezTo>
                    <a:pt x="264" y="121"/>
                    <a:pt x="263" y="120"/>
                    <a:pt x="261" y="119"/>
                  </a:cubicBezTo>
                  <a:cubicBezTo>
                    <a:pt x="249" y="111"/>
                    <a:pt x="242" y="94"/>
                    <a:pt x="238" y="76"/>
                  </a:cubicBezTo>
                  <a:cubicBezTo>
                    <a:pt x="246" y="71"/>
                    <a:pt x="253" y="65"/>
                    <a:pt x="256" y="55"/>
                  </a:cubicBezTo>
                  <a:cubicBezTo>
                    <a:pt x="259" y="45"/>
                    <a:pt x="260" y="25"/>
                    <a:pt x="248" y="20"/>
                  </a:cubicBezTo>
                  <a:cubicBezTo>
                    <a:pt x="236" y="15"/>
                    <a:pt x="220" y="19"/>
                    <a:pt x="214" y="32"/>
                  </a:cubicBezTo>
                  <a:cubicBezTo>
                    <a:pt x="210" y="41"/>
                    <a:pt x="210" y="52"/>
                    <a:pt x="211" y="64"/>
                  </a:cubicBezTo>
                  <a:cubicBezTo>
                    <a:pt x="193" y="73"/>
                    <a:pt x="171" y="78"/>
                    <a:pt x="151" y="73"/>
                  </a:cubicBezTo>
                  <a:cubicBezTo>
                    <a:pt x="151" y="73"/>
                    <a:pt x="150" y="73"/>
                    <a:pt x="149" y="72"/>
                  </a:cubicBezTo>
                  <a:cubicBezTo>
                    <a:pt x="154" y="67"/>
                    <a:pt x="158" y="62"/>
                    <a:pt x="161" y="56"/>
                  </a:cubicBezTo>
                  <a:cubicBezTo>
                    <a:pt x="167" y="46"/>
                    <a:pt x="169" y="27"/>
                    <a:pt x="160" y="18"/>
                  </a:cubicBezTo>
                  <a:cubicBezTo>
                    <a:pt x="141" y="0"/>
                    <a:pt x="114" y="25"/>
                    <a:pt x="111" y="46"/>
                  </a:cubicBezTo>
                  <a:cubicBezTo>
                    <a:pt x="110" y="55"/>
                    <a:pt x="113" y="64"/>
                    <a:pt x="117" y="72"/>
                  </a:cubicBezTo>
                  <a:cubicBezTo>
                    <a:pt x="107" y="82"/>
                    <a:pt x="97" y="92"/>
                    <a:pt x="86" y="100"/>
                  </a:cubicBezTo>
                  <a:cubicBezTo>
                    <a:pt x="82" y="103"/>
                    <a:pt x="79" y="105"/>
                    <a:pt x="75" y="106"/>
                  </a:cubicBezTo>
                  <a:cubicBezTo>
                    <a:pt x="75" y="105"/>
                    <a:pt x="75" y="104"/>
                    <a:pt x="74" y="103"/>
                  </a:cubicBezTo>
                  <a:cubicBezTo>
                    <a:pt x="64" y="84"/>
                    <a:pt x="32" y="62"/>
                    <a:pt x="14" y="86"/>
                  </a:cubicBezTo>
                  <a:cubicBezTo>
                    <a:pt x="0" y="105"/>
                    <a:pt x="36" y="127"/>
                    <a:pt x="49" y="132"/>
                  </a:cubicBezTo>
                  <a:cubicBezTo>
                    <a:pt x="53" y="133"/>
                    <a:pt x="57" y="134"/>
                    <a:pt x="61" y="134"/>
                  </a:cubicBezTo>
                  <a:cubicBezTo>
                    <a:pt x="63" y="141"/>
                    <a:pt x="65" y="148"/>
                    <a:pt x="67" y="154"/>
                  </a:cubicBezTo>
                  <a:cubicBezTo>
                    <a:pt x="71" y="168"/>
                    <a:pt x="79" y="180"/>
                    <a:pt x="86" y="193"/>
                  </a:cubicBezTo>
                  <a:cubicBezTo>
                    <a:pt x="94" y="207"/>
                    <a:pt x="98" y="223"/>
                    <a:pt x="102" y="239"/>
                  </a:cubicBezTo>
                  <a:cubicBezTo>
                    <a:pt x="106" y="253"/>
                    <a:pt x="112" y="267"/>
                    <a:pt x="117" y="281"/>
                  </a:cubicBezTo>
                  <a:cubicBezTo>
                    <a:pt x="123" y="298"/>
                    <a:pt x="126" y="316"/>
                    <a:pt x="131" y="333"/>
                  </a:cubicBezTo>
                  <a:cubicBezTo>
                    <a:pt x="135" y="347"/>
                    <a:pt x="157" y="341"/>
                    <a:pt x="153" y="326"/>
                  </a:cubicBezTo>
                  <a:cubicBezTo>
                    <a:pt x="141" y="286"/>
                    <a:pt x="129" y="246"/>
                    <a:pt x="117" y="205"/>
                  </a:cubicBezTo>
                  <a:cubicBezTo>
                    <a:pt x="110" y="186"/>
                    <a:pt x="98" y="171"/>
                    <a:pt x="91" y="153"/>
                  </a:cubicBezTo>
                  <a:cubicBezTo>
                    <a:pt x="88" y="145"/>
                    <a:pt x="86" y="137"/>
                    <a:pt x="83" y="129"/>
                  </a:cubicBezTo>
                  <a:cubicBezTo>
                    <a:pt x="101" y="120"/>
                    <a:pt x="118" y="103"/>
                    <a:pt x="130" y="91"/>
                  </a:cubicBezTo>
                  <a:cubicBezTo>
                    <a:pt x="131" y="90"/>
                    <a:pt x="132" y="90"/>
                    <a:pt x="132" y="89"/>
                  </a:cubicBezTo>
                  <a:cubicBezTo>
                    <a:pt x="145" y="97"/>
                    <a:pt x="160" y="98"/>
                    <a:pt x="175" y="97"/>
                  </a:cubicBezTo>
                  <a:cubicBezTo>
                    <a:pt x="190" y="97"/>
                    <a:pt x="204" y="92"/>
                    <a:pt x="217" y="87"/>
                  </a:cubicBezTo>
                  <a:cubicBezTo>
                    <a:pt x="220" y="95"/>
                    <a:pt x="223" y="102"/>
                    <a:pt x="225" y="108"/>
                  </a:cubicBezTo>
                  <a:cubicBezTo>
                    <a:pt x="232" y="123"/>
                    <a:pt x="243" y="136"/>
                    <a:pt x="257" y="143"/>
                  </a:cubicBezTo>
                  <a:cubicBezTo>
                    <a:pt x="248" y="165"/>
                    <a:pt x="241" y="187"/>
                    <a:pt x="232" y="209"/>
                  </a:cubicBezTo>
                  <a:cubicBezTo>
                    <a:pt x="225" y="230"/>
                    <a:pt x="216" y="251"/>
                    <a:pt x="208" y="272"/>
                  </a:cubicBezTo>
                  <a:cubicBezTo>
                    <a:pt x="200" y="289"/>
                    <a:pt x="191" y="305"/>
                    <a:pt x="187" y="323"/>
                  </a:cubicBezTo>
                  <a:cubicBezTo>
                    <a:pt x="186" y="326"/>
                    <a:pt x="186" y="330"/>
                    <a:pt x="186" y="333"/>
                  </a:cubicBezTo>
                  <a:cubicBezTo>
                    <a:pt x="185" y="348"/>
                    <a:pt x="208" y="348"/>
                    <a:pt x="209" y="333"/>
                  </a:cubicBezTo>
                  <a:cubicBezTo>
                    <a:pt x="210" y="316"/>
                    <a:pt x="220" y="299"/>
                    <a:pt x="228" y="283"/>
                  </a:cubicBezTo>
                  <a:cubicBezTo>
                    <a:pt x="237" y="263"/>
                    <a:pt x="245" y="242"/>
                    <a:pt x="253" y="221"/>
                  </a:cubicBezTo>
                  <a:cubicBezTo>
                    <a:pt x="262" y="196"/>
                    <a:pt x="270" y="171"/>
                    <a:pt x="280" y="147"/>
                  </a:cubicBezTo>
                  <a:cubicBezTo>
                    <a:pt x="282" y="147"/>
                    <a:pt x="283" y="146"/>
                    <a:pt x="285" y="146"/>
                  </a:cubicBezTo>
                  <a:cubicBezTo>
                    <a:pt x="309" y="141"/>
                    <a:pt x="339" y="120"/>
                    <a:pt x="323" y="92"/>
                  </a:cubicBezTo>
                  <a:close/>
                  <a:moveTo>
                    <a:pt x="39" y="99"/>
                  </a:moveTo>
                  <a:cubicBezTo>
                    <a:pt x="39" y="99"/>
                    <a:pt x="39" y="99"/>
                    <a:pt x="40" y="99"/>
                  </a:cubicBezTo>
                  <a:cubicBezTo>
                    <a:pt x="43" y="100"/>
                    <a:pt x="46" y="103"/>
                    <a:pt x="48" y="106"/>
                  </a:cubicBezTo>
                  <a:cubicBezTo>
                    <a:pt x="46" y="105"/>
                    <a:pt x="45" y="104"/>
                    <a:pt x="43" y="103"/>
                  </a:cubicBezTo>
                  <a:cubicBezTo>
                    <a:pt x="42" y="102"/>
                    <a:pt x="40" y="101"/>
                    <a:pt x="39" y="99"/>
                  </a:cubicBezTo>
                  <a:close/>
                  <a:moveTo>
                    <a:pt x="142" y="37"/>
                  </a:moveTo>
                  <a:cubicBezTo>
                    <a:pt x="142" y="36"/>
                    <a:pt x="143" y="36"/>
                    <a:pt x="143" y="36"/>
                  </a:cubicBezTo>
                  <a:cubicBezTo>
                    <a:pt x="143" y="39"/>
                    <a:pt x="142" y="42"/>
                    <a:pt x="141" y="44"/>
                  </a:cubicBezTo>
                  <a:cubicBezTo>
                    <a:pt x="139" y="48"/>
                    <a:pt x="137" y="51"/>
                    <a:pt x="135" y="54"/>
                  </a:cubicBezTo>
                  <a:cubicBezTo>
                    <a:pt x="134" y="48"/>
                    <a:pt x="136" y="41"/>
                    <a:pt x="142" y="37"/>
                  </a:cubicBezTo>
                  <a:close/>
                  <a:moveTo>
                    <a:pt x="234" y="43"/>
                  </a:moveTo>
                  <a:cubicBezTo>
                    <a:pt x="235" y="43"/>
                    <a:pt x="235" y="43"/>
                    <a:pt x="235" y="43"/>
                  </a:cubicBezTo>
                  <a:cubicBezTo>
                    <a:pt x="235" y="45"/>
                    <a:pt x="234" y="46"/>
                    <a:pt x="234" y="48"/>
                  </a:cubicBezTo>
                  <a:cubicBezTo>
                    <a:pt x="234" y="47"/>
                    <a:pt x="234" y="47"/>
                    <a:pt x="234" y="46"/>
                  </a:cubicBezTo>
                  <a:cubicBezTo>
                    <a:pt x="234" y="45"/>
                    <a:pt x="234" y="44"/>
                    <a:pt x="234" y="43"/>
                  </a:cubicBezTo>
                  <a:close/>
                  <a:moveTo>
                    <a:pt x="300" y="115"/>
                  </a:moveTo>
                  <a:cubicBezTo>
                    <a:pt x="298" y="117"/>
                    <a:pt x="295" y="119"/>
                    <a:pt x="292" y="120"/>
                  </a:cubicBezTo>
                  <a:cubicBezTo>
                    <a:pt x="294" y="118"/>
                    <a:pt x="295" y="115"/>
                    <a:pt x="296" y="112"/>
                  </a:cubicBezTo>
                  <a:cubicBezTo>
                    <a:pt x="298" y="109"/>
                    <a:pt x="300" y="105"/>
                    <a:pt x="303" y="103"/>
                  </a:cubicBezTo>
                  <a:cubicBezTo>
                    <a:pt x="304" y="104"/>
                    <a:pt x="304" y="106"/>
                    <a:pt x="304" y="108"/>
                  </a:cubicBezTo>
                  <a:cubicBezTo>
                    <a:pt x="305" y="111"/>
                    <a:pt x="302" y="114"/>
                    <a:pt x="300" y="1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Freeform 7"/>
            <p:cNvSpPr/>
            <p:nvPr/>
          </p:nvSpPr>
          <p:spPr bwMode="auto">
            <a:xfrm>
              <a:off x="4999038" y="1325563"/>
              <a:ext cx="285750" cy="315913"/>
            </a:xfrm>
            <a:custGeom>
              <a:avLst/>
              <a:gdLst>
                <a:gd name="T0" fmla="*/ 72 w 76"/>
                <a:gd name="T1" fmla="*/ 66 h 84"/>
                <a:gd name="T2" fmla="*/ 54 w 76"/>
                <a:gd name="T3" fmla="*/ 15 h 84"/>
                <a:gd name="T4" fmla="*/ 32 w 76"/>
                <a:gd name="T5" fmla="*/ 21 h 84"/>
                <a:gd name="T6" fmla="*/ 34 w 76"/>
                <a:gd name="T7" fmla="*/ 27 h 84"/>
                <a:gd name="T8" fmla="*/ 27 w 76"/>
                <a:gd name="T9" fmla="*/ 14 h 84"/>
                <a:gd name="T10" fmla="*/ 5 w 76"/>
                <a:gd name="T11" fmla="*/ 20 h 84"/>
                <a:gd name="T12" fmla="*/ 63 w 76"/>
                <a:gd name="T13" fmla="*/ 83 h 84"/>
                <a:gd name="T14" fmla="*/ 72 w 76"/>
                <a:gd name="T15" fmla="*/ 66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4">
                  <a:moveTo>
                    <a:pt x="72" y="66"/>
                  </a:moveTo>
                  <a:cubicBezTo>
                    <a:pt x="65" y="50"/>
                    <a:pt x="59" y="33"/>
                    <a:pt x="54" y="15"/>
                  </a:cubicBezTo>
                  <a:cubicBezTo>
                    <a:pt x="51" y="1"/>
                    <a:pt x="28" y="7"/>
                    <a:pt x="32" y="21"/>
                  </a:cubicBezTo>
                  <a:cubicBezTo>
                    <a:pt x="33" y="23"/>
                    <a:pt x="33" y="25"/>
                    <a:pt x="34" y="27"/>
                  </a:cubicBezTo>
                  <a:cubicBezTo>
                    <a:pt x="31" y="23"/>
                    <a:pt x="29" y="18"/>
                    <a:pt x="27" y="14"/>
                  </a:cubicBezTo>
                  <a:cubicBezTo>
                    <a:pt x="22" y="0"/>
                    <a:pt x="0" y="6"/>
                    <a:pt x="5" y="20"/>
                  </a:cubicBezTo>
                  <a:cubicBezTo>
                    <a:pt x="15" y="44"/>
                    <a:pt x="33" y="82"/>
                    <a:pt x="63" y="83"/>
                  </a:cubicBezTo>
                  <a:cubicBezTo>
                    <a:pt x="72" y="84"/>
                    <a:pt x="76" y="73"/>
                    <a:pt x="72" y="6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4" name="Freeform 8"/>
            <p:cNvSpPr/>
            <p:nvPr/>
          </p:nvSpPr>
          <p:spPr bwMode="auto">
            <a:xfrm>
              <a:off x="5988051" y="987426"/>
              <a:ext cx="188913" cy="354013"/>
            </a:xfrm>
            <a:custGeom>
              <a:avLst/>
              <a:gdLst>
                <a:gd name="T0" fmla="*/ 49 w 50"/>
                <a:gd name="T1" fmla="*/ 26 h 94"/>
                <a:gd name="T2" fmla="*/ 47 w 50"/>
                <a:gd name="T3" fmla="*/ 19 h 94"/>
                <a:gd name="T4" fmla="*/ 46 w 50"/>
                <a:gd name="T5" fmla="*/ 10 h 94"/>
                <a:gd name="T6" fmla="*/ 32 w 50"/>
                <a:gd name="T7" fmla="*/ 2 h 94"/>
                <a:gd name="T8" fmla="*/ 15 w 50"/>
                <a:gd name="T9" fmla="*/ 5 h 94"/>
                <a:gd name="T10" fmla="*/ 15 w 50"/>
                <a:gd name="T11" fmla="*/ 28 h 94"/>
                <a:gd name="T12" fmla="*/ 22 w 50"/>
                <a:gd name="T13" fmla="*/ 28 h 94"/>
                <a:gd name="T14" fmla="*/ 15 w 50"/>
                <a:gd name="T15" fmla="*/ 46 h 94"/>
                <a:gd name="T16" fmla="*/ 13 w 50"/>
                <a:gd name="T17" fmla="*/ 82 h 94"/>
                <a:gd name="T18" fmla="*/ 33 w 50"/>
                <a:gd name="T19" fmla="*/ 87 h 94"/>
                <a:gd name="T20" fmla="*/ 49 w 50"/>
                <a:gd name="T21" fmla="*/ 2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94">
                  <a:moveTo>
                    <a:pt x="49" y="26"/>
                  </a:moveTo>
                  <a:cubicBezTo>
                    <a:pt x="49" y="23"/>
                    <a:pt x="48" y="21"/>
                    <a:pt x="47" y="19"/>
                  </a:cubicBezTo>
                  <a:cubicBezTo>
                    <a:pt x="47" y="16"/>
                    <a:pt x="47" y="13"/>
                    <a:pt x="46" y="10"/>
                  </a:cubicBezTo>
                  <a:cubicBezTo>
                    <a:pt x="45" y="4"/>
                    <a:pt x="38" y="0"/>
                    <a:pt x="32" y="2"/>
                  </a:cubicBezTo>
                  <a:cubicBezTo>
                    <a:pt x="26" y="3"/>
                    <a:pt x="21" y="5"/>
                    <a:pt x="15" y="5"/>
                  </a:cubicBezTo>
                  <a:cubicBezTo>
                    <a:pt x="0" y="6"/>
                    <a:pt x="0" y="29"/>
                    <a:pt x="15" y="28"/>
                  </a:cubicBezTo>
                  <a:cubicBezTo>
                    <a:pt x="17" y="28"/>
                    <a:pt x="20" y="28"/>
                    <a:pt x="22" y="28"/>
                  </a:cubicBezTo>
                  <a:cubicBezTo>
                    <a:pt x="19" y="34"/>
                    <a:pt x="16" y="41"/>
                    <a:pt x="15" y="46"/>
                  </a:cubicBezTo>
                  <a:cubicBezTo>
                    <a:pt x="12" y="58"/>
                    <a:pt x="10" y="70"/>
                    <a:pt x="13" y="82"/>
                  </a:cubicBezTo>
                  <a:cubicBezTo>
                    <a:pt x="15" y="90"/>
                    <a:pt x="27" y="94"/>
                    <a:pt x="33" y="87"/>
                  </a:cubicBezTo>
                  <a:cubicBezTo>
                    <a:pt x="45" y="71"/>
                    <a:pt x="50" y="46"/>
                    <a:pt x="49" y="2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5" name="Freeform 9"/>
            <p:cNvSpPr/>
            <p:nvPr/>
          </p:nvSpPr>
          <p:spPr bwMode="auto">
            <a:xfrm>
              <a:off x="6869113" y="1319213"/>
              <a:ext cx="320675" cy="352425"/>
            </a:xfrm>
            <a:custGeom>
              <a:avLst/>
              <a:gdLst>
                <a:gd name="T0" fmla="*/ 61 w 85"/>
                <a:gd name="T1" fmla="*/ 15 h 94"/>
                <a:gd name="T2" fmla="*/ 60 w 85"/>
                <a:gd name="T3" fmla="*/ 10 h 94"/>
                <a:gd name="T4" fmla="*/ 46 w 85"/>
                <a:gd name="T5" fmla="*/ 2 h 94"/>
                <a:gd name="T6" fmla="*/ 20 w 85"/>
                <a:gd name="T7" fmla="*/ 27 h 94"/>
                <a:gd name="T8" fmla="*/ 8 w 85"/>
                <a:gd name="T9" fmla="*/ 59 h 94"/>
                <a:gd name="T10" fmla="*/ 15 w 85"/>
                <a:gd name="T11" fmla="*/ 78 h 94"/>
                <a:gd name="T12" fmla="*/ 15 w 85"/>
                <a:gd name="T13" fmla="*/ 79 h 94"/>
                <a:gd name="T14" fmla="*/ 29 w 85"/>
                <a:gd name="T15" fmla="*/ 93 h 94"/>
                <a:gd name="T16" fmla="*/ 60 w 85"/>
                <a:gd name="T17" fmla="*/ 66 h 94"/>
                <a:gd name="T18" fmla="*/ 80 w 85"/>
                <a:gd name="T19" fmla="*/ 26 h 94"/>
                <a:gd name="T20" fmla="*/ 61 w 85"/>
                <a:gd name="T2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94">
                  <a:moveTo>
                    <a:pt x="61" y="15"/>
                  </a:moveTo>
                  <a:cubicBezTo>
                    <a:pt x="61" y="14"/>
                    <a:pt x="61" y="12"/>
                    <a:pt x="60" y="10"/>
                  </a:cubicBezTo>
                  <a:cubicBezTo>
                    <a:pt x="58" y="5"/>
                    <a:pt x="52" y="0"/>
                    <a:pt x="46" y="2"/>
                  </a:cubicBezTo>
                  <a:cubicBezTo>
                    <a:pt x="33" y="7"/>
                    <a:pt x="26" y="15"/>
                    <a:pt x="20" y="27"/>
                  </a:cubicBezTo>
                  <a:cubicBezTo>
                    <a:pt x="16" y="38"/>
                    <a:pt x="17" y="51"/>
                    <a:pt x="8" y="59"/>
                  </a:cubicBezTo>
                  <a:cubicBezTo>
                    <a:pt x="0" y="66"/>
                    <a:pt x="6" y="77"/>
                    <a:pt x="15" y="78"/>
                  </a:cubicBezTo>
                  <a:cubicBezTo>
                    <a:pt x="15" y="78"/>
                    <a:pt x="15" y="78"/>
                    <a:pt x="15" y="79"/>
                  </a:cubicBezTo>
                  <a:cubicBezTo>
                    <a:pt x="13" y="88"/>
                    <a:pt x="20" y="94"/>
                    <a:pt x="29" y="93"/>
                  </a:cubicBezTo>
                  <a:cubicBezTo>
                    <a:pt x="43" y="91"/>
                    <a:pt x="52" y="77"/>
                    <a:pt x="60" y="66"/>
                  </a:cubicBezTo>
                  <a:cubicBezTo>
                    <a:pt x="68" y="54"/>
                    <a:pt x="75" y="40"/>
                    <a:pt x="80" y="26"/>
                  </a:cubicBezTo>
                  <a:cubicBezTo>
                    <a:pt x="85" y="14"/>
                    <a:pt x="69" y="8"/>
                    <a:pt x="61" y="15"/>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6" name="Freeform 10"/>
            <p:cNvSpPr/>
            <p:nvPr/>
          </p:nvSpPr>
          <p:spPr bwMode="auto">
            <a:xfrm>
              <a:off x="7351713" y="2228851"/>
              <a:ext cx="349250" cy="179388"/>
            </a:xfrm>
            <a:custGeom>
              <a:avLst/>
              <a:gdLst>
                <a:gd name="T0" fmla="*/ 90 w 93"/>
                <a:gd name="T1" fmla="*/ 33 h 48"/>
                <a:gd name="T2" fmla="*/ 84 w 93"/>
                <a:gd name="T3" fmla="*/ 11 h 48"/>
                <a:gd name="T4" fmla="*/ 70 w 93"/>
                <a:gd name="T5" fmla="*/ 2 h 48"/>
                <a:gd name="T6" fmla="*/ 31 w 93"/>
                <a:gd name="T7" fmla="*/ 19 h 48"/>
                <a:gd name="T8" fmla="*/ 30 w 93"/>
                <a:gd name="T9" fmla="*/ 19 h 48"/>
                <a:gd name="T10" fmla="*/ 29 w 93"/>
                <a:gd name="T11" fmla="*/ 18 h 48"/>
                <a:gd name="T12" fmla="*/ 8 w 93"/>
                <a:gd name="T13" fmla="*/ 23 h 48"/>
                <a:gd name="T14" fmla="*/ 14 w 93"/>
                <a:gd name="T15" fmla="*/ 44 h 48"/>
                <a:gd name="T16" fmla="*/ 28 w 93"/>
                <a:gd name="T17" fmla="*/ 43 h 48"/>
                <a:gd name="T18" fmla="*/ 76 w 93"/>
                <a:gd name="T19" fmla="*/ 47 h 48"/>
                <a:gd name="T20" fmla="*/ 90 w 93"/>
                <a:gd name="T21"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8">
                  <a:moveTo>
                    <a:pt x="90" y="33"/>
                  </a:moveTo>
                  <a:cubicBezTo>
                    <a:pt x="87" y="25"/>
                    <a:pt x="86" y="18"/>
                    <a:pt x="84" y="11"/>
                  </a:cubicBezTo>
                  <a:cubicBezTo>
                    <a:pt x="83" y="5"/>
                    <a:pt x="76" y="0"/>
                    <a:pt x="70" y="2"/>
                  </a:cubicBezTo>
                  <a:cubicBezTo>
                    <a:pt x="57" y="8"/>
                    <a:pt x="44" y="15"/>
                    <a:pt x="31" y="19"/>
                  </a:cubicBezTo>
                  <a:cubicBezTo>
                    <a:pt x="31" y="19"/>
                    <a:pt x="31" y="19"/>
                    <a:pt x="30" y="19"/>
                  </a:cubicBezTo>
                  <a:cubicBezTo>
                    <a:pt x="30" y="18"/>
                    <a:pt x="29" y="18"/>
                    <a:pt x="29" y="18"/>
                  </a:cubicBezTo>
                  <a:cubicBezTo>
                    <a:pt x="24" y="9"/>
                    <a:pt x="8" y="13"/>
                    <a:pt x="8" y="23"/>
                  </a:cubicBezTo>
                  <a:cubicBezTo>
                    <a:pt x="0" y="29"/>
                    <a:pt x="2" y="44"/>
                    <a:pt x="14" y="44"/>
                  </a:cubicBezTo>
                  <a:cubicBezTo>
                    <a:pt x="19" y="44"/>
                    <a:pt x="24" y="44"/>
                    <a:pt x="28" y="43"/>
                  </a:cubicBezTo>
                  <a:cubicBezTo>
                    <a:pt x="44" y="47"/>
                    <a:pt x="65" y="45"/>
                    <a:pt x="76" y="47"/>
                  </a:cubicBezTo>
                  <a:cubicBezTo>
                    <a:pt x="83" y="48"/>
                    <a:pt x="93" y="42"/>
                    <a:pt x="90" y="33"/>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7" name="Freeform 11"/>
            <p:cNvSpPr/>
            <p:nvPr/>
          </p:nvSpPr>
          <p:spPr bwMode="auto">
            <a:xfrm>
              <a:off x="7234238" y="3190876"/>
              <a:ext cx="368300" cy="247650"/>
            </a:xfrm>
            <a:custGeom>
              <a:avLst/>
              <a:gdLst>
                <a:gd name="T0" fmla="*/ 97 w 98"/>
                <a:gd name="T1" fmla="*/ 50 h 66"/>
                <a:gd name="T2" fmla="*/ 80 w 98"/>
                <a:gd name="T3" fmla="*/ 27 h 66"/>
                <a:gd name="T4" fmla="*/ 68 w 98"/>
                <a:gd name="T5" fmla="*/ 28 h 66"/>
                <a:gd name="T6" fmla="*/ 45 w 98"/>
                <a:gd name="T7" fmla="*/ 3 h 66"/>
                <a:gd name="T8" fmla="*/ 32 w 98"/>
                <a:gd name="T9" fmla="*/ 4 h 66"/>
                <a:gd name="T10" fmla="*/ 15 w 98"/>
                <a:gd name="T11" fmla="*/ 6 h 66"/>
                <a:gd name="T12" fmla="*/ 15 w 98"/>
                <a:gd name="T13" fmla="*/ 29 h 66"/>
                <a:gd name="T14" fmla="*/ 28 w 98"/>
                <a:gd name="T15" fmla="*/ 28 h 66"/>
                <a:gd name="T16" fmla="*/ 30 w 98"/>
                <a:gd name="T17" fmla="*/ 28 h 66"/>
                <a:gd name="T18" fmla="*/ 29 w 98"/>
                <a:gd name="T19" fmla="*/ 36 h 66"/>
                <a:gd name="T20" fmla="*/ 42 w 98"/>
                <a:gd name="T21" fmla="*/ 57 h 66"/>
                <a:gd name="T22" fmla="*/ 64 w 98"/>
                <a:gd name="T23" fmla="*/ 55 h 66"/>
                <a:gd name="T24" fmla="*/ 65 w 98"/>
                <a:gd name="T25" fmla="*/ 55 h 66"/>
                <a:gd name="T26" fmla="*/ 83 w 98"/>
                <a:gd name="T27" fmla="*/ 64 h 66"/>
                <a:gd name="T28" fmla="*/ 97 w 98"/>
                <a:gd name="T2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66">
                  <a:moveTo>
                    <a:pt x="97" y="50"/>
                  </a:moveTo>
                  <a:cubicBezTo>
                    <a:pt x="95" y="39"/>
                    <a:pt x="91" y="29"/>
                    <a:pt x="80" y="27"/>
                  </a:cubicBezTo>
                  <a:cubicBezTo>
                    <a:pt x="76" y="26"/>
                    <a:pt x="72" y="26"/>
                    <a:pt x="68" y="28"/>
                  </a:cubicBezTo>
                  <a:cubicBezTo>
                    <a:pt x="61" y="19"/>
                    <a:pt x="54" y="9"/>
                    <a:pt x="45" y="3"/>
                  </a:cubicBezTo>
                  <a:cubicBezTo>
                    <a:pt x="40" y="0"/>
                    <a:pt x="35" y="1"/>
                    <a:pt x="32" y="4"/>
                  </a:cubicBezTo>
                  <a:cubicBezTo>
                    <a:pt x="26" y="4"/>
                    <a:pt x="20" y="5"/>
                    <a:pt x="15" y="6"/>
                  </a:cubicBezTo>
                  <a:cubicBezTo>
                    <a:pt x="0" y="6"/>
                    <a:pt x="0" y="29"/>
                    <a:pt x="15" y="29"/>
                  </a:cubicBezTo>
                  <a:cubicBezTo>
                    <a:pt x="19" y="28"/>
                    <a:pt x="24" y="28"/>
                    <a:pt x="28" y="28"/>
                  </a:cubicBezTo>
                  <a:cubicBezTo>
                    <a:pt x="29" y="28"/>
                    <a:pt x="30" y="28"/>
                    <a:pt x="30" y="28"/>
                  </a:cubicBezTo>
                  <a:cubicBezTo>
                    <a:pt x="30" y="31"/>
                    <a:pt x="29" y="33"/>
                    <a:pt x="29" y="36"/>
                  </a:cubicBezTo>
                  <a:cubicBezTo>
                    <a:pt x="28" y="45"/>
                    <a:pt x="34" y="54"/>
                    <a:pt x="42" y="57"/>
                  </a:cubicBezTo>
                  <a:cubicBezTo>
                    <a:pt x="50" y="60"/>
                    <a:pt x="57" y="58"/>
                    <a:pt x="64" y="55"/>
                  </a:cubicBezTo>
                  <a:cubicBezTo>
                    <a:pt x="64" y="55"/>
                    <a:pt x="64" y="55"/>
                    <a:pt x="65" y="55"/>
                  </a:cubicBezTo>
                  <a:cubicBezTo>
                    <a:pt x="70" y="59"/>
                    <a:pt x="75" y="62"/>
                    <a:pt x="83" y="64"/>
                  </a:cubicBezTo>
                  <a:cubicBezTo>
                    <a:pt x="92" y="66"/>
                    <a:pt x="98" y="58"/>
                    <a:pt x="97" y="5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8" name="Freeform 12"/>
            <p:cNvSpPr>
              <a:spLocks noEditPoints="1"/>
            </p:cNvSpPr>
            <p:nvPr/>
          </p:nvSpPr>
          <p:spPr bwMode="auto">
            <a:xfrm>
              <a:off x="4600576" y="3221038"/>
              <a:ext cx="349250" cy="209550"/>
            </a:xfrm>
            <a:custGeom>
              <a:avLst/>
              <a:gdLst>
                <a:gd name="T0" fmla="*/ 87 w 93"/>
                <a:gd name="T1" fmla="*/ 6 h 56"/>
                <a:gd name="T2" fmla="*/ 67 w 93"/>
                <a:gd name="T3" fmla="*/ 2 h 56"/>
                <a:gd name="T4" fmla="*/ 51 w 93"/>
                <a:gd name="T5" fmla="*/ 8 h 56"/>
                <a:gd name="T6" fmla="*/ 46 w 93"/>
                <a:gd name="T7" fmla="*/ 5 h 56"/>
                <a:gd name="T8" fmla="*/ 34 w 93"/>
                <a:gd name="T9" fmla="*/ 5 h 56"/>
                <a:gd name="T10" fmla="*/ 24 w 93"/>
                <a:gd name="T11" fmla="*/ 4 h 56"/>
                <a:gd name="T12" fmla="*/ 2 w 93"/>
                <a:gd name="T13" fmla="*/ 41 h 56"/>
                <a:gd name="T14" fmla="*/ 25 w 93"/>
                <a:gd name="T15" fmla="*/ 41 h 56"/>
                <a:gd name="T16" fmla="*/ 25 w 93"/>
                <a:gd name="T17" fmla="*/ 39 h 56"/>
                <a:gd name="T18" fmla="*/ 42 w 93"/>
                <a:gd name="T19" fmla="*/ 47 h 56"/>
                <a:gd name="T20" fmla="*/ 50 w 93"/>
                <a:gd name="T21" fmla="*/ 33 h 56"/>
                <a:gd name="T22" fmla="*/ 52 w 93"/>
                <a:gd name="T23" fmla="*/ 33 h 56"/>
                <a:gd name="T24" fmla="*/ 85 w 93"/>
                <a:gd name="T25" fmla="*/ 27 h 56"/>
                <a:gd name="T26" fmla="*/ 87 w 93"/>
                <a:gd name="T27" fmla="*/ 6 h 56"/>
                <a:gd name="T28" fmla="*/ 25 w 93"/>
                <a:gd name="T29" fmla="*/ 36 h 56"/>
                <a:gd name="T30" fmla="*/ 25 w 93"/>
                <a:gd name="T31" fmla="*/ 30 h 56"/>
                <a:gd name="T32" fmla="*/ 25 w 93"/>
                <a:gd name="T33" fmla="*/ 28 h 56"/>
                <a:gd name="T34" fmla="*/ 25 w 93"/>
                <a:gd name="T35" fmla="*/ 27 h 56"/>
                <a:gd name="T36" fmla="*/ 27 w 93"/>
                <a:gd name="T37" fmla="*/ 27 h 56"/>
                <a:gd name="T38" fmla="*/ 30 w 93"/>
                <a:gd name="T39" fmla="*/ 27 h 56"/>
                <a:gd name="T40" fmla="*/ 30 w 93"/>
                <a:gd name="T41" fmla="*/ 27 h 56"/>
                <a:gd name="T42" fmla="*/ 25 w 93"/>
                <a:gd name="T43"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56">
                  <a:moveTo>
                    <a:pt x="87" y="6"/>
                  </a:moveTo>
                  <a:cubicBezTo>
                    <a:pt x="81" y="0"/>
                    <a:pt x="74" y="1"/>
                    <a:pt x="67" y="2"/>
                  </a:cubicBezTo>
                  <a:cubicBezTo>
                    <a:pt x="62" y="3"/>
                    <a:pt x="56" y="5"/>
                    <a:pt x="51" y="8"/>
                  </a:cubicBezTo>
                  <a:cubicBezTo>
                    <a:pt x="49" y="7"/>
                    <a:pt x="47" y="6"/>
                    <a:pt x="46" y="5"/>
                  </a:cubicBezTo>
                  <a:cubicBezTo>
                    <a:pt x="41" y="2"/>
                    <a:pt x="37" y="3"/>
                    <a:pt x="34" y="5"/>
                  </a:cubicBezTo>
                  <a:cubicBezTo>
                    <a:pt x="31" y="4"/>
                    <a:pt x="28" y="4"/>
                    <a:pt x="24" y="4"/>
                  </a:cubicBezTo>
                  <a:cubicBezTo>
                    <a:pt x="4" y="6"/>
                    <a:pt x="0" y="24"/>
                    <a:pt x="2" y="41"/>
                  </a:cubicBezTo>
                  <a:cubicBezTo>
                    <a:pt x="4" y="55"/>
                    <a:pt x="27" y="56"/>
                    <a:pt x="25" y="41"/>
                  </a:cubicBezTo>
                  <a:cubicBezTo>
                    <a:pt x="25" y="40"/>
                    <a:pt x="25" y="40"/>
                    <a:pt x="25" y="39"/>
                  </a:cubicBezTo>
                  <a:cubicBezTo>
                    <a:pt x="27" y="47"/>
                    <a:pt x="34" y="52"/>
                    <a:pt x="42" y="47"/>
                  </a:cubicBezTo>
                  <a:cubicBezTo>
                    <a:pt x="47" y="43"/>
                    <a:pt x="49" y="39"/>
                    <a:pt x="50" y="33"/>
                  </a:cubicBezTo>
                  <a:cubicBezTo>
                    <a:pt x="50" y="33"/>
                    <a:pt x="51" y="33"/>
                    <a:pt x="52" y="33"/>
                  </a:cubicBezTo>
                  <a:cubicBezTo>
                    <a:pt x="63" y="36"/>
                    <a:pt x="76" y="36"/>
                    <a:pt x="85" y="27"/>
                  </a:cubicBezTo>
                  <a:cubicBezTo>
                    <a:pt x="90" y="21"/>
                    <a:pt x="93" y="12"/>
                    <a:pt x="87" y="6"/>
                  </a:cubicBezTo>
                  <a:close/>
                  <a:moveTo>
                    <a:pt x="25" y="36"/>
                  </a:moveTo>
                  <a:cubicBezTo>
                    <a:pt x="25" y="34"/>
                    <a:pt x="25" y="32"/>
                    <a:pt x="25" y="30"/>
                  </a:cubicBezTo>
                  <a:cubicBezTo>
                    <a:pt x="25" y="29"/>
                    <a:pt x="25" y="28"/>
                    <a:pt x="25" y="28"/>
                  </a:cubicBezTo>
                  <a:cubicBezTo>
                    <a:pt x="25" y="27"/>
                    <a:pt x="25" y="27"/>
                    <a:pt x="25" y="27"/>
                  </a:cubicBezTo>
                  <a:cubicBezTo>
                    <a:pt x="26" y="27"/>
                    <a:pt x="26" y="27"/>
                    <a:pt x="27" y="27"/>
                  </a:cubicBezTo>
                  <a:cubicBezTo>
                    <a:pt x="27" y="29"/>
                    <a:pt x="27" y="29"/>
                    <a:pt x="30" y="27"/>
                  </a:cubicBezTo>
                  <a:cubicBezTo>
                    <a:pt x="30" y="27"/>
                    <a:pt x="30" y="27"/>
                    <a:pt x="30" y="27"/>
                  </a:cubicBezTo>
                  <a:cubicBezTo>
                    <a:pt x="26" y="30"/>
                    <a:pt x="25" y="33"/>
                    <a:pt x="25" y="3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29" name="Freeform 13"/>
            <p:cNvSpPr/>
            <p:nvPr/>
          </p:nvSpPr>
          <p:spPr bwMode="auto">
            <a:xfrm>
              <a:off x="4441826" y="2228851"/>
              <a:ext cx="381000" cy="195263"/>
            </a:xfrm>
            <a:custGeom>
              <a:avLst/>
              <a:gdLst>
                <a:gd name="T0" fmla="*/ 77 w 101"/>
                <a:gd name="T1" fmla="*/ 14 h 52"/>
                <a:gd name="T2" fmla="*/ 31 w 101"/>
                <a:gd name="T3" fmla="*/ 0 h 52"/>
                <a:gd name="T4" fmla="*/ 20 w 101"/>
                <a:gd name="T5" fmla="*/ 14 h 52"/>
                <a:gd name="T6" fmla="*/ 15 w 101"/>
                <a:gd name="T7" fmla="*/ 14 h 52"/>
                <a:gd name="T8" fmla="*/ 15 w 101"/>
                <a:gd name="T9" fmla="*/ 37 h 52"/>
                <a:gd name="T10" fmla="*/ 67 w 101"/>
                <a:gd name="T11" fmla="*/ 48 h 52"/>
                <a:gd name="T12" fmla="*/ 98 w 101"/>
                <a:gd name="T13" fmla="*/ 38 h 52"/>
                <a:gd name="T14" fmla="*/ 77 w 101"/>
                <a:gd name="T15" fmla="*/ 1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52">
                  <a:moveTo>
                    <a:pt x="77" y="14"/>
                  </a:moveTo>
                  <a:cubicBezTo>
                    <a:pt x="62" y="7"/>
                    <a:pt x="48" y="0"/>
                    <a:pt x="31" y="0"/>
                  </a:cubicBezTo>
                  <a:cubicBezTo>
                    <a:pt x="23" y="0"/>
                    <a:pt x="19" y="7"/>
                    <a:pt x="20" y="14"/>
                  </a:cubicBezTo>
                  <a:cubicBezTo>
                    <a:pt x="18" y="14"/>
                    <a:pt x="17" y="14"/>
                    <a:pt x="15" y="14"/>
                  </a:cubicBezTo>
                  <a:cubicBezTo>
                    <a:pt x="0" y="13"/>
                    <a:pt x="0" y="36"/>
                    <a:pt x="15" y="37"/>
                  </a:cubicBezTo>
                  <a:cubicBezTo>
                    <a:pt x="34" y="37"/>
                    <a:pt x="50" y="40"/>
                    <a:pt x="67" y="48"/>
                  </a:cubicBezTo>
                  <a:cubicBezTo>
                    <a:pt x="77" y="52"/>
                    <a:pt x="94" y="51"/>
                    <a:pt x="98" y="38"/>
                  </a:cubicBezTo>
                  <a:cubicBezTo>
                    <a:pt x="101" y="26"/>
                    <a:pt x="86" y="18"/>
                    <a:pt x="77" y="14"/>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0" name="Freeform 14"/>
            <p:cNvSpPr/>
            <p:nvPr/>
          </p:nvSpPr>
          <p:spPr bwMode="auto">
            <a:xfrm>
              <a:off x="5619751" y="3903663"/>
              <a:ext cx="971550" cy="142875"/>
            </a:xfrm>
            <a:custGeom>
              <a:avLst/>
              <a:gdLst>
                <a:gd name="T0" fmla="*/ 243 w 258"/>
                <a:gd name="T1" fmla="*/ 1 h 38"/>
                <a:gd name="T2" fmla="*/ 129 w 258"/>
                <a:gd name="T3" fmla="*/ 1 h 38"/>
                <a:gd name="T4" fmla="*/ 15 w 258"/>
                <a:gd name="T5" fmla="*/ 9 h 38"/>
                <a:gd name="T6" fmla="*/ 15 w 258"/>
                <a:gd name="T7" fmla="*/ 32 h 38"/>
                <a:gd name="T8" fmla="*/ 93 w 258"/>
                <a:gd name="T9" fmla="*/ 26 h 38"/>
                <a:gd name="T10" fmla="*/ 107 w 258"/>
                <a:gd name="T11" fmla="*/ 35 h 38"/>
                <a:gd name="T12" fmla="*/ 169 w 258"/>
                <a:gd name="T13" fmla="*/ 32 h 38"/>
                <a:gd name="T14" fmla="*/ 204 w 258"/>
                <a:gd name="T15" fmla="*/ 32 h 38"/>
                <a:gd name="T16" fmla="*/ 243 w 258"/>
                <a:gd name="T17" fmla="*/ 24 h 38"/>
                <a:gd name="T18" fmla="*/ 243 w 258"/>
                <a:gd name="T19"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38">
                  <a:moveTo>
                    <a:pt x="243" y="1"/>
                  </a:moveTo>
                  <a:cubicBezTo>
                    <a:pt x="205" y="1"/>
                    <a:pt x="167" y="0"/>
                    <a:pt x="129" y="1"/>
                  </a:cubicBezTo>
                  <a:cubicBezTo>
                    <a:pt x="90" y="2"/>
                    <a:pt x="53" y="6"/>
                    <a:pt x="15" y="9"/>
                  </a:cubicBezTo>
                  <a:cubicBezTo>
                    <a:pt x="0" y="10"/>
                    <a:pt x="0" y="34"/>
                    <a:pt x="15" y="32"/>
                  </a:cubicBezTo>
                  <a:cubicBezTo>
                    <a:pt x="41" y="30"/>
                    <a:pt x="67" y="28"/>
                    <a:pt x="93" y="26"/>
                  </a:cubicBezTo>
                  <a:cubicBezTo>
                    <a:pt x="94" y="32"/>
                    <a:pt x="99" y="38"/>
                    <a:pt x="107" y="35"/>
                  </a:cubicBezTo>
                  <a:cubicBezTo>
                    <a:pt x="126" y="27"/>
                    <a:pt x="149" y="32"/>
                    <a:pt x="169" y="32"/>
                  </a:cubicBezTo>
                  <a:cubicBezTo>
                    <a:pt x="181" y="32"/>
                    <a:pt x="192" y="33"/>
                    <a:pt x="204" y="32"/>
                  </a:cubicBezTo>
                  <a:cubicBezTo>
                    <a:pt x="217" y="30"/>
                    <a:pt x="230" y="25"/>
                    <a:pt x="243" y="24"/>
                  </a:cubicBezTo>
                  <a:cubicBezTo>
                    <a:pt x="258" y="22"/>
                    <a:pt x="258" y="1"/>
                    <a:pt x="24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1" name="Freeform 15"/>
            <p:cNvSpPr/>
            <p:nvPr/>
          </p:nvSpPr>
          <p:spPr bwMode="auto">
            <a:xfrm>
              <a:off x="5605463" y="4081463"/>
              <a:ext cx="974725" cy="153988"/>
            </a:xfrm>
            <a:custGeom>
              <a:avLst/>
              <a:gdLst>
                <a:gd name="T0" fmla="*/ 248 w 259"/>
                <a:gd name="T1" fmla="*/ 5 h 41"/>
                <a:gd name="T2" fmla="*/ 186 w 259"/>
                <a:gd name="T3" fmla="*/ 2 h 41"/>
                <a:gd name="T4" fmla="*/ 117 w 259"/>
                <a:gd name="T5" fmla="*/ 3 h 41"/>
                <a:gd name="T6" fmla="*/ 60 w 259"/>
                <a:gd name="T7" fmla="*/ 1 h 41"/>
                <a:gd name="T8" fmla="*/ 12 w 259"/>
                <a:gd name="T9" fmla="*/ 11 h 41"/>
                <a:gd name="T10" fmla="*/ 24 w 259"/>
                <a:gd name="T11" fmla="*/ 31 h 41"/>
                <a:gd name="T12" fmla="*/ 64 w 259"/>
                <a:gd name="T13" fmla="*/ 25 h 41"/>
                <a:gd name="T14" fmla="*/ 100 w 259"/>
                <a:gd name="T15" fmla="*/ 26 h 41"/>
                <a:gd name="T16" fmla="*/ 110 w 259"/>
                <a:gd name="T17" fmla="*/ 40 h 41"/>
                <a:gd name="T18" fmla="*/ 191 w 259"/>
                <a:gd name="T19" fmla="*/ 40 h 41"/>
                <a:gd name="T20" fmla="*/ 250 w 259"/>
                <a:gd name="T21" fmla="*/ 26 h 41"/>
                <a:gd name="T22" fmla="*/ 248 w 259"/>
                <a:gd name="T2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 h="41">
                  <a:moveTo>
                    <a:pt x="248" y="5"/>
                  </a:moveTo>
                  <a:cubicBezTo>
                    <a:pt x="227" y="1"/>
                    <a:pt x="206" y="2"/>
                    <a:pt x="186" y="2"/>
                  </a:cubicBezTo>
                  <a:cubicBezTo>
                    <a:pt x="163" y="3"/>
                    <a:pt x="140" y="3"/>
                    <a:pt x="117" y="3"/>
                  </a:cubicBezTo>
                  <a:cubicBezTo>
                    <a:pt x="98" y="3"/>
                    <a:pt x="79" y="2"/>
                    <a:pt x="60" y="1"/>
                  </a:cubicBezTo>
                  <a:cubicBezTo>
                    <a:pt x="44" y="0"/>
                    <a:pt x="26" y="1"/>
                    <a:pt x="12" y="11"/>
                  </a:cubicBezTo>
                  <a:cubicBezTo>
                    <a:pt x="0" y="19"/>
                    <a:pt x="12" y="39"/>
                    <a:pt x="24" y="31"/>
                  </a:cubicBezTo>
                  <a:cubicBezTo>
                    <a:pt x="35" y="22"/>
                    <a:pt x="50" y="24"/>
                    <a:pt x="64" y="25"/>
                  </a:cubicBezTo>
                  <a:cubicBezTo>
                    <a:pt x="76" y="25"/>
                    <a:pt x="88" y="26"/>
                    <a:pt x="100" y="26"/>
                  </a:cubicBezTo>
                  <a:cubicBezTo>
                    <a:pt x="98" y="32"/>
                    <a:pt x="102" y="40"/>
                    <a:pt x="110" y="40"/>
                  </a:cubicBezTo>
                  <a:cubicBezTo>
                    <a:pt x="137" y="40"/>
                    <a:pt x="164" y="41"/>
                    <a:pt x="191" y="40"/>
                  </a:cubicBezTo>
                  <a:cubicBezTo>
                    <a:pt x="210" y="40"/>
                    <a:pt x="235" y="38"/>
                    <a:pt x="250" y="26"/>
                  </a:cubicBezTo>
                  <a:cubicBezTo>
                    <a:pt x="257" y="21"/>
                    <a:pt x="259" y="7"/>
                    <a:pt x="24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2" name="Freeform 16"/>
            <p:cNvSpPr>
              <a:spLocks noEditPoints="1"/>
            </p:cNvSpPr>
            <p:nvPr/>
          </p:nvSpPr>
          <p:spPr bwMode="auto">
            <a:xfrm>
              <a:off x="5619751" y="4230688"/>
              <a:ext cx="925513" cy="403225"/>
            </a:xfrm>
            <a:custGeom>
              <a:avLst/>
              <a:gdLst>
                <a:gd name="T0" fmla="*/ 239 w 246"/>
                <a:gd name="T1" fmla="*/ 18 h 107"/>
                <a:gd name="T2" fmla="*/ 159 w 246"/>
                <a:gd name="T3" fmla="*/ 9 h 107"/>
                <a:gd name="T4" fmla="*/ 15 w 246"/>
                <a:gd name="T5" fmla="*/ 23 h 107"/>
                <a:gd name="T6" fmla="*/ 21 w 246"/>
                <a:gd name="T7" fmla="*/ 45 h 107"/>
                <a:gd name="T8" fmla="*/ 45 w 246"/>
                <a:gd name="T9" fmla="*/ 40 h 107"/>
                <a:gd name="T10" fmla="*/ 46 w 246"/>
                <a:gd name="T11" fmla="*/ 54 h 107"/>
                <a:gd name="T12" fmla="*/ 64 w 246"/>
                <a:gd name="T13" fmla="*/ 63 h 107"/>
                <a:gd name="T14" fmla="*/ 61 w 246"/>
                <a:gd name="T15" fmla="*/ 73 h 107"/>
                <a:gd name="T16" fmla="*/ 63 w 246"/>
                <a:gd name="T17" fmla="*/ 78 h 107"/>
                <a:gd name="T18" fmla="*/ 63 w 246"/>
                <a:gd name="T19" fmla="*/ 95 h 107"/>
                <a:gd name="T20" fmla="*/ 80 w 246"/>
                <a:gd name="T21" fmla="*/ 102 h 107"/>
                <a:gd name="T22" fmla="*/ 84 w 246"/>
                <a:gd name="T23" fmla="*/ 100 h 107"/>
                <a:gd name="T24" fmla="*/ 112 w 246"/>
                <a:gd name="T25" fmla="*/ 106 h 107"/>
                <a:gd name="T26" fmla="*/ 150 w 246"/>
                <a:gd name="T27" fmla="*/ 106 h 107"/>
                <a:gd name="T28" fmla="*/ 189 w 246"/>
                <a:gd name="T29" fmla="*/ 78 h 107"/>
                <a:gd name="T30" fmla="*/ 193 w 246"/>
                <a:gd name="T31" fmla="*/ 70 h 107"/>
                <a:gd name="T32" fmla="*/ 200 w 246"/>
                <a:gd name="T33" fmla="*/ 56 h 107"/>
                <a:gd name="T34" fmla="*/ 197 w 246"/>
                <a:gd name="T35" fmla="*/ 45 h 107"/>
                <a:gd name="T36" fmla="*/ 234 w 246"/>
                <a:gd name="T37" fmla="*/ 37 h 107"/>
                <a:gd name="T38" fmla="*/ 239 w 246"/>
                <a:gd name="T39" fmla="*/ 18 h 107"/>
                <a:gd name="T40" fmla="*/ 97 w 246"/>
                <a:gd name="T41" fmla="*/ 62 h 107"/>
                <a:gd name="T42" fmla="*/ 104 w 246"/>
                <a:gd name="T43" fmla="*/ 62 h 107"/>
                <a:gd name="T44" fmla="*/ 166 w 246"/>
                <a:gd name="T45" fmla="*/ 62 h 107"/>
                <a:gd name="T46" fmla="*/ 97 w 246"/>
                <a:gd name="T47" fmla="*/ 6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 h="107">
                  <a:moveTo>
                    <a:pt x="239" y="18"/>
                  </a:moveTo>
                  <a:cubicBezTo>
                    <a:pt x="221" y="0"/>
                    <a:pt x="182" y="9"/>
                    <a:pt x="159" y="9"/>
                  </a:cubicBezTo>
                  <a:cubicBezTo>
                    <a:pt x="110" y="9"/>
                    <a:pt x="62" y="10"/>
                    <a:pt x="15" y="23"/>
                  </a:cubicBezTo>
                  <a:cubicBezTo>
                    <a:pt x="0" y="27"/>
                    <a:pt x="6" y="49"/>
                    <a:pt x="21" y="45"/>
                  </a:cubicBezTo>
                  <a:cubicBezTo>
                    <a:pt x="29" y="43"/>
                    <a:pt x="37" y="41"/>
                    <a:pt x="45" y="40"/>
                  </a:cubicBezTo>
                  <a:cubicBezTo>
                    <a:pt x="42" y="44"/>
                    <a:pt x="43" y="51"/>
                    <a:pt x="46" y="54"/>
                  </a:cubicBezTo>
                  <a:cubicBezTo>
                    <a:pt x="51" y="59"/>
                    <a:pt x="57" y="62"/>
                    <a:pt x="64" y="63"/>
                  </a:cubicBezTo>
                  <a:cubicBezTo>
                    <a:pt x="62" y="65"/>
                    <a:pt x="60" y="69"/>
                    <a:pt x="61" y="73"/>
                  </a:cubicBezTo>
                  <a:cubicBezTo>
                    <a:pt x="62" y="75"/>
                    <a:pt x="62" y="76"/>
                    <a:pt x="63" y="78"/>
                  </a:cubicBezTo>
                  <a:cubicBezTo>
                    <a:pt x="61" y="83"/>
                    <a:pt x="61" y="88"/>
                    <a:pt x="63" y="95"/>
                  </a:cubicBezTo>
                  <a:cubicBezTo>
                    <a:pt x="66" y="102"/>
                    <a:pt x="73" y="105"/>
                    <a:pt x="80" y="102"/>
                  </a:cubicBezTo>
                  <a:cubicBezTo>
                    <a:pt x="82" y="101"/>
                    <a:pt x="83" y="101"/>
                    <a:pt x="84" y="100"/>
                  </a:cubicBezTo>
                  <a:cubicBezTo>
                    <a:pt x="92" y="104"/>
                    <a:pt x="102" y="105"/>
                    <a:pt x="112" y="106"/>
                  </a:cubicBezTo>
                  <a:cubicBezTo>
                    <a:pt x="124" y="107"/>
                    <a:pt x="138" y="107"/>
                    <a:pt x="150" y="106"/>
                  </a:cubicBezTo>
                  <a:cubicBezTo>
                    <a:pt x="169" y="104"/>
                    <a:pt x="178" y="91"/>
                    <a:pt x="189" y="78"/>
                  </a:cubicBezTo>
                  <a:cubicBezTo>
                    <a:pt x="192" y="76"/>
                    <a:pt x="193" y="73"/>
                    <a:pt x="193" y="70"/>
                  </a:cubicBezTo>
                  <a:cubicBezTo>
                    <a:pt x="196" y="66"/>
                    <a:pt x="199" y="62"/>
                    <a:pt x="200" y="56"/>
                  </a:cubicBezTo>
                  <a:cubicBezTo>
                    <a:pt x="201" y="52"/>
                    <a:pt x="200" y="47"/>
                    <a:pt x="197" y="45"/>
                  </a:cubicBezTo>
                  <a:cubicBezTo>
                    <a:pt x="210" y="43"/>
                    <a:pt x="223" y="41"/>
                    <a:pt x="234" y="37"/>
                  </a:cubicBezTo>
                  <a:cubicBezTo>
                    <a:pt x="242" y="34"/>
                    <a:pt x="246" y="24"/>
                    <a:pt x="239" y="18"/>
                  </a:cubicBezTo>
                  <a:close/>
                  <a:moveTo>
                    <a:pt x="97" y="62"/>
                  </a:moveTo>
                  <a:cubicBezTo>
                    <a:pt x="100" y="62"/>
                    <a:pt x="102" y="62"/>
                    <a:pt x="104" y="62"/>
                  </a:cubicBezTo>
                  <a:cubicBezTo>
                    <a:pt x="124" y="62"/>
                    <a:pt x="145" y="60"/>
                    <a:pt x="166" y="62"/>
                  </a:cubicBezTo>
                  <a:cubicBezTo>
                    <a:pt x="143" y="65"/>
                    <a:pt x="120" y="63"/>
                    <a:pt x="9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5" name="Freeform 17"/>
            <p:cNvSpPr/>
            <p:nvPr/>
          </p:nvSpPr>
          <p:spPr bwMode="auto">
            <a:xfrm>
              <a:off x="7475538" y="3452813"/>
              <a:ext cx="11113" cy="7938"/>
            </a:xfrm>
            <a:custGeom>
              <a:avLst/>
              <a:gdLst>
                <a:gd name="T0" fmla="*/ 3 w 3"/>
                <a:gd name="T1" fmla="*/ 2 h 2"/>
                <a:gd name="T2" fmla="*/ 0 w 3"/>
                <a:gd name="T3" fmla="*/ 0 h 2"/>
                <a:gd name="T4" fmla="*/ 1 w 3"/>
                <a:gd name="T5" fmla="*/ 1 h 2"/>
                <a:gd name="T6" fmla="*/ 3 w 3"/>
                <a:gd name="T7" fmla="*/ 2 h 2"/>
              </a:gdLst>
              <a:ahLst/>
              <a:cxnLst>
                <a:cxn ang="0">
                  <a:pos x="T0" y="T1"/>
                </a:cxn>
                <a:cxn ang="0">
                  <a:pos x="T2" y="T3"/>
                </a:cxn>
                <a:cxn ang="0">
                  <a:pos x="T4" y="T5"/>
                </a:cxn>
                <a:cxn ang="0">
                  <a:pos x="T6" y="T7"/>
                </a:cxn>
              </a:cxnLst>
              <a:rect l="0" t="0" r="r" b="b"/>
              <a:pathLst>
                <a:path w="3" h="2">
                  <a:moveTo>
                    <a:pt x="3" y="2"/>
                  </a:moveTo>
                  <a:cubicBezTo>
                    <a:pt x="2" y="1"/>
                    <a:pt x="1" y="1"/>
                    <a:pt x="0" y="0"/>
                  </a:cubicBezTo>
                  <a:cubicBezTo>
                    <a:pt x="0" y="0"/>
                    <a:pt x="1" y="1"/>
                    <a:pt x="1" y="1"/>
                  </a:cubicBezTo>
                  <a:cubicBezTo>
                    <a:pt x="2" y="1"/>
                    <a:pt x="3" y="1"/>
                    <a:pt x="3" y="2"/>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6" name="Freeform 18"/>
            <p:cNvSpPr/>
            <p:nvPr/>
          </p:nvSpPr>
          <p:spPr bwMode="auto">
            <a:xfrm>
              <a:off x="7489826" y="3460751"/>
              <a:ext cx="11113" cy="3175"/>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0"/>
                    <a:pt x="2" y="0"/>
                    <a:pt x="3" y="1"/>
                  </a:cubicBezTo>
                  <a:cubicBezTo>
                    <a:pt x="2" y="0"/>
                    <a:pt x="1"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7" name="Freeform 19"/>
            <p:cNvSpPr/>
            <p:nvPr/>
          </p:nvSpPr>
          <p:spPr bwMode="auto">
            <a:xfrm>
              <a:off x="7486651" y="3460751"/>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8" name="Freeform 20"/>
            <p:cNvSpPr/>
            <p:nvPr/>
          </p:nvSpPr>
          <p:spPr bwMode="auto">
            <a:xfrm>
              <a:off x="7475538" y="34528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39" name="Freeform 21"/>
            <p:cNvSpPr/>
            <p:nvPr/>
          </p:nvSpPr>
          <p:spPr bwMode="auto">
            <a:xfrm>
              <a:off x="7212013" y="3141663"/>
              <a:ext cx="420688" cy="322263"/>
            </a:xfrm>
            <a:custGeom>
              <a:avLst/>
              <a:gdLst>
                <a:gd name="T0" fmla="*/ 107 w 112"/>
                <a:gd name="T1" fmla="*/ 42 h 86"/>
                <a:gd name="T2" fmla="*/ 110 w 112"/>
                <a:gd name="T3" fmla="*/ 58 h 86"/>
                <a:gd name="T4" fmla="*/ 106 w 112"/>
                <a:gd name="T5" fmla="*/ 70 h 86"/>
                <a:gd name="T6" fmla="*/ 105 w 112"/>
                <a:gd name="T7" fmla="*/ 72 h 86"/>
                <a:gd name="T8" fmla="*/ 72 w 112"/>
                <a:gd name="T9" fmla="*/ 81 h 86"/>
                <a:gd name="T10" fmla="*/ 65 w 112"/>
                <a:gd name="T11" fmla="*/ 78 h 86"/>
                <a:gd name="T12" fmla="*/ 73 w 112"/>
                <a:gd name="T13" fmla="*/ 82 h 86"/>
                <a:gd name="T14" fmla="*/ 103 w 112"/>
                <a:gd name="T15" fmla="*/ 73 h 86"/>
                <a:gd name="T16" fmla="*/ 109 w 112"/>
                <a:gd name="T17" fmla="*/ 60 h 86"/>
                <a:gd name="T18" fmla="*/ 106 w 112"/>
                <a:gd name="T19" fmla="*/ 42 h 86"/>
                <a:gd name="T20" fmla="*/ 94 w 112"/>
                <a:gd name="T21" fmla="*/ 35 h 86"/>
                <a:gd name="T22" fmla="*/ 100 w 112"/>
                <a:gd name="T23" fmla="*/ 44 h 86"/>
                <a:gd name="T24" fmla="*/ 101 w 112"/>
                <a:gd name="T25" fmla="*/ 52 h 86"/>
                <a:gd name="T26" fmla="*/ 99 w 112"/>
                <a:gd name="T27" fmla="*/ 66 h 86"/>
                <a:gd name="T28" fmla="*/ 92 w 112"/>
                <a:gd name="T29" fmla="*/ 73 h 86"/>
                <a:gd name="T30" fmla="*/ 75 w 112"/>
                <a:gd name="T31" fmla="*/ 74 h 86"/>
                <a:gd name="T32" fmla="*/ 60 w 112"/>
                <a:gd name="T33" fmla="*/ 66 h 86"/>
                <a:gd name="T34" fmla="*/ 72 w 112"/>
                <a:gd name="T35" fmla="*/ 73 h 86"/>
                <a:gd name="T36" fmla="*/ 75 w 112"/>
                <a:gd name="T37" fmla="*/ 74 h 86"/>
                <a:gd name="T38" fmla="*/ 92 w 112"/>
                <a:gd name="T39" fmla="*/ 73 h 86"/>
                <a:gd name="T40" fmla="*/ 98 w 112"/>
                <a:gd name="T41" fmla="*/ 67 h 86"/>
                <a:gd name="T42" fmla="*/ 101 w 112"/>
                <a:gd name="T43" fmla="*/ 54 h 86"/>
                <a:gd name="T44" fmla="*/ 98 w 112"/>
                <a:gd name="T45" fmla="*/ 50 h 86"/>
                <a:gd name="T46" fmla="*/ 97 w 112"/>
                <a:gd name="T47" fmla="*/ 63 h 86"/>
                <a:gd name="T48" fmla="*/ 96 w 112"/>
                <a:gd name="T49" fmla="*/ 66 h 86"/>
                <a:gd name="T50" fmla="*/ 78 w 112"/>
                <a:gd name="T51" fmla="*/ 72 h 86"/>
                <a:gd name="T52" fmla="*/ 73 w 112"/>
                <a:gd name="T53" fmla="*/ 70 h 86"/>
                <a:gd name="T54" fmla="*/ 28 w 112"/>
                <a:gd name="T55" fmla="*/ 46 h 86"/>
                <a:gd name="T56" fmla="*/ 20 w 112"/>
                <a:gd name="T57" fmla="*/ 42 h 86"/>
                <a:gd name="T58" fmla="*/ 14 w 112"/>
                <a:gd name="T59" fmla="*/ 33 h 86"/>
                <a:gd name="T60" fmla="*/ 21 w 112"/>
                <a:gd name="T61" fmla="*/ 17 h 86"/>
                <a:gd name="T62" fmla="*/ 36 w 112"/>
                <a:gd name="T63" fmla="*/ 17 h 86"/>
                <a:gd name="T64" fmla="*/ 50 w 112"/>
                <a:gd name="T65" fmla="*/ 23 h 86"/>
                <a:gd name="T66" fmla="*/ 79 w 112"/>
                <a:gd name="T67" fmla="*/ 28 h 86"/>
                <a:gd name="T68" fmla="*/ 59 w 112"/>
                <a:gd name="T69" fmla="*/ 12 h 86"/>
                <a:gd name="T70" fmla="*/ 43 w 112"/>
                <a:gd name="T71" fmla="*/ 4 h 86"/>
                <a:gd name="T72" fmla="*/ 6 w 112"/>
                <a:gd name="T73" fmla="*/ 12 h 86"/>
                <a:gd name="T74" fmla="*/ 5 w 112"/>
                <a:gd name="T75" fmla="*/ 47 h 86"/>
                <a:gd name="T76" fmla="*/ 23 w 112"/>
                <a:gd name="T77" fmla="*/ 60 h 86"/>
                <a:gd name="T78" fmla="*/ 66 w 112"/>
                <a:gd name="T79" fmla="*/ 81 h 86"/>
                <a:gd name="T80" fmla="*/ 70 w 112"/>
                <a:gd name="T81" fmla="*/ 83 h 86"/>
                <a:gd name="T82" fmla="*/ 31 w 112"/>
                <a:gd name="T83" fmla="*/ 63 h 86"/>
                <a:gd name="T84" fmla="*/ 14 w 112"/>
                <a:gd name="T85" fmla="*/ 55 h 86"/>
                <a:gd name="T86" fmla="*/ 8 w 112"/>
                <a:gd name="T87" fmla="*/ 50 h 86"/>
                <a:gd name="T88" fmla="*/ 2 w 112"/>
                <a:gd name="T89" fmla="*/ 21 h 86"/>
                <a:gd name="T90" fmla="*/ 12 w 112"/>
                <a:gd name="T91" fmla="*/ 52 h 86"/>
                <a:gd name="T92" fmla="*/ 21 w 112"/>
                <a:gd name="T93" fmla="*/ 57 h 86"/>
                <a:gd name="T94" fmla="*/ 65 w 112"/>
                <a:gd name="T95" fmla="*/ 80 h 86"/>
                <a:gd name="T96" fmla="*/ 72 w 112"/>
                <a:gd name="T97" fmla="*/ 83 h 86"/>
                <a:gd name="T98" fmla="*/ 91 w 112"/>
                <a:gd name="T99" fmla="*/ 85 h 86"/>
                <a:gd name="T100" fmla="*/ 107 w 112"/>
                <a:gd name="T101" fmla="*/ 72 h 86"/>
                <a:gd name="T102" fmla="*/ 112 w 112"/>
                <a:gd name="T103"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 h="86">
                  <a:moveTo>
                    <a:pt x="111" y="53"/>
                  </a:moveTo>
                  <a:cubicBezTo>
                    <a:pt x="111" y="51"/>
                    <a:pt x="111" y="50"/>
                    <a:pt x="110" y="49"/>
                  </a:cubicBezTo>
                  <a:cubicBezTo>
                    <a:pt x="110" y="46"/>
                    <a:pt x="108" y="44"/>
                    <a:pt x="107" y="42"/>
                  </a:cubicBezTo>
                  <a:cubicBezTo>
                    <a:pt x="108" y="44"/>
                    <a:pt x="109" y="47"/>
                    <a:pt x="109" y="50"/>
                  </a:cubicBezTo>
                  <a:cubicBezTo>
                    <a:pt x="110" y="51"/>
                    <a:pt x="110" y="53"/>
                    <a:pt x="110" y="54"/>
                  </a:cubicBezTo>
                  <a:cubicBezTo>
                    <a:pt x="110" y="55"/>
                    <a:pt x="110" y="57"/>
                    <a:pt x="110" y="58"/>
                  </a:cubicBezTo>
                  <a:cubicBezTo>
                    <a:pt x="109" y="61"/>
                    <a:pt x="109" y="64"/>
                    <a:pt x="108" y="67"/>
                  </a:cubicBezTo>
                  <a:cubicBezTo>
                    <a:pt x="107" y="67"/>
                    <a:pt x="107" y="68"/>
                    <a:pt x="107" y="69"/>
                  </a:cubicBezTo>
                  <a:cubicBezTo>
                    <a:pt x="106" y="70"/>
                    <a:pt x="106" y="70"/>
                    <a:pt x="106" y="70"/>
                  </a:cubicBezTo>
                  <a:cubicBezTo>
                    <a:pt x="106" y="70"/>
                    <a:pt x="106" y="70"/>
                    <a:pt x="106" y="70"/>
                  </a:cubicBezTo>
                  <a:cubicBezTo>
                    <a:pt x="105" y="71"/>
                    <a:pt x="105" y="71"/>
                    <a:pt x="105" y="71"/>
                  </a:cubicBezTo>
                  <a:cubicBezTo>
                    <a:pt x="105" y="72"/>
                    <a:pt x="105" y="72"/>
                    <a:pt x="105" y="72"/>
                  </a:cubicBezTo>
                  <a:cubicBezTo>
                    <a:pt x="104" y="73"/>
                    <a:pt x="104" y="73"/>
                    <a:pt x="103" y="74"/>
                  </a:cubicBezTo>
                  <a:cubicBezTo>
                    <a:pt x="99" y="79"/>
                    <a:pt x="94" y="82"/>
                    <a:pt x="88" y="83"/>
                  </a:cubicBezTo>
                  <a:cubicBezTo>
                    <a:pt x="83" y="84"/>
                    <a:pt x="77" y="84"/>
                    <a:pt x="72" y="81"/>
                  </a:cubicBezTo>
                  <a:cubicBezTo>
                    <a:pt x="20" y="55"/>
                    <a:pt x="20" y="55"/>
                    <a:pt x="20" y="55"/>
                  </a:cubicBezTo>
                  <a:cubicBezTo>
                    <a:pt x="43" y="66"/>
                    <a:pt x="43" y="66"/>
                    <a:pt x="43" y="66"/>
                  </a:cubicBezTo>
                  <a:cubicBezTo>
                    <a:pt x="50" y="70"/>
                    <a:pt x="58" y="74"/>
                    <a:pt x="65" y="78"/>
                  </a:cubicBezTo>
                  <a:cubicBezTo>
                    <a:pt x="68" y="80"/>
                    <a:pt x="68" y="80"/>
                    <a:pt x="68" y="80"/>
                  </a:cubicBezTo>
                  <a:cubicBezTo>
                    <a:pt x="69" y="80"/>
                    <a:pt x="70" y="80"/>
                    <a:pt x="71" y="81"/>
                  </a:cubicBezTo>
                  <a:cubicBezTo>
                    <a:pt x="71" y="81"/>
                    <a:pt x="72" y="81"/>
                    <a:pt x="73" y="82"/>
                  </a:cubicBezTo>
                  <a:cubicBezTo>
                    <a:pt x="76" y="83"/>
                    <a:pt x="79" y="83"/>
                    <a:pt x="82" y="83"/>
                  </a:cubicBezTo>
                  <a:cubicBezTo>
                    <a:pt x="89" y="83"/>
                    <a:pt x="95" y="81"/>
                    <a:pt x="100" y="77"/>
                  </a:cubicBezTo>
                  <a:cubicBezTo>
                    <a:pt x="101" y="76"/>
                    <a:pt x="102" y="74"/>
                    <a:pt x="103" y="73"/>
                  </a:cubicBezTo>
                  <a:cubicBezTo>
                    <a:pt x="104" y="72"/>
                    <a:pt x="104" y="72"/>
                    <a:pt x="105" y="71"/>
                  </a:cubicBezTo>
                  <a:cubicBezTo>
                    <a:pt x="106" y="69"/>
                    <a:pt x="106" y="69"/>
                    <a:pt x="106" y="69"/>
                  </a:cubicBezTo>
                  <a:cubicBezTo>
                    <a:pt x="107" y="66"/>
                    <a:pt x="108" y="63"/>
                    <a:pt x="109" y="60"/>
                  </a:cubicBezTo>
                  <a:cubicBezTo>
                    <a:pt x="109" y="59"/>
                    <a:pt x="109" y="57"/>
                    <a:pt x="109" y="55"/>
                  </a:cubicBezTo>
                  <a:cubicBezTo>
                    <a:pt x="109" y="54"/>
                    <a:pt x="109" y="53"/>
                    <a:pt x="109" y="51"/>
                  </a:cubicBezTo>
                  <a:cubicBezTo>
                    <a:pt x="108" y="48"/>
                    <a:pt x="107" y="45"/>
                    <a:pt x="106" y="42"/>
                  </a:cubicBezTo>
                  <a:cubicBezTo>
                    <a:pt x="105" y="41"/>
                    <a:pt x="104" y="40"/>
                    <a:pt x="104" y="38"/>
                  </a:cubicBezTo>
                  <a:cubicBezTo>
                    <a:pt x="102" y="37"/>
                    <a:pt x="101" y="36"/>
                    <a:pt x="99" y="36"/>
                  </a:cubicBezTo>
                  <a:cubicBezTo>
                    <a:pt x="97" y="34"/>
                    <a:pt x="94" y="35"/>
                    <a:pt x="94" y="35"/>
                  </a:cubicBezTo>
                  <a:cubicBezTo>
                    <a:pt x="94" y="36"/>
                    <a:pt x="94" y="36"/>
                    <a:pt x="95" y="37"/>
                  </a:cubicBezTo>
                  <a:cubicBezTo>
                    <a:pt x="95" y="38"/>
                    <a:pt x="96" y="39"/>
                    <a:pt x="98" y="41"/>
                  </a:cubicBezTo>
                  <a:cubicBezTo>
                    <a:pt x="98" y="42"/>
                    <a:pt x="99" y="43"/>
                    <a:pt x="100" y="44"/>
                  </a:cubicBezTo>
                  <a:cubicBezTo>
                    <a:pt x="101" y="46"/>
                    <a:pt x="101" y="47"/>
                    <a:pt x="101" y="47"/>
                  </a:cubicBezTo>
                  <a:cubicBezTo>
                    <a:pt x="101" y="48"/>
                    <a:pt x="100" y="47"/>
                    <a:pt x="99" y="47"/>
                  </a:cubicBezTo>
                  <a:cubicBezTo>
                    <a:pt x="100" y="49"/>
                    <a:pt x="101" y="50"/>
                    <a:pt x="101" y="52"/>
                  </a:cubicBezTo>
                  <a:cubicBezTo>
                    <a:pt x="101" y="53"/>
                    <a:pt x="101" y="54"/>
                    <a:pt x="101" y="54"/>
                  </a:cubicBezTo>
                  <a:cubicBezTo>
                    <a:pt x="101" y="55"/>
                    <a:pt x="101" y="56"/>
                    <a:pt x="101" y="57"/>
                  </a:cubicBezTo>
                  <a:cubicBezTo>
                    <a:pt x="101" y="60"/>
                    <a:pt x="100" y="63"/>
                    <a:pt x="99" y="66"/>
                  </a:cubicBezTo>
                  <a:cubicBezTo>
                    <a:pt x="98" y="67"/>
                    <a:pt x="98" y="67"/>
                    <a:pt x="97" y="68"/>
                  </a:cubicBezTo>
                  <a:cubicBezTo>
                    <a:pt x="97" y="69"/>
                    <a:pt x="96" y="69"/>
                    <a:pt x="96" y="70"/>
                  </a:cubicBezTo>
                  <a:cubicBezTo>
                    <a:pt x="95" y="71"/>
                    <a:pt x="94" y="72"/>
                    <a:pt x="92" y="73"/>
                  </a:cubicBezTo>
                  <a:cubicBezTo>
                    <a:pt x="90" y="74"/>
                    <a:pt x="86" y="75"/>
                    <a:pt x="83" y="75"/>
                  </a:cubicBezTo>
                  <a:cubicBezTo>
                    <a:pt x="81" y="75"/>
                    <a:pt x="79" y="75"/>
                    <a:pt x="78" y="75"/>
                  </a:cubicBezTo>
                  <a:cubicBezTo>
                    <a:pt x="77" y="75"/>
                    <a:pt x="76" y="74"/>
                    <a:pt x="75" y="74"/>
                  </a:cubicBezTo>
                  <a:cubicBezTo>
                    <a:pt x="74" y="74"/>
                    <a:pt x="74" y="73"/>
                    <a:pt x="74" y="73"/>
                  </a:cubicBezTo>
                  <a:cubicBezTo>
                    <a:pt x="72" y="73"/>
                    <a:pt x="72" y="73"/>
                    <a:pt x="72" y="73"/>
                  </a:cubicBezTo>
                  <a:cubicBezTo>
                    <a:pt x="60" y="66"/>
                    <a:pt x="60" y="66"/>
                    <a:pt x="60" y="66"/>
                  </a:cubicBezTo>
                  <a:cubicBezTo>
                    <a:pt x="52" y="62"/>
                    <a:pt x="44" y="58"/>
                    <a:pt x="36" y="53"/>
                  </a:cubicBezTo>
                  <a:cubicBezTo>
                    <a:pt x="44" y="58"/>
                    <a:pt x="52" y="62"/>
                    <a:pt x="60" y="66"/>
                  </a:cubicBezTo>
                  <a:cubicBezTo>
                    <a:pt x="72" y="73"/>
                    <a:pt x="72" y="73"/>
                    <a:pt x="72" y="73"/>
                  </a:cubicBezTo>
                  <a:cubicBezTo>
                    <a:pt x="73" y="73"/>
                    <a:pt x="73" y="73"/>
                    <a:pt x="73" y="73"/>
                  </a:cubicBezTo>
                  <a:cubicBezTo>
                    <a:pt x="74" y="73"/>
                    <a:pt x="74" y="73"/>
                    <a:pt x="74" y="73"/>
                  </a:cubicBezTo>
                  <a:cubicBezTo>
                    <a:pt x="74" y="73"/>
                    <a:pt x="75" y="74"/>
                    <a:pt x="75" y="74"/>
                  </a:cubicBezTo>
                  <a:cubicBezTo>
                    <a:pt x="76" y="74"/>
                    <a:pt x="77" y="74"/>
                    <a:pt x="78" y="75"/>
                  </a:cubicBezTo>
                  <a:cubicBezTo>
                    <a:pt x="79" y="75"/>
                    <a:pt x="81" y="75"/>
                    <a:pt x="83" y="75"/>
                  </a:cubicBezTo>
                  <a:cubicBezTo>
                    <a:pt x="86" y="75"/>
                    <a:pt x="90" y="74"/>
                    <a:pt x="92" y="73"/>
                  </a:cubicBezTo>
                  <a:cubicBezTo>
                    <a:pt x="94" y="72"/>
                    <a:pt x="95" y="71"/>
                    <a:pt x="96" y="70"/>
                  </a:cubicBezTo>
                  <a:cubicBezTo>
                    <a:pt x="96" y="69"/>
                    <a:pt x="97" y="68"/>
                    <a:pt x="97" y="68"/>
                  </a:cubicBezTo>
                  <a:cubicBezTo>
                    <a:pt x="97" y="68"/>
                    <a:pt x="98" y="67"/>
                    <a:pt x="98" y="67"/>
                  </a:cubicBezTo>
                  <a:cubicBezTo>
                    <a:pt x="98" y="66"/>
                    <a:pt x="98" y="66"/>
                    <a:pt x="98" y="66"/>
                  </a:cubicBezTo>
                  <a:cubicBezTo>
                    <a:pt x="100" y="63"/>
                    <a:pt x="101" y="60"/>
                    <a:pt x="101" y="57"/>
                  </a:cubicBezTo>
                  <a:cubicBezTo>
                    <a:pt x="101" y="56"/>
                    <a:pt x="101" y="55"/>
                    <a:pt x="101" y="54"/>
                  </a:cubicBezTo>
                  <a:cubicBezTo>
                    <a:pt x="101" y="53"/>
                    <a:pt x="100" y="52"/>
                    <a:pt x="100" y="52"/>
                  </a:cubicBezTo>
                  <a:cubicBezTo>
                    <a:pt x="100" y="50"/>
                    <a:pt x="99" y="49"/>
                    <a:pt x="99" y="47"/>
                  </a:cubicBezTo>
                  <a:cubicBezTo>
                    <a:pt x="98" y="47"/>
                    <a:pt x="98" y="48"/>
                    <a:pt x="98" y="50"/>
                  </a:cubicBezTo>
                  <a:cubicBezTo>
                    <a:pt x="98" y="51"/>
                    <a:pt x="98" y="52"/>
                    <a:pt x="98" y="54"/>
                  </a:cubicBezTo>
                  <a:cubicBezTo>
                    <a:pt x="98" y="56"/>
                    <a:pt x="99" y="58"/>
                    <a:pt x="98" y="60"/>
                  </a:cubicBezTo>
                  <a:cubicBezTo>
                    <a:pt x="98" y="61"/>
                    <a:pt x="98" y="62"/>
                    <a:pt x="97" y="63"/>
                  </a:cubicBezTo>
                  <a:cubicBezTo>
                    <a:pt x="97" y="64"/>
                    <a:pt x="97" y="64"/>
                    <a:pt x="97" y="64"/>
                  </a:cubicBezTo>
                  <a:cubicBezTo>
                    <a:pt x="97" y="64"/>
                    <a:pt x="97" y="65"/>
                    <a:pt x="97" y="65"/>
                  </a:cubicBezTo>
                  <a:cubicBezTo>
                    <a:pt x="96" y="66"/>
                    <a:pt x="96" y="66"/>
                    <a:pt x="96" y="66"/>
                  </a:cubicBezTo>
                  <a:cubicBezTo>
                    <a:pt x="96" y="66"/>
                    <a:pt x="96" y="66"/>
                    <a:pt x="96" y="66"/>
                  </a:cubicBezTo>
                  <a:cubicBezTo>
                    <a:pt x="95" y="68"/>
                    <a:pt x="93" y="70"/>
                    <a:pt x="92" y="70"/>
                  </a:cubicBezTo>
                  <a:cubicBezTo>
                    <a:pt x="88" y="73"/>
                    <a:pt x="83" y="74"/>
                    <a:pt x="78" y="72"/>
                  </a:cubicBezTo>
                  <a:cubicBezTo>
                    <a:pt x="77" y="72"/>
                    <a:pt x="76" y="72"/>
                    <a:pt x="75" y="71"/>
                  </a:cubicBezTo>
                  <a:cubicBezTo>
                    <a:pt x="74" y="71"/>
                    <a:pt x="74" y="71"/>
                    <a:pt x="74" y="71"/>
                  </a:cubicBezTo>
                  <a:cubicBezTo>
                    <a:pt x="74" y="70"/>
                    <a:pt x="73" y="70"/>
                    <a:pt x="73" y="70"/>
                  </a:cubicBezTo>
                  <a:cubicBezTo>
                    <a:pt x="71" y="69"/>
                    <a:pt x="71" y="69"/>
                    <a:pt x="71" y="69"/>
                  </a:cubicBezTo>
                  <a:cubicBezTo>
                    <a:pt x="62" y="64"/>
                    <a:pt x="62" y="64"/>
                    <a:pt x="62" y="64"/>
                  </a:cubicBezTo>
                  <a:cubicBezTo>
                    <a:pt x="50" y="58"/>
                    <a:pt x="39" y="52"/>
                    <a:pt x="28" y="46"/>
                  </a:cubicBezTo>
                  <a:cubicBezTo>
                    <a:pt x="22" y="43"/>
                    <a:pt x="22" y="43"/>
                    <a:pt x="22" y="43"/>
                  </a:cubicBezTo>
                  <a:cubicBezTo>
                    <a:pt x="21" y="43"/>
                    <a:pt x="21" y="43"/>
                    <a:pt x="21" y="43"/>
                  </a:cubicBezTo>
                  <a:cubicBezTo>
                    <a:pt x="20" y="42"/>
                    <a:pt x="20" y="42"/>
                    <a:pt x="20" y="42"/>
                  </a:cubicBezTo>
                  <a:cubicBezTo>
                    <a:pt x="20" y="42"/>
                    <a:pt x="20" y="42"/>
                    <a:pt x="20" y="42"/>
                  </a:cubicBezTo>
                  <a:cubicBezTo>
                    <a:pt x="19" y="41"/>
                    <a:pt x="18" y="41"/>
                    <a:pt x="18" y="41"/>
                  </a:cubicBezTo>
                  <a:cubicBezTo>
                    <a:pt x="16" y="39"/>
                    <a:pt x="15" y="36"/>
                    <a:pt x="14" y="33"/>
                  </a:cubicBezTo>
                  <a:cubicBezTo>
                    <a:pt x="14" y="30"/>
                    <a:pt x="14" y="26"/>
                    <a:pt x="15" y="23"/>
                  </a:cubicBezTo>
                  <a:cubicBezTo>
                    <a:pt x="16" y="22"/>
                    <a:pt x="17" y="21"/>
                    <a:pt x="18" y="20"/>
                  </a:cubicBezTo>
                  <a:cubicBezTo>
                    <a:pt x="18" y="18"/>
                    <a:pt x="20" y="18"/>
                    <a:pt x="21" y="17"/>
                  </a:cubicBezTo>
                  <a:cubicBezTo>
                    <a:pt x="24" y="15"/>
                    <a:pt x="29" y="14"/>
                    <a:pt x="34" y="16"/>
                  </a:cubicBezTo>
                  <a:cubicBezTo>
                    <a:pt x="34" y="16"/>
                    <a:pt x="35" y="16"/>
                    <a:pt x="35" y="16"/>
                  </a:cubicBezTo>
                  <a:cubicBezTo>
                    <a:pt x="36" y="16"/>
                    <a:pt x="36" y="16"/>
                    <a:pt x="36" y="17"/>
                  </a:cubicBezTo>
                  <a:cubicBezTo>
                    <a:pt x="37" y="17"/>
                    <a:pt x="37" y="17"/>
                    <a:pt x="37" y="17"/>
                  </a:cubicBezTo>
                  <a:cubicBezTo>
                    <a:pt x="41" y="19"/>
                    <a:pt x="41" y="19"/>
                    <a:pt x="41" y="19"/>
                  </a:cubicBezTo>
                  <a:cubicBezTo>
                    <a:pt x="50" y="23"/>
                    <a:pt x="50" y="23"/>
                    <a:pt x="50" y="23"/>
                  </a:cubicBezTo>
                  <a:cubicBezTo>
                    <a:pt x="61" y="29"/>
                    <a:pt x="72" y="34"/>
                    <a:pt x="81" y="38"/>
                  </a:cubicBezTo>
                  <a:cubicBezTo>
                    <a:pt x="98" y="45"/>
                    <a:pt x="94" y="38"/>
                    <a:pt x="78" y="29"/>
                  </a:cubicBezTo>
                  <a:cubicBezTo>
                    <a:pt x="79" y="28"/>
                    <a:pt x="79" y="28"/>
                    <a:pt x="79" y="28"/>
                  </a:cubicBezTo>
                  <a:cubicBezTo>
                    <a:pt x="95" y="37"/>
                    <a:pt x="88" y="30"/>
                    <a:pt x="91" y="29"/>
                  </a:cubicBezTo>
                  <a:cubicBezTo>
                    <a:pt x="82" y="25"/>
                    <a:pt x="75" y="21"/>
                    <a:pt x="67" y="16"/>
                  </a:cubicBezTo>
                  <a:cubicBezTo>
                    <a:pt x="59" y="12"/>
                    <a:pt x="59" y="12"/>
                    <a:pt x="59" y="12"/>
                  </a:cubicBezTo>
                  <a:cubicBezTo>
                    <a:pt x="50" y="7"/>
                    <a:pt x="50" y="7"/>
                    <a:pt x="50" y="7"/>
                  </a:cubicBezTo>
                  <a:cubicBezTo>
                    <a:pt x="45" y="5"/>
                    <a:pt x="45" y="5"/>
                    <a:pt x="45" y="5"/>
                  </a:cubicBezTo>
                  <a:cubicBezTo>
                    <a:pt x="43" y="4"/>
                    <a:pt x="43" y="4"/>
                    <a:pt x="43" y="4"/>
                  </a:cubicBezTo>
                  <a:cubicBezTo>
                    <a:pt x="42" y="4"/>
                    <a:pt x="41" y="3"/>
                    <a:pt x="40" y="3"/>
                  </a:cubicBezTo>
                  <a:cubicBezTo>
                    <a:pt x="32" y="0"/>
                    <a:pt x="24" y="0"/>
                    <a:pt x="16" y="3"/>
                  </a:cubicBezTo>
                  <a:cubicBezTo>
                    <a:pt x="12" y="5"/>
                    <a:pt x="8" y="8"/>
                    <a:pt x="6" y="12"/>
                  </a:cubicBezTo>
                  <a:cubicBezTo>
                    <a:pt x="3" y="15"/>
                    <a:pt x="1" y="19"/>
                    <a:pt x="1" y="23"/>
                  </a:cubicBezTo>
                  <a:cubicBezTo>
                    <a:pt x="0" y="27"/>
                    <a:pt x="0" y="31"/>
                    <a:pt x="0" y="35"/>
                  </a:cubicBezTo>
                  <a:cubicBezTo>
                    <a:pt x="1" y="39"/>
                    <a:pt x="2" y="43"/>
                    <a:pt x="5" y="47"/>
                  </a:cubicBezTo>
                  <a:cubicBezTo>
                    <a:pt x="6" y="49"/>
                    <a:pt x="7" y="50"/>
                    <a:pt x="9" y="52"/>
                  </a:cubicBezTo>
                  <a:cubicBezTo>
                    <a:pt x="11" y="53"/>
                    <a:pt x="13" y="55"/>
                    <a:pt x="15" y="55"/>
                  </a:cubicBezTo>
                  <a:cubicBezTo>
                    <a:pt x="23" y="60"/>
                    <a:pt x="23" y="60"/>
                    <a:pt x="23" y="60"/>
                  </a:cubicBezTo>
                  <a:cubicBezTo>
                    <a:pt x="40" y="68"/>
                    <a:pt x="40" y="68"/>
                    <a:pt x="40" y="68"/>
                  </a:cubicBezTo>
                  <a:cubicBezTo>
                    <a:pt x="58" y="77"/>
                    <a:pt x="58" y="77"/>
                    <a:pt x="58" y="77"/>
                  </a:cubicBezTo>
                  <a:cubicBezTo>
                    <a:pt x="66" y="81"/>
                    <a:pt x="66" y="81"/>
                    <a:pt x="66" y="81"/>
                  </a:cubicBezTo>
                  <a:cubicBezTo>
                    <a:pt x="67" y="82"/>
                    <a:pt x="67" y="82"/>
                    <a:pt x="67" y="82"/>
                  </a:cubicBezTo>
                  <a:cubicBezTo>
                    <a:pt x="68" y="82"/>
                    <a:pt x="68" y="82"/>
                    <a:pt x="68" y="83"/>
                  </a:cubicBezTo>
                  <a:cubicBezTo>
                    <a:pt x="69" y="83"/>
                    <a:pt x="69" y="83"/>
                    <a:pt x="70" y="83"/>
                  </a:cubicBezTo>
                  <a:cubicBezTo>
                    <a:pt x="64" y="80"/>
                    <a:pt x="64" y="80"/>
                    <a:pt x="64" y="80"/>
                  </a:cubicBezTo>
                  <a:cubicBezTo>
                    <a:pt x="53" y="74"/>
                    <a:pt x="53" y="74"/>
                    <a:pt x="53" y="74"/>
                  </a:cubicBezTo>
                  <a:cubicBezTo>
                    <a:pt x="31" y="63"/>
                    <a:pt x="31" y="63"/>
                    <a:pt x="31" y="63"/>
                  </a:cubicBezTo>
                  <a:cubicBezTo>
                    <a:pt x="20" y="58"/>
                    <a:pt x="20" y="58"/>
                    <a:pt x="20" y="58"/>
                  </a:cubicBezTo>
                  <a:cubicBezTo>
                    <a:pt x="15" y="55"/>
                    <a:pt x="15" y="55"/>
                    <a:pt x="15" y="55"/>
                  </a:cubicBezTo>
                  <a:cubicBezTo>
                    <a:pt x="14" y="55"/>
                    <a:pt x="14" y="55"/>
                    <a:pt x="14" y="55"/>
                  </a:cubicBezTo>
                  <a:cubicBezTo>
                    <a:pt x="13" y="54"/>
                    <a:pt x="13" y="54"/>
                    <a:pt x="13" y="54"/>
                  </a:cubicBezTo>
                  <a:cubicBezTo>
                    <a:pt x="13" y="54"/>
                    <a:pt x="12" y="53"/>
                    <a:pt x="12" y="53"/>
                  </a:cubicBezTo>
                  <a:cubicBezTo>
                    <a:pt x="10" y="52"/>
                    <a:pt x="9" y="51"/>
                    <a:pt x="8" y="50"/>
                  </a:cubicBezTo>
                  <a:cubicBezTo>
                    <a:pt x="4" y="47"/>
                    <a:pt x="2" y="42"/>
                    <a:pt x="1" y="36"/>
                  </a:cubicBezTo>
                  <a:cubicBezTo>
                    <a:pt x="0" y="31"/>
                    <a:pt x="0" y="26"/>
                    <a:pt x="2" y="21"/>
                  </a:cubicBezTo>
                  <a:cubicBezTo>
                    <a:pt x="2" y="21"/>
                    <a:pt x="2" y="22"/>
                    <a:pt x="2" y="21"/>
                  </a:cubicBezTo>
                  <a:cubicBezTo>
                    <a:pt x="1" y="26"/>
                    <a:pt x="1" y="31"/>
                    <a:pt x="2" y="36"/>
                  </a:cubicBezTo>
                  <a:cubicBezTo>
                    <a:pt x="3" y="41"/>
                    <a:pt x="5" y="46"/>
                    <a:pt x="9" y="50"/>
                  </a:cubicBezTo>
                  <a:cubicBezTo>
                    <a:pt x="10" y="51"/>
                    <a:pt x="11" y="52"/>
                    <a:pt x="12" y="52"/>
                  </a:cubicBezTo>
                  <a:cubicBezTo>
                    <a:pt x="13" y="53"/>
                    <a:pt x="13" y="53"/>
                    <a:pt x="14" y="53"/>
                  </a:cubicBezTo>
                  <a:cubicBezTo>
                    <a:pt x="15" y="54"/>
                    <a:pt x="15" y="54"/>
                    <a:pt x="16" y="54"/>
                  </a:cubicBezTo>
                  <a:cubicBezTo>
                    <a:pt x="21" y="57"/>
                    <a:pt x="21" y="57"/>
                    <a:pt x="21" y="57"/>
                  </a:cubicBezTo>
                  <a:cubicBezTo>
                    <a:pt x="32" y="63"/>
                    <a:pt x="32" y="63"/>
                    <a:pt x="32" y="63"/>
                  </a:cubicBezTo>
                  <a:cubicBezTo>
                    <a:pt x="39" y="67"/>
                    <a:pt x="47" y="71"/>
                    <a:pt x="54" y="74"/>
                  </a:cubicBezTo>
                  <a:cubicBezTo>
                    <a:pt x="58" y="76"/>
                    <a:pt x="61" y="78"/>
                    <a:pt x="65" y="80"/>
                  </a:cubicBezTo>
                  <a:cubicBezTo>
                    <a:pt x="68" y="81"/>
                    <a:pt x="68" y="81"/>
                    <a:pt x="68" y="81"/>
                  </a:cubicBezTo>
                  <a:cubicBezTo>
                    <a:pt x="68" y="81"/>
                    <a:pt x="69" y="82"/>
                    <a:pt x="70" y="82"/>
                  </a:cubicBezTo>
                  <a:cubicBezTo>
                    <a:pt x="70" y="82"/>
                    <a:pt x="71" y="83"/>
                    <a:pt x="72" y="83"/>
                  </a:cubicBezTo>
                  <a:cubicBezTo>
                    <a:pt x="74" y="84"/>
                    <a:pt x="77" y="84"/>
                    <a:pt x="79" y="84"/>
                  </a:cubicBezTo>
                  <a:cubicBezTo>
                    <a:pt x="79" y="86"/>
                    <a:pt x="79" y="86"/>
                    <a:pt x="79" y="86"/>
                  </a:cubicBezTo>
                  <a:cubicBezTo>
                    <a:pt x="83" y="86"/>
                    <a:pt x="87" y="86"/>
                    <a:pt x="91" y="85"/>
                  </a:cubicBezTo>
                  <a:cubicBezTo>
                    <a:pt x="95" y="84"/>
                    <a:pt x="98" y="82"/>
                    <a:pt x="101" y="79"/>
                  </a:cubicBezTo>
                  <a:cubicBezTo>
                    <a:pt x="103" y="78"/>
                    <a:pt x="104" y="76"/>
                    <a:pt x="106" y="74"/>
                  </a:cubicBezTo>
                  <a:cubicBezTo>
                    <a:pt x="106" y="74"/>
                    <a:pt x="107" y="73"/>
                    <a:pt x="107" y="72"/>
                  </a:cubicBezTo>
                  <a:cubicBezTo>
                    <a:pt x="108" y="71"/>
                    <a:pt x="108" y="71"/>
                    <a:pt x="108" y="71"/>
                  </a:cubicBezTo>
                  <a:cubicBezTo>
                    <a:pt x="108" y="70"/>
                    <a:pt x="108" y="70"/>
                    <a:pt x="109" y="69"/>
                  </a:cubicBezTo>
                  <a:cubicBezTo>
                    <a:pt x="111" y="66"/>
                    <a:pt x="111" y="62"/>
                    <a:pt x="112" y="58"/>
                  </a:cubicBezTo>
                  <a:cubicBezTo>
                    <a:pt x="112" y="57"/>
                    <a:pt x="112" y="56"/>
                    <a:pt x="112" y="55"/>
                  </a:cubicBezTo>
                  <a:cubicBezTo>
                    <a:pt x="112" y="54"/>
                    <a:pt x="111" y="54"/>
                    <a:pt x="111"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0" name="Freeform 22"/>
            <p:cNvSpPr/>
            <p:nvPr/>
          </p:nvSpPr>
          <p:spPr bwMode="auto">
            <a:xfrm>
              <a:off x="4559301" y="3144838"/>
              <a:ext cx="417513" cy="315913"/>
            </a:xfrm>
            <a:custGeom>
              <a:avLst/>
              <a:gdLst>
                <a:gd name="T0" fmla="*/ 97 w 111"/>
                <a:gd name="T1" fmla="*/ 52 h 84"/>
                <a:gd name="T2" fmla="*/ 92 w 111"/>
                <a:gd name="T3" fmla="*/ 54 h 84"/>
                <a:gd name="T4" fmla="*/ 47 w 111"/>
                <a:gd name="T5" fmla="*/ 76 h 84"/>
                <a:gd name="T6" fmla="*/ 40 w 111"/>
                <a:gd name="T7" fmla="*/ 79 h 84"/>
                <a:gd name="T8" fmla="*/ 22 w 111"/>
                <a:gd name="T9" fmla="*/ 80 h 84"/>
                <a:gd name="T10" fmla="*/ 41 w 111"/>
                <a:gd name="T11" fmla="*/ 78 h 84"/>
                <a:gd name="T12" fmla="*/ 59 w 111"/>
                <a:gd name="T13" fmla="*/ 69 h 84"/>
                <a:gd name="T14" fmla="*/ 103 w 111"/>
                <a:gd name="T15" fmla="*/ 45 h 84"/>
                <a:gd name="T16" fmla="*/ 107 w 111"/>
                <a:gd name="T17" fmla="*/ 19 h 84"/>
                <a:gd name="T18" fmla="*/ 102 w 111"/>
                <a:gd name="T19" fmla="*/ 23 h 84"/>
                <a:gd name="T20" fmla="*/ 101 w 111"/>
                <a:gd name="T21" fmla="*/ 30 h 84"/>
                <a:gd name="T22" fmla="*/ 72 w 111"/>
                <a:gd name="T23" fmla="*/ 54 h 84"/>
                <a:gd name="T24" fmla="*/ 38 w 111"/>
                <a:gd name="T25" fmla="*/ 71 h 84"/>
                <a:gd name="T26" fmla="*/ 25 w 111"/>
                <a:gd name="T27" fmla="*/ 72 h 84"/>
                <a:gd name="T28" fmla="*/ 37 w 111"/>
                <a:gd name="T29" fmla="*/ 71 h 84"/>
                <a:gd name="T30" fmla="*/ 47 w 111"/>
                <a:gd name="T31" fmla="*/ 66 h 84"/>
                <a:gd name="T32" fmla="*/ 98 w 111"/>
                <a:gd name="T33" fmla="*/ 38 h 84"/>
                <a:gd name="T34" fmla="*/ 94 w 111"/>
                <a:gd name="T35" fmla="*/ 40 h 84"/>
                <a:gd name="T36" fmla="*/ 89 w 111"/>
                <a:gd name="T37" fmla="*/ 44 h 84"/>
                <a:gd name="T38" fmla="*/ 47 w 111"/>
                <a:gd name="T39" fmla="*/ 64 h 84"/>
                <a:gd name="T40" fmla="*/ 36 w 111"/>
                <a:gd name="T41" fmla="*/ 69 h 84"/>
                <a:gd name="T42" fmla="*/ 31 w 111"/>
                <a:gd name="T43" fmla="*/ 70 h 84"/>
                <a:gd name="T44" fmla="*/ 16 w 111"/>
                <a:gd name="T45" fmla="*/ 63 h 84"/>
                <a:gd name="T46" fmla="*/ 15 w 111"/>
                <a:gd name="T47" fmla="*/ 62 h 84"/>
                <a:gd name="T48" fmla="*/ 14 w 111"/>
                <a:gd name="T49" fmla="*/ 54 h 84"/>
                <a:gd name="T50" fmla="*/ 19 w 111"/>
                <a:gd name="T51" fmla="*/ 43 h 84"/>
                <a:gd name="T52" fmla="*/ 25 w 111"/>
                <a:gd name="T53" fmla="*/ 40 h 84"/>
                <a:gd name="T54" fmla="*/ 73 w 111"/>
                <a:gd name="T55" fmla="*/ 16 h 84"/>
                <a:gd name="T56" fmla="*/ 76 w 111"/>
                <a:gd name="T57" fmla="*/ 14 h 84"/>
                <a:gd name="T58" fmla="*/ 96 w 111"/>
                <a:gd name="T59" fmla="*/ 19 h 84"/>
                <a:gd name="T60" fmla="*/ 98 w 111"/>
                <a:gd name="T61" fmla="*/ 19 h 84"/>
                <a:gd name="T62" fmla="*/ 88 w 111"/>
                <a:gd name="T63" fmla="*/ 5 h 84"/>
                <a:gd name="T64" fmla="*/ 102 w 111"/>
                <a:gd name="T65" fmla="*/ 8 h 84"/>
                <a:gd name="T66" fmla="*/ 67 w 111"/>
                <a:gd name="T67" fmla="*/ 3 h 84"/>
                <a:gd name="T68" fmla="*/ 26 w 111"/>
                <a:gd name="T69" fmla="*/ 24 h 84"/>
                <a:gd name="T70" fmla="*/ 14 w 111"/>
                <a:gd name="T71" fmla="*/ 30 h 84"/>
                <a:gd name="T72" fmla="*/ 1 w 111"/>
                <a:gd name="T73" fmla="*/ 46 h 84"/>
                <a:gd name="T74" fmla="*/ 0 w 111"/>
                <a:gd name="T75" fmla="*/ 58 h 84"/>
                <a:gd name="T76" fmla="*/ 3 w 111"/>
                <a:gd name="T77" fmla="*/ 68 h 84"/>
                <a:gd name="T78" fmla="*/ 3 w 111"/>
                <a:gd name="T79" fmla="*/ 70 h 84"/>
                <a:gd name="T80" fmla="*/ 4 w 111"/>
                <a:gd name="T81" fmla="*/ 71 h 84"/>
                <a:gd name="T82" fmla="*/ 12 w 111"/>
                <a:gd name="T83" fmla="*/ 79 h 84"/>
                <a:gd name="T84" fmla="*/ 42 w 111"/>
                <a:gd name="T85" fmla="*/ 81 h 84"/>
                <a:gd name="T86" fmla="*/ 44 w 111"/>
                <a:gd name="T87" fmla="*/ 80 h 84"/>
                <a:gd name="T88" fmla="*/ 72 w 111"/>
                <a:gd name="T89" fmla="*/ 66 h 84"/>
                <a:gd name="T90" fmla="*/ 43 w 111"/>
                <a:gd name="T91" fmla="*/ 80 h 84"/>
                <a:gd name="T92" fmla="*/ 38 w 111"/>
                <a:gd name="T93" fmla="*/ 82 h 84"/>
                <a:gd name="T94" fmla="*/ 4 w 111"/>
                <a:gd name="T95" fmla="*/ 69 h 84"/>
                <a:gd name="T96" fmla="*/ 3 w 111"/>
                <a:gd name="T97" fmla="*/ 69 h 84"/>
                <a:gd name="T98" fmla="*/ 1 w 111"/>
                <a:gd name="T99" fmla="*/ 62 h 84"/>
                <a:gd name="T100" fmla="*/ 9 w 111"/>
                <a:gd name="T101" fmla="*/ 33 h 84"/>
                <a:gd name="T102" fmla="*/ 1 w 111"/>
                <a:gd name="T103" fmla="*/ 55 h 84"/>
                <a:gd name="T104" fmla="*/ 4 w 111"/>
                <a:gd name="T105" fmla="*/ 68 h 84"/>
                <a:gd name="T106" fmla="*/ 5 w 111"/>
                <a:gd name="T107" fmla="*/ 69 h 84"/>
                <a:gd name="T108" fmla="*/ 10 w 111"/>
                <a:gd name="T109" fmla="*/ 76 h 84"/>
                <a:gd name="T110" fmla="*/ 42 w 111"/>
                <a:gd name="T111" fmla="*/ 80 h 84"/>
                <a:gd name="T112" fmla="*/ 73 w 111"/>
                <a:gd name="T113" fmla="*/ 64 h 84"/>
                <a:gd name="T114" fmla="*/ 94 w 111"/>
                <a:gd name="T115" fmla="*/ 56 h 84"/>
                <a:gd name="T116" fmla="*/ 110 w 111"/>
                <a:gd name="T117"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 h="84">
                  <a:moveTo>
                    <a:pt x="105" y="44"/>
                  </a:moveTo>
                  <a:cubicBezTo>
                    <a:pt x="104" y="47"/>
                    <a:pt x="101" y="49"/>
                    <a:pt x="99" y="50"/>
                  </a:cubicBezTo>
                  <a:cubicBezTo>
                    <a:pt x="98" y="51"/>
                    <a:pt x="98" y="51"/>
                    <a:pt x="97" y="52"/>
                  </a:cubicBezTo>
                  <a:cubicBezTo>
                    <a:pt x="97" y="52"/>
                    <a:pt x="96" y="52"/>
                    <a:pt x="96" y="52"/>
                  </a:cubicBezTo>
                  <a:cubicBezTo>
                    <a:pt x="95" y="53"/>
                    <a:pt x="95" y="53"/>
                    <a:pt x="95" y="53"/>
                  </a:cubicBezTo>
                  <a:cubicBezTo>
                    <a:pt x="92" y="54"/>
                    <a:pt x="92" y="54"/>
                    <a:pt x="92" y="54"/>
                  </a:cubicBezTo>
                  <a:cubicBezTo>
                    <a:pt x="83" y="58"/>
                    <a:pt x="75" y="62"/>
                    <a:pt x="66" y="66"/>
                  </a:cubicBezTo>
                  <a:cubicBezTo>
                    <a:pt x="53" y="73"/>
                    <a:pt x="53" y="73"/>
                    <a:pt x="53" y="73"/>
                  </a:cubicBezTo>
                  <a:cubicBezTo>
                    <a:pt x="47" y="76"/>
                    <a:pt x="47" y="76"/>
                    <a:pt x="47" y="76"/>
                  </a:cubicBezTo>
                  <a:cubicBezTo>
                    <a:pt x="44" y="77"/>
                    <a:pt x="44" y="77"/>
                    <a:pt x="44" y="77"/>
                  </a:cubicBezTo>
                  <a:cubicBezTo>
                    <a:pt x="42" y="78"/>
                    <a:pt x="42" y="78"/>
                    <a:pt x="42" y="78"/>
                  </a:cubicBezTo>
                  <a:cubicBezTo>
                    <a:pt x="41" y="78"/>
                    <a:pt x="41" y="79"/>
                    <a:pt x="40" y="79"/>
                  </a:cubicBezTo>
                  <a:cubicBezTo>
                    <a:pt x="35" y="81"/>
                    <a:pt x="29" y="82"/>
                    <a:pt x="24" y="81"/>
                  </a:cubicBezTo>
                  <a:cubicBezTo>
                    <a:pt x="19" y="80"/>
                    <a:pt x="15" y="78"/>
                    <a:pt x="12" y="76"/>
                  </a:cubicBezTo>
                  <a:cubicBezTo>
                    <a:pt x="15" y="78"/>
                    <a:pt x="18" y="79"/>
                    <a:pt x="22" y="80"/>
                  </a:cubicBezTo>
                  <a:cubicBezTo>
                    <a:pt x="26" y="81"/>
                    <a:pt x="31" y="81"/>
                    <a:pt x="36" y="80"/>
                  </a:cubicBezTo>
                  <a:cubicBezTo>
                    <a:pt x="37" y="80"/>
                    <a:pt x="38" y="79"/>
                    <a:pt x="40" y="79"/>
                  </a:cubicBezTo>
                  <a:cubicBezTo>
                    <a:pt x="40" y="79"/>
                    <a:pt x="41" y="78"/>
                    <a:pt x="41" y="78"/>
                  </a:cubicBezTo>
                  <a:cubicBezTo>
                    <a:pt x="42" y="78"/>
                    <a:pt x="42" y="77"/>
                    <a:pt x="43" y="77"/>
                  </a:cubicBezTo>
                  <a:cubicBezTo>
                    <a:pt x="48" y="74"/>
                    <a:pt x="48" y="74"/>
                    <a:pt x="48" y="74"/>
                  </a:cubicBezTo>
                  <a:cubicBezTo>
                    <a:pt x="52" y="73"/>
                    <a:pt x="56" y="71"/>
                    <a:pt x="59" y="69"/>
                  </a:cubicBezTo>
                  <a:cubicBezTo>
                    <a:pt x="70" y="64"/>
                    <a:pt x="79" y="60"/>
                    <a:pt x="89" y="55"/>
                  </a:cubicBezTo>
                  <a:cubicBezTo>
                    <a:pt x="96" y="52"/>
                    <a:pt x="96" y="52"/>
                    <a:pt x="96" y="52"/>
                  </a:cubicBezTo>
                  <a:cubicBezTo>
                    <a:pt x="99" y="50"/>
                    <a:pt x="101" y="48"/>
                    <a:pt x="103" y="45"/>
                  </a:cubicBezTo>
                  <a:cubicBezTo>
                    <a:pt x="107" y="40"/>
                    <a:pt x="109" y="34"/>
                    <a:pt x="109" y="28"/>
                  </a:cubicBezTo>
                  <a:cubicBezTo>
                    <a:pt x="109" y="26"/>
                    <a:pt x="109" y="25"/>
                    <a:pt x="109" y="24"/>
                  </a:cubicBezTo>
                  <a:cubicBezTo>
                    <a:pt x="108" y="22"/>
                    <a:pt x="107" y="21"/>
                    <a:pt x="107" y="19"/>
                  </a:cubicBezTo>
                  <a:cubicBezTo>
                    <a:pt x="105" y="17"/>
                    <a:pt x="103" y="16"/>
                    <a:pt x="103" y="16"/>
                  </a:cubicBezTo>
                  <a:cubicBezTo>
                    <a:pt x="102" y="16"/>
                    <a:pt x="102" y="17"/>
                    <a:pt x="102" y="18"/>
                  </a:cubicBezTo>
                  <a:cubicBezTo>
                    <a:pt x="102" y="19"/>
                    <a:pt x="102" y="21"/>
                    <a:pt x="102" y="23"/>
                  </a:cubicBezTo>
                  <a:cubicBezTo>
                    <a:pt x="103" y="24"/>
                    <a:pt x="103" y="26"/>
                    <a:pt x="103" y="27"/>
                  </a:cubicBezTo>
                  <a:cubicBezTo>
                    <a:pt x="103" y="29"/>
                    <a:pt x="103" y="30"/>
                    <a:pt x="103" y="30"/>
                  </a:cubicBezTo>
                  <a:cubicBezTo>
                    <a:pt x="102" y="31"/>
                    <a:pt x="102" y="30"/>
                    <a:pt x="101" y="30"/>
                  </a:cubicBezTo>
                  <a:cubicBezTo>
                    <a:pt x="101" y="33"/>
                    <a:pt x="100" y="36"/>
                    <a:pt x="98" y="39"/>
                  </a:cubicBezTo>
                  <a:cubicBezTo>
                    <a:pt x="97" y="41"/>
                    <a:pt x="95" y="44"/>
                    <a:pt x="92" y="45"/>
                  </a:cubicBezTo>
                  <a:cubicBezTo>
                    <a:pt x="72" y="54"/>
                    <a:pt x="72" y="54"/>
                    <a:pt x="72" y="54"/>
                  </a:cubicBezTo>
                  <a:cubicBezTo>
                    <a:pt x="64" y="58"/>
                    <a:pt x="55" y="62"/>
                    <a:pt x="47" y="66"/>
                  </a:cubicBezTo>
                  <a:cubicBezTo>
                    <a:pt x="41" y="69"/>
                    <a:pt x="41" y="69"/>
                    <a:pt x="41" y="69"/>
                  </a:cubicBezTo>
                  <a:cubicBezTo>
                    <a:pt x="38" y="71"/>
                    <a:pt x="38" y="71"/>
                    <a:pt x="38" y="71"/>
                  </a:cubicBezTo>
                  <a:cubicBezTo>
                    <a:pt x="37" y="71"/>
                    <a:pt x="37" y="71"/>
                    <a:pt x="37" y="71"/>
                  </a:cubicBezTo>
                  <a:cubicBezTo>
                    <a:pt x="36" y="71"/>
                    <a:pt x="36" y="72"/>
                    <a:pt x="35" y="72"/>
                  </a:cubicBezTo>
                  <a:cubicBezTo>
                    <a:pt x="32" y="73"/>
                    <a:pt x="28" y="73"/>
                    <a:pt x="25" y="72"/>
                  </a:cubicBezTo>
                  <a:cubicBezTo>
                    <a:pt x="28" y="73"/>
                    <a:pt x="32" y="73"/>
                    <a:pt x="35" y="72"/>
                  </a:cubicBezTo>
                  <a:cubicBezTo>
                    <a:pt x="36" y="71"/>
                    <a:pt x="36" y="71"/>
                    <a:pt x="37" y="71"/>
                  </a:cubicBezTo>
                  <a:cubicBezTo>
                    <a:pt x="37" y="71"/>
                    <a:pt x="37" y="71"/>
                    <a:pt x="37" y="71"/>
                  </a:cubicBezTo>
                  <a:cubicBezTo>
                    <a:pt x="38" y="71"/>
                    <a:pt x="38" y="71"/>
                    <a:pt x="38" y="70"/>
                  </a:cubicBezTo>
                  <a:cubicBezTo>
                    <a:pt x="41" y="69"/>
                    <a:pt x="41" y="69"/>
                    <a:pt x="41" y="69"/>
                  </a:cubicBezTo>
                  <a:cubicBezTo>
                    <a:pt x="47" y="66"/>
                    <a:pt x="47" y="66"/>
                    <a:pt x="47" y="66"/>
                  </a:cubicBezTo>
                  <a:cubicBezTo>
                    <a:pt x="72" y="54"/>
                    <a:pt x="72" y="54"/>
                    <a:pt x="72" y="54"/>
                  </a:cubicBezTo>
                  <a:cubicBezTo>
                    <a:pt x="92" y="45"/>
                    <a:pt x="92" y="45"/>
                    <a:pt x="92" y="45"/>
                  </a:cubicBezTo>
                  <a:cubicBezTo>
                    <a:pt x="95" y="43"/>
                    <a:pt x="97" y="41"/>
                    <a:pt x="98" y="38"/>
                  </a:cubicBezTo>
                  <a:cubicBezTo>
                    <a:pt x="100" y="36"/>
                    <a:pt x="100" y="32"/>
                    <a:pt x="100" y="29"/>
                  </a:cubicBezTo>
                  <a:cubicBezTo>
                    <a:pt x="100" y="29"/>
                    <a:pt x="99" y="29"/>
                    <a:pt x="98" y="31"/>
                  </a:cubicBezTo>
                  <a:cubicBezTo>
                    <a:pt x="98" y="33"/>
                    <a:pt x="97" y="37"/>
                    <a:pt x="94" y="40"/>
                  </a:cubicBezTo>
                  <a:cubicBezTo>
                    <a:pt x="94" y="41"/>
                    <a:pt x="93" y="41"/>
                    <a:pt x="92" y="42"/>
                  </a:cubicBezTo>
                  <a:cubicBezTo>
                    <a:pt x="92" y="42"/>
                    <a:pt x="91" y="43"/>
                    <a:pt x="91" y="43"/>
                  </a:cubicBezTo>
                  <a:cubicBezTo>
                    <a:pt x="89" y="44"/>
                    <a:pt x="89" y="44"/>
                    <a:pt x="89" y="44"/>
                  </a:cubicBezTo>
                  <a:cubicBezTo>
                    <a:pt x="86" y="45"/>
                    <a:pt x="84" y="46"/>
                    <a:pt x="82" y="47"/>
                  </a:cubicBezTo>
                  <a:cubicBezTo>
                    <a:pt x="76" y="50"/>
                    <a:pt x="70" y="52"/>
                    <a:pt x="64" y="55"/>
                  </a:cubicBezTo>
                  <a:cubicBezTo>
                    <a:pt x="47" y="64"/>
                    <a:pt x="47" y="64"/>
                    <a:pt x="47" y="64"/>
                  </a:cubicBezTo>
                  <a:cubicBezTo>
                    <a:pt x="38" y="68"/>
                    <a:pt x="38" y="68"/>
                    <a:pt x="38" y="68"/>
                  </a:cubicBezTo>
                  <a:cubicBezTo>
                    <a:pt x="37" y="69"/>
                    <a:pt x="37" y="69"/>
                    <a:pt x="37" y="69"/>
                  </a:cubicBezTo>
                  <a:cubicBezTo>
                    <a:pt x="36" y="69"/>
                    <a:pt x="36" y="69"/>
                    <a:pt x="36" y="69"/>
                  </a:cubicBezTo>
                  <a:cubicBezTo>
                    <a:pt x="36" y="69"/>
                    <a:pt x="36" y="69"/>
                    <a:pt x="36" y="69"/>
                  </a:cubicBezTo>
                  <a:cubicBezTo>
                    <a:pt x="35" y="69"/>
                    <a:pt x="35" y="69"/>
                    <a:pt x="34" y="70"/>
                  </a:cubicBezTo>
                  <a:cubicBezTo>
                    <a:pt x="33" y="70"/>
                    <a:pt x="32" y="70"/>
                    <a:pt x="31" y="70"/>
                  </a:cubicBezTo>
                  <a:cubicBezTo>
                    <a:pt x="26" y="71"/>
                    <a:pt x="21" y="69"/>
                    <a:pt x="19" y="67"/>
                  </a:cubicBezTo>
                  <a:cubicBezTo>
                    <a:pt x="18" y="66"/>
                    <a:pt x="17" y="65"/>
                    <a:pt x="16" y="64"/>
                  </a:cubicBezTo>
                  <a:cubicBezTo>
                    <a:pt x="16" y="63"/>
                    <a:pt x="16" y="63"/>
                    <a:pt x="16" y="63"/>
                  </a:cubicBezTo>
                  <a:cubicBezTo>
                    <a:pt x="16" y="63"/>
                    <a:pt x="16" y="63"/>
                    <a:pt x="16" y="63"/>
                  </a:cubicBezTo>
                  <a:cubicBezTo>
                    <a:pt x="16" y="63"/>
                    <a:pt x="16" y="63"/>
                    <a:pt x="16" y="63"/>
                  </a:cubicBezTo>
                  <a:cubicBezTo>
                    <a:pt x="16" y="62"/>
                    <a:pt x="16" y="62"/>
                    <a:pt x="15" y="62"/>
                  </a:cubicBezTo>
                  <a:cubicBezTo>
                    <a:pt x="15" y="62"/>
                    <a:pt x="15" y="61"/>
                    <a:pt x="15" y="61"/>
                  </a:cubicBezTo>
                  <a:cubicBezTo>
                    <a:pt x="15" y="60"/>
                    <a:pt x="15" y="60"/>
                    <a:pt x="14" y="59"/>
                  </a:cubicBezTo>
                  <a:cubicBezTo>
                    <a:pt x="14" y="58"/>
                    <a:pt x="14" y="56"/>
                    <a:pt x="14" y="54"/>
                  </a:cubicBezTo>
                  <a:cubicBezTo>
                    <a:pt x="14" y="53"/>
                    <a:pt x="14" y="53"/>
                    <a:pt x="14" y="52"/>
                  </a:cubicBezTo>
                  <a:cubicBezTo>
                    <a:pt x="14" y="51"/>
                    <a:pt x="14" y="50"/>
                    <a:pt x="15" y="50"/>
                  </a:cubicBezTo>
                  <a:cubicBezTo>
                    <a:pt x="16" y="47"/>
                    <a:pt x="17" y="44"/>
                    <a:pt x="19" y="43"/>
                  </a:cubicBezTo>
                  <a:cubicBezTo>
                    <a:pt x="20" y="43"/>
                    <a:pt x="20" y="43"/>
                    <a:pt x="20" y="42"/>
                  </a:cubicBezTo>
                  <a:cubicBezTo>
                    <a:pt x="22" y="42"/>
                    <a:pt x="22" y="42"/>
                    <a:pt x="22" y="42"/>
                  </a:cubicBezTo>
                  <a:cubicBezTo>
                    <a:pt x="25" y="40"/>
                    <a:pt x="25" y="40"/>
                    <a:pt x="25" y="40"/>
                  </a:cubicBezTo>
                  <a:cubicBezTo>
                    <a:pt x="31" y="37"/>
                    <a:pt x="31" y="37"/>
                    <a:pt x="31" y="37"/>
                  </a:cubicBezTo>
                  <a:cubicBezTo>
                    <a:pt x="42" y="31"/>
                    <a:pt x="54" y="25"/>
                    <a:pt x="65" y="20"/>
                  </a:cubicBezTo>
                  <a:cubicBezTo>
                    <a:pt x="73" y="16"/>
                    <a:pt x="73" y="16"/>
                    <a:pt x="73" y="16"/>
                  </a:cubicBezTo>
                  <a:cubicBezTo>
                    <a:pt x="74" y="15"/>
                    <a:pt x="74" y="15"/>
                    <a:pt x="74" y="15"/>
                  </a:cubicBezTo>
                  <a:cubicBezTo>
                    <a:pt x="75" y="15"/>
                    <a:pt x="75" y="15"/>
                    <a:pt x="75" y="15"/>
                  </a:cubicBezTo>
                  <a:cubicBezTo>
                    <a:pt x="75" y="15"/>
                    <a:pt x="76" y="15"/>
                    <a:pt x="76" y="14"/>
                  </a:cubicBezTo>
                  <a:cubicBezTo>
                    <a:pt x="77" y="14"/>
                    <a:pt x="78" y="14"/>
                    <a:pt x="79" y="14"/>
                  </a:cubicBezTo>
                  <a:cubicBezTo>
                    <a:pt x="84" y="13"/>
                    <a:pt x="88" y="14"/>
                    <a:pt x="91" y="15"/>
                  </a:cubicBezTo>
                  <a:cubicBezTo>
                    <a:pt x="93" y="17"/>
                    <a:pt x="95" y="18"/>
                    <a:pt x="96" y="19"/>
                  </a:cubicBezTo>
                  <a:cubicBezTo>
                    <a:pt x="96" y="19"/>
                    <a:pt x="96" y="19"/>
                    <a:pt x="97" y="19"/>
                  </a:cubicBezTo>
                  <a:cubicBezTo>
                    <a:pt x="97" y="19"/>
                    <a:pt x="97" y="19"/>
                    <a:pt x="97" y="19"/>
                  </a:cubicBezTo>
                  <a:cubicBezTo>
                    <a:pt x="98" y="19"/>
                    <a:pt x="98" y="19"/>
                    <a:pt x="98" y="19"/>
                  </a:cubicBezTo>
                  <a:cubicBezTo>
                    <a:pt x="98" y="18"/>
                    <a:pt x="98" y="16"/>
                    <a:pt x="97" y="13"/>
                  </a:cubicBezTo>
                  <a:cubicBezTo>
                    <a:pt x="95" y="11"/>
                    <a:pt x="92" y="8"/>
                    <a:pt x="88" y="7"/>
                  </a:cubicBezTo>
                  <a:cubicBezTo>
                    <a:pt x="88" y="5"/>
                    <a:pt x="88" y="5"/>
                    <a:pt x="88" y="5"/>
                  </a:cubicBezTo>
                  <a:cubicBezTo>
                    <a:pt x="93" y="7"/>
                    <a:pt x="96" y="9"/>
                    <a:pt x="97" y="10"/>
                  </a:cubicBezTo>
                  <a:cubicBezTo>
                    <a:pt x="99" y="11"/>
                    <a:pt x="100" y="11"/>
                    <a:pt x="100" y="11"/>
                  </a:cubicBezTo>
                  <a:cubicBezTo>
                    <a:pt x="101" y="10"/>
                    <a:pt x="100" y="8"/>
                    <a:pt x="102" y="8"/>
                  </a:cubicBezTo>
                  <a:cubicBezTo>
                    <a:pt x="98" y="4"/>
                    <a:pt x="92" y="2"/>
                    <a:pt x="87" y="1"/>
                  </a:cubicBezTo>
                  <a:cubicBezTo>
                    <a:pt x="81" y="0"/>
                    <a:pt x="75" y="0"/>
                    <a:pt x="70" y="2"/>
                  </a:cubicBezTo>
                  <a:cubicBezTo>
                    <a:pt x="69" y="2"/>
                    <a:pt x="68" y="2"/>
                    <a:pt x="67" y="3"/>
                  </a:cubicBezTo>
                  <a:cubicBezTo>
                    <a:pt x="65" y="4"/>
                    <a:pt x="65" y="4"/>
                    <a:pt x="65" y="4"/>
                  </a:cubicBezTo>
                  <a:cubicBezTo>
                    <a:pt x="61" y="6"/>
                    <a:pt x="61" y="6"/>
                    <a:pt x="61" y="6"/>
                  </a:cubicBezTo>
                  <a:cubicBezTo>
                    <a:pt x="26" y="24"/>
                    <a:pt x="26" y="24"/>
                    <a:pt x="26" y="24"/>
                  </a:cubicBezTo>
                  <a:cubicBezTo>
                    <a:pt x="17" y="28"/>
                    <a:pt x="17" y="28"/>
                    <a:pt x="17" y="28"/>
                  </a:cubicBezTo>
                  <a:cubicBezTo>
                    <a:pt x="15" y="29"/>
                    <a:pt x="15" y="29"/>
                    <a:pt x="15" y="29"/>
                  </a:cubicBezTo>
                  <a:cubicBezTo>
                    <a:pt x="14" y="30"/>
                    <a:pt x="14" y="30"/>
                    <a:pt x="14" y="30"/>
                  </a:cubicBezTo>
                  <a:cubicBezTo>
                    <a:pt x="13" y="30"/>
                    <a:pt x="13" y="30"/>
                    <a:pt x="12" y="30"/>
                  </a:cubicBezTo>
                  <a:cubicBezTo>
                    <a:pt x="10" y="32"/>
                    <a:pt x="9" y="33"/>
                    <a:pt x="7" y="35"/>
                  </a:cubicBezTo>
                  <a:cubicBezTo>
                    <a:pt x="4" y="38"/>
                    <a:pt x="2" y="42"/>
                    <a:pt x="1" y="46"/>
                  </a:cubicBezTo>
                  <a:cubicBezTo>
                    <a:pt x="0" y="48"/>
                    <a:pt x="0" y="50"/>
                    <a:pt x="0" y="52"/>
                  </a:cubicBezTo>
                  <a:cubicBezTo>
                    <a:pt x="0" y="53"/>
                    <a:pt x="0" y="54"/>
                    <a:pt x="0" y="55"/>
                  </a:cubicBezTo>
                  <a:cubicBezTo>
                    <a:pt x="0" y="56"/>
                    <a:pt x="0" y="57"/>
                    <a:pt x="0" y="58"/>
                  </a:cubicBezTo>
                  <a:cubicBezTo>
                    <a:pt x="0" y="60"/>
                    <a:pt x="0" y="62"/>
                    <a:pt x="1" y="64"/>
                  </a:cubicBezTo>
                  <a:cubicBezTo>
                    <a:pt x="1" y="65"/>
                    <a:pt x="2" y="66"/>
                    <a:pt x="2" y="67"/>
                  </a:cubicBezTo>
                  <a:cubicBezTo>
                    <a:pt x="2" y="67"/>
                    <a:pt x="2" y="68"/>
                    <a:pt x="3" y="68"/>
                  </a:cubicBezTo>
                  <a:cubicBezTo>
                    <a:pt x="3" y="69"/>
                    <a:pt x="3" y="69"/>
                    <a:pt x="3" y="69"/>
                  </a:cubicBezTo>
                  <a:cubicBezTo>
                    <a:pt x="3" y="70"/>
                    <a:pt x="3" y="70"/>
                    <a:pt x="3" y="70"/>
                  </a:cubicBezTo>
                  <a:cubicBezTo>
                    <a:pt x="3" y="70"/>
                    <a:pt x="3" y="70"/>
                    <a:pt x="3" y="70"/>
                  </a:cubicBezTo>
                  <a:cubicBezTo>
                    <a:pt x="3" y="70"/>
                    <a:pt x="3" y="70"/>
                    <a:pt x="3" y="70"/>
                  </a:cubicBezTo>
                  <a:cubicBezTo>
                    <a:pt x="4" y="70"/>
                    <a:pt x="4" y="70"/>
                    <a:pt x="4" y="70"/>
                  </a:cubicBezTo>
                  <a:cubicBezTo>
                    <a:pt x="4" y="71"/>
                    <a:pt x="4" y="71"/>
                    <a:pt x="4" y="71"/>
                  </a:cubicBezTo>
                  <a:cubicBezTo>
                    <a:pt x="4" y="71"/>
                    <a:pt x="5" y="72"/>
                    <a:pt x="5" y="72"/>
                  </a:cubicBezTo>
                  <a:cubicBezTo>
                    <a:pt x="5" y="73"/>
                    <a:pt x="6" y="74"/>
                    <a:pt x="7" y="75"/>
                  </a:cubicBezTo>
                  <a:cubicBezTo>
                    <a:pt x="8" y="77"/>
                    <a:pt x="10" y="78"/>
                    <a:pt x="12" y="79"/>
                  </a:cubicBezTo>
                  <a:cubicBezTo>
                    <a:pt x="15" y="82"/>
                    <a:pt x="19" y="83"/>
                    <a:pt x="23" y="84"/>
                  </a:cubicBezTo>
                  <a:cubicBezTo>
                    <a:pt x="27" y="84"/>
                    <a:pt x="32" y="84"/>
                    <a:pt x="36" y="83"/>
                  </a:cubicBezTo>
                  <a:cubicBezTo>
                    <a:pt x="38" y="83"/>
                    <a:pt x="40" y="82"/>
                    <a:pt x="42" y="81"/>
                  </a:cubicBezTo>
                  <a:cubicBezTo>
                    <a:pt x="42" y="81"/>
                    <a:pt x="42" y="81"/>
                    <a:pt x="42" y="81"/>
                  </a:cubicBezTo>
                  <a:cubicBezTo>
                    <a:pt x="43" y="80"/>
                    <a:pt x="43" y="80"/>
                    <a:pt x="43" y="80"/>
                  </a:cubicBezTo>
                  <a:cubicBezTo>
                    <a:pt x="43" y="80"/>
                    <a:pt x="44" y="80"/>
                    <a:pt x="44" y="80"/>
                  </a:cubicBezTo>
                  <a:cubicBezTo>
                    <a:pt x="46" y="79"/>
                    <a:pt x="46" y="79"/>
                    <a:pt x="46" y="79"/>
                  </a:cubicBezTo>
                  <a:cubicBezTo>
                    <a:pt x="55" y="75"/>
                    <a:pt x="55" y="75"/>
                    <a:pt x="55" y="75"/>
                  </a:cubicBezTo>
                  <a:cubicBezTo>
                    <a:pt x="72" y="66"/>
                    <a:pt x="72" y="66"/>
                    <a:pt x="72" y="66"/>
                  </a:cubicBezTo>
                  <a:cubicBezTo>
                    <a:pt x="50" y="77"/>
                    <a:pt x="50" y="77"/>
                    <a:pt x="50" y="77"/>
                  </a:cubicBezTo>
                  <a:cubicBezTo>
                    <a:pt x="44" y="79"/>
                    <a:pt x="44" y="79"/>
                    <a:pt x="44" y="79"/>
                  </a:cubicBezTo>
                  <a:cubicBezTo>
                    <a:pt x="43" y="80"/>
                    <a:pt x="43" y="80"/>
                    <a:pt x="43" y="80"/>
                  </a:cubicBezTo>
                  <a:cubicBezTo>
                    <a:pt x="42" y="81"/>
                    <a:pt x="42" y="81"/>
                    <a:pt x="42" y="81"/>
                  </a:cubicBezTo>
                  <a:cubicBezTo>
                    <a:pt x="41" y="81"/>
                    <a:pt x="41" y="81"/>
                    <a:pt x="41" y="81"/>
                  </a:cubicBezTo>
                  <a:cubicBezTo>
                    <a:pt x="40" y="82"/>
                    <a:pt x="39" y="82"/>
                    <a:pt x="38" y="82"/>
                  </a:cubicBezTo>
                  <a:cubicBezTo>
                    <a:pt x="33" y="84"/>
                    <a:pt x="27" y="84"/>
                    <a:pt x="22" y="83"/>
                  </a:cubicBezTo>
                  <a:cubicBezTo>
                    <a:pt x="17" y="82"/>
                    <a:pt x="12" y="80"/>
                    <a:pt x="9" y="76"/>
                  </a:cubicBezTo>
                  <a:cubicBezTo>
                    <a:pt x="7" y="74"/>
                    <a:pt x="5" y="72"/>
                    <a:pt x="4" y="69"/>
                  </a:cubicBezTo>
                  <a:cubicBezTo>
                    <a:pt x="4" y="69"/>
                    <a:pt x="4" y="69"/>
                    <a:pt x="4" y="69"/>
                  </a:cubicBezTo>
                  <a:cubicBezTo>
                    <a:pt x="4" y="70"/>
                    <a:pt x="4" y="69"/>
                    <a:pt x="4" y="69"/>
                  </a:cubicBezTo>
                  <a:cubicBezTo>
                    <a:pt x="3" y="69"/>
                    <a:pt x="3" y="69"/>
                    <a:pt x="3" y="69"/>
                  </a:cubicBezTo>
                  <a:cubicBezTo>
                    <a:pt x="3" y="69"/>
                    <a:pt x="3" y="68"/>
                    <a:pt x="3" y="68"/>
                  </a:cubicBezTo>
                  <a:cubicBezTo>
                    <a:pt x="3" y="67"/>
                    <a:pt x="2" y="67"/>
                    <a:pt x="2" y="66"/>
                  </a:cubicBezTo>
                  <a:cubicBezTo>
                    <a:pt x="2" y="65"/>
                    <a:pt x="1" y="64"/>
                    <a:pt x="1" y="62"/>
                  </a:cubicBezTo>
                  <a:cubicBezTo>
                    <a:pt x="0" y="60"/>
                    <a:pt x="0" y="57"/>
                    <a:pt x="0" y="55"/>
                  </a:cubicBezTo>
                  <a:cubicBezTo>
                    <a:pt x="0" y="52"/>
                    <a:pt x="0" y="50"/>
                    <a:pt x="1" y="47"/>
                  </a:cubicBezTo>
                  <a:cubicBezTo>
                    <a:pt x="2" y="42"/>
                    <a:pt x="5" y="37"/>
                    <a:pt x="9" y="33"/>
                  </a:cubicBezTo>
                  <a:cubicBezTo>
                    <a:pt x="9" y="34"/>
                    <a:pt x="9" y="34"/>
                    <a:pt x="10" y="34"/>
                  </a:cubicBezTo>
                  <a:cubicBezTo>
                    <a:pt x="6" y="37"/>
                    <a:pt x="3" y="42"/>
                    <a:pt x="2" y="47"/>
                  </a:cubicBezTo>
                  <a:cubicBezTo>
                    <a:pt x="1" y="50"/>
                    <a:pt x="1" y="52"/>
                    <a:pt x="1" y="55"/>
                  </a:cubicBezTo>
                  <a:cubicBezTo>
                    <a:pt x="1" y="57"/>
                    <a:pt x="1" y="60"/>
                    <a:pt x="2" y="62"/>
                  </a:cubicBezTo>
                  <a:cubicBezTo>
                    <a:pt x="2" y="64"/>
                    <a:pt x="3" y="65"/>
                    <a:pt x="3" y="66"/>
                  </a:cubicBezTo>
                  <a:cubicBezTo>
                    <a:pt x="3" y="67"/>
                    <a:pt x="4" y="67"/>
                    <a:pt x="4" y="68"/>
                  </a:cubicBezTo>
                  <a:cubicBezTo>
                    <a:pt x="4" y="68"/>
                    <a:pt x="4" y="68"/>
                    <a:pt x="4" y="69"/>
                  </a:cubicBezTo>
                  <a:cubicBezTo>
                    <a:pt x="5" y="69"/>
                    <a:pt x="5" y="69"/>
                    <a:pt x="5" y="69"/>
                  </a:cubicBezTo>
                  <a:cubicBezTo>
                    <a:pt x="5" y="69"/>
                    <a:pt x="5" y="69"/>
                    <a:pt x="5" y="69"/>
                  </a:cubicBezTo>
                  <a:cubicBezTo>
                    <a:pt x="5" y="69"/>
                    <a:pt x="5" y="69"/>
                    <a:pt x="5" y="69"/>
                  </a:cubicBezTo>
                  <a:cubicBezTo>
                    <a:pt x="5" y="69"/>
                    <a:pt x="5" y="69"/>
                    <a:pt x="5" y="69"/>
                  </a:cubicBezTo>
                  <a:cubicBezTo>
                    <a:pt x="6" y="72"/>
                    <a:pt x="8" y="74"/>
                    <a:pt x="10" y="76"/>
                  </a:cubicBezTo>
                  <a:cubicBezTo>
                    <a:pt x="13" y="79"/>
                    <a:pt x="18" y="81"/>
                    <a:pt x="23" y="82"/>
                  </a:cubicBezTo>
                  <a:cubicBezTo>
                    <a:pt x="28" y="83"/>
                    <a:pt x="33" y="83"/>
                    <a:pt x="38" y="81"/>
                  </a:cubicBezTo>
                  <a:cubicBezTo>
                    <a:pt x="40" y="81"/>
                    <a:pt x="41" y="81"/>
                    <a:pt x="42" y="80"/>
                  </a:cubicBezTo>
                  <a:cubicBezTo>
                    <a:pt x="43" y="79"/>
                    <a:pt x="44" y="79"/>
                    <a:pt x="45" y="79"/>
                  </a:cubicBezTo>
                  <a:cubicBezTo>
                    <a:pt x="50" y="76"/>
                    <a:pt x="50" y="76"/>
                    <a:pt x="50" y="76"/>
                  </a:cubicBezTo>
                  <a:cubicBezTo>
                    <a:pt x="58" y="72"/>
                    <a:pt x="65" y="68"/>
                    <a:pt x="73" y="64"/>
                  </a:cubicBezTo>
                  <a:cubicBezTo>
                    <a:pt x="73" y="66"/>
                    <a:pt x="73" y="66"/>
                    <a:pt x="73" y="66"/>
                  </a:cubicBezTo>
                  <a:cubicBezTo>
                    <a:pt x="90" y="58"/>
                    <a:pt x="90" y="58"/>
                    <a:pt x="90" y="58"/>
                  </a:cubicBezTo>
                  <a:cubicBezTo>
                    <a:pt x="94" y="56"/>
                    <a:pt x="94" y="56"/>
                    <a:pt x="94" y="56"/>
                  </a:cubicBezTo>
                  <a:cubicBezTo>
                    <a:pt x="95" y="55"/>
                    <a:pt x="96" y="55"/>
                    <a:pt x="98" y="53"/>
                  </a:cubicBezTo>
                  <a:cubicBezTo>
                    <a:pt x="102" y="51"/>
                    <a:pt x="105" y="48"/>
                    <a:pt x="107" y="44"/>
                  </a:cubicBezTo>
                  <a:cubicBezTo>
                    <a:pt x="109" y="41"/>
                    <a:pt x="110" y="38"/>
                    <a:pt x="110" y="35"/>
                  </a:cubicBezTo>
                  <a:cubicBezTo>
                    <a:pt x="111" y="33"/>
                    <a:pt x="110" y="30"/>
                    <a:pt x="110" y="28"/>
                  </a:cubicBezTo>
                  <a:cubicBezTo>
                    <a:pt x="110" y="33"/>
                    <a:pt x="109" y="39"/>
                    <a:pt x="105"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1" name="Freeform 23"/>
            <p:cNvSpPr/>
            <p:nvPr/>
          </p:nvSpPr>
          <p:spPr bwMode="auto">
            <a:xfrm>
              <a:off x="7693026" y="2405063"/>
              <a:ext cx="476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2" name="Freeform 24"/>
            <p:cNvSpPr/>
            <p:nvPr/>
          </p:nvSpPr>
          <p:spPr bwMode="auto">
            <a:xfrm>
              <a:off x="7697788" y="2397126"/>
              <a:ext cx="11113" cy="7938"/>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2"/>
                    <a:pt x="2" y="1"/>
                    <a:pt x="3" y="0"/>
                  </a:cubicBezTo>
                  <a:cubicBezTo>
                    <a:pt x="2" y="1"/>
                    <a:pt x="1" y="2"/>
                    <a:pt x="0" y="2"/>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3" name="Freeform 25"/>
            <p:cNvSpPr/>
            <p:nvPr/>
          </p:nvSpPr>
          <p:spPr bwMode="auto">
            <a:xfrm>
              <a:off x="7316788" y="2201863"/>
              <a:ext cx="444500" cy="258763"/>
            </a:xfrm>
            <a:custGeom>
              <a:avLst/>
              <a:gdLst>
                <a:gd name="T0" fmla="*/ 95 w 118"/>
                <a:gd name="T1" fmla="*/ 0 h 69"/>
                <a:gd name="T2" fmla="*/ 111 w 118"/>
                <a:gd name="T3" fmla="*/ 43 h 69"/>
                <a:gd name="T4" fmla="*/ 95 w 118"/>
                <a:gd name="T5" fmla="*/ 53 h 69"/>
                <a:gd name="T6" fmla="*/ 83 w 118"/>
                <a:gd name="T7" fmla="*/ 56 h 69"/>
                <a:gd name="T8" fmla="*/ 90 w 118"/>
                <a:gd name="T9" fmla="*/ 54 h 69"/>
                <a:gd name="T10" fmla="*/ 96 w 118"/>
                <a:gd name="T11" fmla="*/ 53 h 69"/>
                <a:gd name="T12" fmla="*/ 113 w 118"/>
                <a:gd name="T13" fmla="*/ 39 h 69"/>
                <a:gd name="T14" fmla="*/ 95 w 118"/>
                <a:gd name="T15" fmla="*/ 1 h 69"/>
                <a:gd name="T16" fmla="*/ 82 w 118"/>
                <a:gd name="T17" fmla="*/ 4 h 69"/>
                <a:gd name="T18" fmla="*/ 93 w 118"/>
                <a:gd name="T19" fmla="*/ 7 h 69"/>
                <a:gd name="T20" fmla="*/ 106 w 118"/>
                <a:gd name="T21" fmla="*/ 23 h 69"/>
                <a:gd name="T22" fmla="*/ 98 w 118"/>
                <a:gd name="T23" fmla="*/ 44 h 69"/>
                <a:gd name="T24" fmla="*/ 79 w 118"/>
                <a:gd name="T25" fmla="*/ 48 h 69"/>
                <a:gd name="T26" fmla="*/ 92 w 118"/>
                <a:gd name="T27" fmla="*/ 45 h 69"/>
                <a:gd name="T28" fmla="*/ 102 w 118"/>
                <a:gd name="T29" fmla="*/ 41 h 69"/>
                <a:gd name="T30" fmla="*/ 94 w 118"/>
                <a:gd name="T31" fmla="*/ 10 h 69"/>
                <a:gd name="T32" fmla="*/ 102 w 118"/>
                <a:gd name="T33" fmla="*/ 19 h 69"/>
                <a:gd name="T34" fmla="*/ 97 w 118"/>
                <a:gd name="T35" fmla="*/ 42 h 69"/>
                <a:gd name="T36" fmla="*/ 79 w 118"/>
                <a:gd name="T37" fmla="*/ 46 h 69"/>
                <a:gd name="T38" fmla="*/ 30 w 118"/>
                <a:gd name="T39" fmla="*/ 55 h 69"/>
                <a:gd name="T40" fmla="*/ 28 w 118"/>
                <a:gd name="T41" fmla="*/ 55 h 69"/>
                <a:gd name="T42" fmla="*/ 25 w 118"/>
                <a:gd name="T43" fmla="*/ 54 h 69"/>
                <a:gd name="T44" fmla="*/ 16 w 118"/>
                <a:gd name="T45" fmla="*/ 36 h 69"/>
                <a:gd name="T46" fmla="*/ 25 w 118"/>
                <a:gd name="T47" fmla="*/ 25 h 69"/>
                <a:gd name="T48" fmla="*/ 31 w 118"/>
                <a:gd name="T49" fmla="*/ 24 h 69"/>
                <a:gd name="T50" fmla="*/ 66 w 118"/>
                <a:gd name="T51" fmla="*/ 9 h 69"/>
                <a:gd name="T52" fmla="*/ 49 w 118"/>
                <a:gd name="T53" fmla="*/ 6 h 69"/>
                <a:gd name="T54" fmla="*/ 25 w 118"/>
                <a:gd name="T55" fmla="*/ 11 h 69"/>
                <a:gd name="T56" fmla="*/ 9 w 118"/>
                <a:gd name="T57" fmla="*/ 19 h 69"/>
                <a:gd name="T58" fmla="*/ 2 w 118"/>
                <a:gd name="T59" fmla="*/ 31 h 69"/>
                <a:gd name="T60" fmla="*/ 25 w 118"/>
                <a:gd name="T61" fmla="*/ 69 h 69"/>
                <a:gd name="T62" fmla="*/ 27 w 118"/>
                <a:gd name="T63" fmla="*/ 69 h 69"/>
                <a:gd name="T64" fmla="*/ 37 w 118"/>
                <a:gd name="T65" fmla="*/ 69 h 69"/>
                <a:gd name="T66" fmla="*/ 84 w 118"/>
                <a:gd name="T67" fmla="*/ 58 h 69"/>
                <a:gd name="T68" fmla="*/ 99 w 118"/>
                <a:gd name="T69" fmla="*/ 55 h 69"/>
                <a:gd name="T70" fmla="*/ 94 w 118"/>
                <a:gd name="T71" fmla="*/ 56 h 69"/>
                <a:gd name="T72" fmla="*/ 55 w 118"/>
                <a:gd name="T73" fmla="*/ 64 h 69"/>
                <a:gd name="T74" fmla="*/ 29 w 118"/>
                <a:gd name="T75" fmla="*/ 69 h 69"/>
                <a:gd name="T76" fmla="*/ 27 w 118"/>
                <a:gd name="T77" fmla="*/ 69 h 69"/>
                <a:gd name="T78" fmla="*/ 14 w 118"/>
                <a:gd name="T79" fmla="*/ 65 h 69"/>
                <a:gd name="T80" fmla="*/ 15 w 118"/>
                <a:gd name="T81" fmla="*/ 64 h 69"/>
                <a:gd name="T82" fmla="*/ 27 w 118"/>
                <a:gd name="T83" fmla="*/ 67 h 69"/>
                <a:gd name="T84" fmla="*/ 29 w 118"/>
                <a:gd name="T85" fmla="*/ 68 h 69"/>
                <a:gd name="T86" fmla="*/ 55 w 118"/>
                <a:gd name="T87" fmla="*/ 63 h 69"/>
                <a:gd name="T88" fmla="*/ 95 w 118"/>
                <a:gd name="T89" fmla="*/ 55 h 69"/>
                <a:gd name="T90" fmla="*/ 105 w 118"/>
                <a:gd name="T91" fmla="*/ 50 h 69"/>
                <a:gd name="T92" fmla="*/ 118 w 118"/>
                <a:gd name="T93" fmla="*/ 3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69">
                  <a:moveTo>
                    <a:pt x="110" y="9"/>
                  </a:moveTo>
                  <a:cubicBezTo>
                    <a:pt x="108" y="6"/>
                    <a:pt x="106" y="4"/>
                    <a:pt x="103" y="3"/>
                  </a:cubicBezTo>
                  <a:cubicBezTo>
                    <a:pt x="101" y="1"/>
                    <a:pt x="98" y="0"/>
                    <a:pt x="95" y="0"/>
                  </a:cubicBezTo>
                  <a:cubicBezTo>
                    <a:pt x="101" y="2"/>
                    <a:pt x="106" y="6"/>
                    <a:pt x="109" y="10"/>
                  </a:cubicBezTo>
                  <a:cubicBezTo>
                    <a:pt x="113" y="15"/>
                    <a:pt x="115" y="20"/>
                    <a:pt x="115" y="26"/>
                  </a:cubicBezTo>
                  <a:cubicBezTo>
                    <a:pt x="116" y="32"/>
                    <a:pt x="115" y="38"/>
                    <a:pt x="111" y="43"/>
                  </a:cubicBezTo>
                  <a:cubicBezTo>
                    <a:pt x="110" y="45"/>
                    <a:pt x="108" y="47"/>
                    <a:pt x="105" y="49"/>
                  </a:cubicBezTo>
                  <a:cubicBezTo>
                    <a:pt x="103" y="51"/>
                    <a:pt x="100" y="52"/>
                    <a:pt x="97" y="53"/>
                  </a:cubicBezTo>
                  <a:cubicBezTo>
                    <a:pt x="97" y="53"/>
                    <a:pt x="96" y="53"/>
                    <a:pt x="95" y="53"/>
                  </a:cubicBezTo>
                  <a:cubicBezTo>
                    <a:pt x="93" y="54"/>
                    <a:pt x="93" y="54"/>
                    <a:pt x="93" y="54"/>
                  </a:cubicBezTo>
                  <a:cubicBezTo>
                    <a:pt x="90" y="54"/>
                    <a:pt x="90" y="54"/>
                    <a:pt x="90" y="54"/>
                  </a:cubicBezTo>
                  <a:cubicBezTo>
                    <a:pt x="83" y="56"/>
                    <a:pt x="83" y="56"/>
                    <a:pt x="83" y="56"/>
                  </a:cubicBezTo>
                  <a:cubicBezTo>
                    <a:pt x="69" y="59"/>
                    <a:pt x="69" y="59"/>
                    <a:pt x="69" y="59"/>
                  </a:cubicBezTo>
                  <a:cubicBezTo>
                    <a:pt x="41" y="65"/>
                    <a:pt x="41" y="65"/>
                    <a:pt x="41" y="65"/>
                  </a:cubicBezTo>
                  <a:cubicBezTo>
                    <a:pt x="56" y="61"/>
                    <a:pt x="74" y="57"/>
                    <a:pt x="90" y="54"/>
                  </a:cubicBezTo>
                  <a:cubicBezTo>
                    <a:pt x="94" y="53"/>
                    <a:pt x="94" y="53"/>
                    <a:pt x="94" y="53"/>
                  </a:cubicBezTo>
                  <a:cubicBezTo>
                    <a:pt x="95" y="53"/>
                    <a:pt x="95" y="53"/>
                    <a:pt x="95" y="53"/>
                  </a:cubicBezTo>
                  <a:cubicBezTo>
                    <a:pt x="95" y="53"/>
                    <a:pt x="96" y="53"/>
                    <a:pt x="96" y="53"/>
                  </a:cubicBezTo>
                  <a:cubicBezTo>
                    <a:pt x="97" y="53"/>
                    <a:pt x="98" y="52"/>
                    <a:pt x="98" y="52"/>
                  </a:cubicBezTo>
                  <a:cubicBezTo>
                    <a:pt x="102" y="51"/>
                    <a:pt x="105" y="50"/>
                    <a:pt x="107" y="47"/>
                  </a:cubicBezTo>
                  <a:cubicBezTo>
                    <a:pt x="110" y="45"/>
                    <a:pt x="112" y="42"/>
                    <a:pt x="113" y="39"/>
                  </a:cubicBezTo>
                  <a:cubicBezTo>
                    <a:pt x="114" y="36"/>
                    <a:pt x="115" y="33"/>
                    <a:pt x="115" y="30"/>
                  </a:cubicBezTo>
                  <a:cubicBezTo>
                    <a:pt x="115" y="24"/>
                    <a:pt x="113" y="17"/>
                    <a:pt x="110" y="12"/>
                  </a:cubicBezTo>
                  <a:cubicBezTo>
                    <a:pt x="106" y="7"/>
                    <a:pt x="101" y="3"/>
                    <a:pt x="95" y="1"/>
                  </a:cubicBezTo>
                  <a:cubicBezTo>
                    <a:pt x="94" y="1"/>
                    <a:pt x="92" y="0"/>
                    <a:pt x="91" y="0"/>
                  </a:cubicBezTo>
                  <a:cubicBezTo>
                    <a:pt x="89" y="0"/>
                    <a:pt x="88" y="0"/>
                    <a:pt x="86" y="1"/>
                  </a:cubicBezTo>
                  <a:cubicBezTo>
                    <a:pt x="84" y="2"/>
                    <a:pt x="82" y="3"/>
                    <a:pt x="82" y="4"/>
                  </a:cubicBezTo>
                  <a:cubicBezTo>
                    <a:pt x="82" y="5"/>
                    <a:pt x="83" y="5"/>
                    <a:pt x="84" y="5"/>
                  </a:cubicBezTo>
                  <a:cubicBezTo>
                    <a:pt x="85" y="5"/>
                    <a:pt x="87" y="6"/>
                    <a:pt x="89" y="6"/>
                  </a:cubicBezTo>
                  <a:cubicBezTo>
                    <a:pt x="90" y="6"/>
                    <a:pt x="91" y="6"/>
                    <a:pt x="93" y="7"/>
                  </a:cubicBezTo>
                  <a:cubicBezTo>
                    <a:pt x="94" y="7"/>
                    <a:pt x="95" y="7"/>
                    <a:pt x="95" y="7"/>
                  </a:cubicBezTo>
                  <a:cubicBezTo>
                    <a:pt x="96" y="8"/>
                    <a:pt x="95" y="9"/>
                    <a:pt x="94" y="9"/>
                  </a:cubicBezTo>
                  <a:cubicBezTo>
                    <a:pt x="100" y="12"/>
                    <a:pt x="105" y="17"/>
                    <a:pt x="106" y="23"/>
                  </a:cubicBezTo>
                  <a:cubicBezTo>
                    <a:pt x="107" y="27"/>
                    <a:pt x="107" y="30"/>
                    <a:pt x="107" y="33"/>
                  </a:cubicBezTo>
                  <a:cubicBezTo>
                    <a:pt x="106" y="36"/>
                    <a:pt x="105" y="39"/>
                    <a:pt x="102" y="41"/>
                  </a:cubicBezTo>
                  <a:cubicBezTo>
                    <a:pt x="101" y="42"/>
                    <a:pt x="100" y="43"/>
                    <a:pt x="98" y="44"/>
                  </a:cubicBezTo>
                  <a:cubicBezTo>
                    <a:pt x="97" y="44"/>
                    <a:pt x="96" y="45"/>
                    <a:pt x="95" y="45"/>
                  </a:cubicBezTo>
                  <a:cubicBezTo>
                    <a:pt x="94" y="45"/>
                    <a:pt x="93" y="45"/>
                    <a:pt x="92" y="46"/>
                  </a:cubicBezTo>
                  <a:cubicBezTo>
                    <a:pt x="79" y="48"/>
                    <a:pt x="79" y="48"/>
                    <a:pt x="79" y="48"/>
                  </a:cubicBezTo>
                  <a:cubicBezTo>
                    <a:pt x="70" y="50"/>
                    <a:pt x="61" y="52"/>
                    <a:pt x="52" y="53"/>
                  </a:cubicBezTo>
                  <a:cubicBezTo>
                    <a:pt x="61" y="52"/>
                    <a:pt x="70" y="50"/>
                    <a:pt x="79" y="48"/>
                  </a:cubicBezTo>
                  <a:cubicBezTo>
                    <a:pt x="92" y="45"/>
                    <a:pt x="92" y="45"/>
                    <a:pt x="92" y="45"/>
                  </a:cubicBezTo>
                  <a:cubicBezTo>
                    <a:pt x="93" y="45"/>
                    <a:pt x="94" y="45"/>
                    <a:pt x="95" y="45"/>
                  </a:cubicBezTo>
                  <a:cubicBezTo>
                    <a:pt x="96" y="45"/>
                    <a:pt x="97" y="44"/>
                    <a:pt x="98" y="44"/>
                  </a:cubicBezTo>
                  <a:cubicBezTo>
                    <a:pt x="100" y="43"/>
                    <a:pt x="101" y="42"/>
                    <a:pt x="102" y="41"/>
                  </a:cubicBezTo>
                  <a:cubicBezTo>
                    <a:pt x="105" y="39"/>
                    <a:pt x="106" y="36"/>
                    <a:pt x="106" y="33"/>
                  </a:cubicBezTo>
                  <a:cubicBezTo>
                    <a:pt x="107" y="30"/>
                    <a:pt x="107" y="27"/>
                    <a:pt x="106" y="23"/>
                  </a:cubicBezTo>
                  <a:cubicBezTo>
                    <a:pt x="104" y="17"/>
                    <a:pt x="100" y="12"/>
                    <a:pt x="94" y="10"/>
                  </a:cubicBezTo>
                  <a:cubicBezTo>
                    <a:pt x="93" y="10"/>
                    <a:pt x="93" y="11"/>
                    <a:pt x="95" y="12"/>
                  </a:cubicBezTo>
                  <a:cubicBezTo>
                    <a:pt x="96" y="13"/>
                    <a:pt x="97" y="14"/>
                    <a:pt x="98" y="15"/>
                  </a:cubicBezTo>
                  <a:cubicBezTo>
                    <a:pt x="99" y="16"/>
                    <a:pt x="101" y="17"/>
                    <a:pt x="102" y="19"/>
                  </a:cubicBezTo>
                  <a:cubicBezTo>
                    <a:pt x="103" y="21"/>
                    <a:pt x="104" y="24"/>
                    <a:pt x="105" y="26"/>
                  </a:cubicBezTo>
                  <a:cubicBezTo>
                    <a:pt x="105" y="28"/>
                    <a:pt x="105" y="30"/>
                    <a:pt x="105" y="32"/>
                  </a:cubicBezTo>
                  <a:cubicBezTo>
                    <a:pt x="104" y="36"/>
                    <a:pt x="101" y="40"/>
                    <a:pt x="97" y="42"/>
                  </a:cubicBezTo>
                  <a:cubicBezTo>
                    <a:pt x="96" y="42"/>
                    <a:pt x="94" y="43"/>
                    <a:pt x="93" y="43"/>
                  </a:cubicBezTo>
                  <a:cubicBezTo>
                    <a:pt x="89" y="44"/>
                    <a:pt x="89" y="44"/>
                    <a:pt x="89" y="44"/>
                  </a:cubicBezTo>
                  <a:cubicBezTo>
                    <a:pt x="79" y="46"/>
                    <a:pt x="79" y="46"/>
                    <a:pt x="79" y="46"/>
                  </a:cubicBezTo>
                  <a:cubicBezTo>
                    <a:pt x="66" y="48"/>
                    <a:pt x="53" y="51"/>
                    <a:pt x="41" y="53"/>
                  </a:cubicBezTo>
                  <a:cubicBezTo>
                    <a:pt x="34" y="55"/>
                    <a:pt x="34" y="55"/>
                    <a:pt x="34" y="55"/>
                  </a:cubicBezTo>
                  <a:cubicBezTo>
                    <a:pt x="33" y="55"/>
                    <a:pt x="31" y="55"/>
                    <a:pt x="30" y="55"/>
                  </a:cubicBezTo>
                  <a:cubicBezTo>
                    <a:pt x="29" y="55"/>
                    <a:pt x="29" y="55"/>
                    <a:pt x="29" y="55"/>
                  </a:cubicBezTo>
                  <a:cubicBezTo>
                    <a:pt x="28" y="55"/>
                    <a:pt x="28" y="55"/>
                    <a:pt x="28" y="55"/>
                  </a:cubicBezTo>
                  <a:cubicBezTo>
                    <a:pt x="28" y="55"/>
                    <a:pt x="28" y="55"/>
                    <a:pt x="28" y="55"/>
                  </a:cubicBezTo>
                  <a:cubicBezTo>
                    <a:pt x="27" y="55"/>
                    <a:pt x="27" y="55"/>
                    <a:pt x="27" y="55"/>
                  </a:cubicBezTo>
                  <a:cubicBezTo>
                    <a:pt x="27" y="55"/>
                    <a:pt x="27" y="55"/>
                    <a:pt x="27" y="55"/>
                  </a:cubicBezTo>
                  <a:cubicBezTo>
                    <a:pt x="26" y="54"/>
                    <a:pt x="25" y="54"/>
                    <a:pt x="25" y="54"/>
                  </a:cubicBezTo>
                  <a:cubicBezTo>
                    <a:pt x="23" y="54"/>
                    <a:pt x="22" y="53"/>
                    <a:pt x="21" y="52"/>
                  </a:cubicBezTo>
                  <a:cubicBezTo>
                    <a:pt x="19" y="51"/>
                    <a:pt x="17" y="48"/>
                    <a:pt x="16" y="45"/>
                  </a:cubicBezTo>
                  <a:cubicBezTo>
                    <a:pt x="15" y="42"/>
                    <a:pt x="15" y="39"/>
                    <a:pt x="16" y="36"/>
                  </a:cubicBezTo>
                  <a:cubicBezTo>
                    <a:pt x="16" y="33"/>
                    <a:pt x="17" y="32"/>
                    <a:pt x="18" y="30"/>
                  </a:cubicBezTo>
                  <a:cubicBezTo>
                    <a:pt x="20" y="28"/>
                    <a:pt x="21" y="27"/>
                    <a:pt x="23" y="26"/>
                  </a:cubicBezTo>
                  <a:cubicBezTo>
                    <a:pt x="24" y="26"/>
                    <a:pt x="24" y="26"/>
                    <a:pt x="25" y="25"/>
                  </a:cubicBezTo>
                  <a:cubicBezTo>
                    <a:pt x="25" y="25"/>
                    <a:pt x="25" y="25"/>
                    <a:pt x="25" y="25"/>
                  </a:cubicBezTo>
                  <a:cubicBezTo>
                    <a:pt x="26" y="25"/>
                    <a:pt x="26" y="25"/>
                    <a:pt x="26" y="25"/>
                  </a:cubicBezTo>
                  <a:cubicBezTo>
                    <a:pt x="31" y="24"/>
                    <a:pt x="31" y="24"/>
                    <a:pt x="31" y="24"/>
                  </a:cubicBezTo>
                  <a:cubicBezTo>
                    <a:pt x="40" y="22"/>
                    <a:pt x="40" y="22"/>
                    <a:pt x="40" y="22"/>
                  </a:cubicBezTo>
                  <a:cubicBezTo>
                    <a:pt x="52" y="20"/>
                    <a:pt x="64" y="17"/>
                    <a:pt x="74" y="15"/>
                  </a:cubicBezTo>
                  <a:cubicBezTo>
                    <a:pt x="91" y="10"/>
                    <a:pt x="84" y="7"/>
                    <a:pt x="66" y="9"/>
                  </a:cubicBezTo>
                  <a:cubicBezTo>
                    <a:pt x="66" y="8"/>
                    <a:pt x="66" y="8"/>
                    <a:pt x="66" y="8"/>
                  </a:cubicBezTo>
                  <a:cubicBezTo>
                    <a:pt x="83" y="5"/>
                    <a:pt x="74" y="3"/>
                    <a:pt x="76" y="1"/>
                  </a:cubicBezTo>
                  <a:cubicBezTo>
                    <a:pt x="67" y="3"/>
                    <a:pt x="58" y="5"/>
                    <a:pt x="49" y="6"/>
                  </a:cubicBezTo>
                  <a:cubicBezTo>
                    <a:pt x="40" y="8"/>
                    <a:pt x="40" y="8"/>
                    <a:pt x="40" y="8"/>
                  </a:cubicBezTo>
                  <a:cubicBezTo>
                    <a:pt x="30" y="10"/>
                    <a:pt x="30" y="10"/>
                    <a:pt x="30" y="10"/>
                  </a:cubicBezTo>
                  <a:cubicBezTo>
                    <a:pt x="25" y="11"/>
                    <a:pt x="25" y="11"/>
                    <a:pt x="25" y="11"/>
                  </a:cubicBezTo>
                  <a:cubicBezTo>
                    <a:pt x="23" y="11"/>
                    <a:pt x="23" y="11"/>
                    <a:pt x="23" y="11"/>
                  </a:cubicBezTo>
                  <a:cubicBezTo>
                    <a:pt x="22" y="11"/>
                    <a:pt x="21" y="12"/>
                    <a:pt x="20" y="12"/>
                  </a:cubicBezTo>
                  <a:cubicBezTo>
                    <a:pt x="16" y="14"/>
                    <a:pt x="12" y="16"/>
                    <a:pt x="9" y="19"/>
                  </a:cubicBezTo>
                  <a:cubicBezTo>
                    <a:pt x="8" y="20"/>
                    <a:pt x="7" y="21"/>
                    <a:pt x="7" y="22"/>
                  </a:cubicBezTo>
                  <a:cubicBezTo>
                    <a:pt x="6" y="23"/>
                    <a:pt x="6" y="23"/>
                    <a:pt x="5" y="25"/>
                  </a:cubicBezTo>
                  <a:cubicBezTo>
                    <a:pt x="4" y="26"/>
                    <a:pt x="3" y="29"/>
                    <a:pt x="2" y="31"/>
                  </a:cubicBezTo>
                  <a:cubicBezTo>
                    <a:pt x="0" y="38"/>
                    <a:pt x="1" y="47"/>
                    <a:pt x="4" y="54"/>
                  </a:cubicBezTo>
                  <a:cubicBezTo>
                    <a:pt x="6" y="58"/>
                    <a:pt x="9" y="62"/>
                    <a:pt x="13" y="64"/>
                  </a:cubicBezTo>
                  <a:cubicBezTo>
                    <a:pt x="16" y="67"/>
                    <a:pt x="21" y="68"/>
                    <a:pt x="25" y="69"/>
                  </a:cubicBezTo>
                  <a:cubicBezTo>
                    <a:pt x="25" y="69"/>
                    <a:pt x="26" y="69"/>
                    <a:pt x="26" y="69"/>
                  </a:cubicBezTo>
                  <a:cubicBezTo>
                    <a:pt x="27" y="69"/>
                    <a:pt x="27" y="69"/>
                    <a:pt x="27" y="69"/>
                  </a:cubicBezTo>
                  <a:cubicBezTo>
                    <a:pt x="27" y="69"/>
                    <a:pt x="27" y="69"/>
                    <a:pt x="27" y="69"/>
                  </a:cubicBezTo>
                  <a:cubicBezTo>
                    <a:pt x="27" y="69"/>
                    <a:pt x="27" y="69"/>
                    <a:pt x="27" y="69"/>
                  </a:cubicBezTo>
                  <a:cubicBezTo>
                    <a:pt x="28" y="69"/>
                    <a:pt x="29" y="69"/>
                    <a:pt x="30" y="69"/>
                  </a:cubicBezTo>
                  <a:cubicBezTo>
                    <a:pt x="32" y="69"/>
                    <a:pt x="35" y="69"/>
                    <a:pt x="37" y="69"/>
                  </a:cubicBezTo>
                  <a:cubicBezTo>
                    <a:pt x="46" y="67"/>
                    <a:pt x="46" y="67"/>
                    <a:pt x="46" y="67"/>
                  </a:cubicBezTo>
                  <a:cubicBezTo>
                    <a:pt x="65" y="62"/>
                    <a:pt x="65" y="62"/>
                    <a:pt x="65" y="62"/>
                  </a:cubicBezTo>
                  <a:cubicBezTo>
                    <a:pt x="84" y="58"/>
                    <a:pt x="84" y="58"/>
                    <a:pt x="84" y="58"/>
                  </a:cubicBezTo>
                  <a:cubicBezTo>
                    <a:pt x="93" y="56"/>
                    <a:pt x="93" y="56"/>
                    <a:pt x="93" y="56"/>
                  </a:cubicBezTo>
                  <a:cubicBezTo>
                    <a:pt x="96" y="56"/>
                    <a:pt x="96" y="56"/>
                    <a:pt x="96" y="56"/>
                  </a:cubicBezTo>
                  <a:cubicBezTo>
                    <a:pt x="97" y="56"/>
                    <a:pt x="98" y="55"/>
                    <a:pt x="99" y="55"/>
                  </a:cubicBezTo>
                  <a:cubicBezTo>
                    <a:pt x="99" y="55"/>
                    <a:pt x="100" y="55"/>
                    <a:pt x="100" y="54"/>
                  </a:cubicBezTo>
                  <a:cubicBezTo>
                    <a:pt x="99" y="55"/>
                    <a:pt x="98" y="55"/>
                    <a:pt x="97" y="55"/>
                  </a:cubicBezTo>
                  <a:cubicBezTo>
                    <a:pt x="95" y="56"/>
                    <a:pt x="95" y="56"/>
                    <a:pt x="94" y="56"/>
                  </a:cubicBezTo>
                  <a:cubicBezTo>
                    <a:pt x="91" y="57"/>
                    <a:pt x="91" y="57"/>
                    <a:pt x="91" y="57"/>
                  </a:cubicBezTo>
                  <a:cubicBezTo>
                    <a:pt x="78" y="59"/>
                    <a:pt x="78" y="59"/>
                    <a:pt x="78" y="59"/>
                  </a:cubicBezTo>
                  <a:cubicBezTo>
                    <a:pt x="55" y="64"/>
                    <a:pt x="55" y="64"/>
                    <a:pt x="55" y="64"/>
                  </a:cubicBezTo>
                  <a:cubicBezTo>
                    <a:pt x="43" y="67"/>
                    <a:pt x="43" y="67"/>
                    <a:pt x="43" y="67"/>
                  </a:cubicBezTo>
                  <a:cubicBezTo>
                    <a:pt x="37" y="68"/>
                    <a:pt x="37" y="68"/>
                    <a:pt x="37" y="68"/>
                  </a:cubicBezTo>
                  <a:cubicBezTo>
                    <a:pt x="34" y="69"/>
                    <a:pt x="32" y="69"/>
                    <a:pt x="29" y="69"/>
                  </a:cubicBezTo>
                  <a:cubicBezTo>
                    <a:pt x="28" y="69"/>
                    <a:pt x="28" y="69"/>
                    <a:pt x="27" y="69"/>
                  </a:cubicBezTo>
                  <a:cubicBezTo>
                    <a:pt x="27" y="69"/>
                    <a:pt x="27" y="69"/>
                    <a:pt x="27" y="69"/>
                  </a:cubicBezTo>
                  <a:cubicBezTo>
                    <a:pt x="27" y="69"/>
                    <a:pt x="27" y="69"/>
                    <a:pt x="27" y="69"/>
                  </a:cubicBezTo>
                  <a:cubicBezTo>
                    <a:pt x="26" y="69"/>
                    <a:pt x="26" y="68"/>
                    <a:pt x="26" y="68"/>
                  </a:cubicBezTo>
                  <a:cubicBezTo>
                    <a:pt x="24" y="68"/>
                    <a:pt x="23" y="68"/>
                    <a:pt x="22" y="68"/>
                  </a:cubicBezTo>
                  <a:cubicBezTo>
                    <a:pt x="19" y="67"/>
                    <a:pt x="17" y="66"/>
                    <a:pt x="14" y="65"/>
                  </a:cubicBezTo>
                  <a:cubicBezTo>
                    <a:pt x="9" y="62"/>
                    <a:pt x="6" y="57"/>
                    <a:pt x="4" y="52"/>
                  </a:cubicBezTo>
                  <a:cubicBezTo>
                    <a:pt x="4" y="52"/>
                    <a:pt x="5" y="53"/>
                    <a:pt x="4" y="52"/>
                  </a:cubicBezTo>
                  <a:cubicBezTo>
                    <a:pt x="6" y="57"/>
                    <a:pt x="10" y="61"/>
                    <a:pt x="15" y="64"/>
                  </a:cubicBezTo>
                  <a:cubicBezTo>
                    <a:pt x="17" y="65"/>
                    <a:pt x="19" y="66"/>
                    <a:pt x="22" y="67"/>
                  </a:cubicBezTo>
                  <a:cubicBezTo>
                    <a:pt x="23" y="67"/>
                    <a:pt x="25" y="67"/>
                    <a:pt x="26" y="67"/>
                  </a:cubicBezTo>
                  <a:cubicBezTo>
                    <a:pt x="26" y="67"/>
                    <a:pt x="27" y="67"/>
                    <a:pt x="27" y="67"/>
                  </a:cubicBezTo>
                  <a:cubicBezTo>
                    <a:pt x="27" y="68"/>
                    <a:pt x="27" y="67"/>
                    <a:pt x="27" y="68"/>
                  </a:cubicBezTo>
                  <a:cubicBezTo>
                    <a:pt x="27" y="68"/>
                    <a:pt x="27" y="68"/>
                    <a:pt x="27" y="68"/>
                  </a:cubicBezTo>
                  <a:cubicBezTo>
                    <a:pt x="28" y="68"/>
                    <a:pt x="29" y="68"/>
                    <a:pt x="29" y="68"/>
                  </a:cubicBezTo>
                  <a:cubicBezTo>
                    <a:pt x="32" y="68"/>
                    <a:pt x="34" y="68"/>
                    <a:pt x="37" y="67"/>
                  </a:cubicBezTo>
                  <a:cubicBezTo>
                    <a:pt x="43" y="66"/>
                    <a:pt x="43" y="66"/>
                    <a:pt x="43" y="66"/>
                  </a:cubicBezTo>
                  <a:cubicBezTo>
                    <a:pt x="55" y="63"/>
                    <a:pt x="55" y="63"/>
                    <a:pt x="55" y="63"/>
                  </a:cubicBezTo>
                  <a:cubicBezTo>
                    <a:pt x="63" y="62"/>
                    <a:pt x="71" y="60"/>
                    <a:pt x="79" y="58"/>
                  </a:cubicBezTo>
                  <a:cubicBezTo>
                    <a:pt x="83" y="58"/>
                    <a:pt x="87" y="57"/>
                    <a:pt x="91" y="56"/>
                  </a:cubicBezTo>
                  <a:cubicBezTo>
                    <a:pt x="95" y="55"/>
                    <a:pt x="95" y="55"/>
                    <a:pt x="95" y="55"/>
                  </a:cubicBezTo>
                  <a:cubicBezTo>
                    <a:pt x="96" y="55"/>
                    <a:pt x="96" y="55"/>
                    <a:pt x="96" y="55"/>
                  </a:cubicBezTo>
                  <a:cubicBezTo>
                    <a:pt x="97" y="54"/>
                    <a:pt x="97" y="54"/>
                    <a:pt x="98" y="54"/>
                  </a:cubicBezTo>
                  <a:cubicBezTo>
                    <a:pt x="101" y="53"/>
                    <a:pt x="103" y="52"/>
                    <a:pt x="105" y="50"/>
                  </a:cubicBezTo>
                  <a:cubicBezTo>
                    <a:pt x="106" y="51"/>
                    <a:pt x="106" y="51"/>
                    <a:pt x="106" y="51"/>
                  </a:cubicBezTo>
                  <a:cubicBezTo>
                    <a:pt x="109" y="49"/>
                    <a:pt x="112" y="46"/>
                    <a:pt x="114" y="42"/>
                  </a:cubicBezTo>
                  <a:cubicBezTo>
                    <a:pt x="116" y="39"/>
                    <a:pt x="117" y="35"/>
                    <a:pt x="118" y="31"/>
                  </a:cubicBezTo>
                  <a:cubicBezTo>
                    <a:pt x="118" y="23"/>
                    <a:pt x="115" y="15"/>
                    <a:pt x="11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4" name="Freeform 26"/>
            <p:cNvSpPr/>
            <p:nvPr/>
          </p:nvSpPr>
          <p:spPr bwMode="auto">
            <a:xfrm>
              <a:off x="4427538" y="2193926"/>
              <a:ext cx="431800" cy="266700"/>
            </a:xfrm>
            <a:custGeom>
              <a:avLst/>
              <a:gdLst>
                <a:gd name="T0" fmla="*/ 26 w 115"/>
                <a:gd name="T1" fmla="*/ 58 h 71"/>
                <a:gd name="T2" fmla="*/ 20 w 115"/>
                <a:gd name="T3" fmla="*/ 56 h 71"/>
                <a:gd name="T4" fmla="*/ 1 w 115"/>
                <a:gd name="T5" fmla="*/ 25 h 71"/>
                <a:gd name="T6" fmla="*/ 13 w 115"/>
                <a:gd name="T7" fmla="*/ 5 h 71"/>
                <a:gd name="T8" fmla="*/ 13 w 115"/>
                <a:gd name="T9" fmla="*/ 6 h 71"/>
                <a:gd name="T10" fmla="*/ 2 w 115"/>
                <a:gd name="T11" fmla="*/ 26 h 71"/>
                <a:gd name="T12" fmla="*/ 21 w 115"/>
                <a:gd name="T13" fmla="*/ 56 h 71"/>
                <a:gd name="T14" fmla="*/ 24 w 115"/>
                <a:gd name="T15" fmla="*/ 57 h 71"/>
                <a:gd name="T16" fmla="*/ 58 w 115"/>
                <a:gd name="T17" fmla="*/ 64 h 71"/>
                <a:gd name="T18" fmla="*/ 80 w 115"/>
                <a:gd name="T19" fmla="*/ 70 h 71"/>
                <a:gd name="T20" fmla="*/ 97 w 115"/>
                <a:gd name="T21" fmla="*/ 70 h 71"/>
                <a:gd name="T22" fmla="*/ 96 w 115"/>
                <a:gd name="T23" fmla="*/ 68 h 71"/>
                <a:gd name="T24" fmla="*/ 81 w 115"/>
                <a:gd name="T25" fmla="*/ 68 h 71"/>
                <a:gd name="T26" fmla="*/ 23 w 115"/>
                <a:gd name="T27" fmla="*/ 55 h 71"/>
                <a:gd name="T28" fmla="*/ 19 w 115"/>
                <a:gd name="T29" fmla="*/ 54 h 71"/>
                <a:gd name="T30" fmla="*/ 4 w 115"/>
                <a:gd name="T31" fmla="*/ 31 h 71"/>
                <a:gd name="T32" fmla="*/ 21 w 115"/>
                <a:gd name="T33" fmla="*/ 54 h 71"/>
                <a:gd name="T34" fmla="*/ 32 w 115"/>
                <a:gd name="T35" fmla="*/ 57 h 71"/>
                <a:gd name="T36" fmla="*/ 80 w 115"/>
                <a:gd name="T37" fmla="*/ 68 h 71"/>
                <a:gd name="T38" fmla="*/ 109 w 115"/>
                <a:gd name="T39" fmla="*/ 57 h 71"/>
                <a:gd name="T40" fmla="*/ 111 w 115"/>
                <a:gd name="T41" fmla="*/ 44 h 71"/>
                <a:gd name="T42" fmla="*/ 105 w 115"/>
                <a:gd name="T43" fmla="*/ 53 h 71"/>
                <a:gd name="T44" fmla="*/ 94 w 115"/>
                <a:gd name="T45" fmla="*/ 60 h 71"/>
                <a:gd name="T46" fmla="*/ 80 w 115"/>
                <a:gd name="T47" fmla="*/ 59 h 71"/>
                <a:gd name="T48" fmla="*/ 37 w 115"/>
                <a:gd name="T49" fmla="*/ 50 h 71"/>
                <a:gd name="T50" fmla="*/ 25 w 115"/>
                <a:gd name="T51" fmla="*/ 47 h 71"/>
                <a:gd name="T52" fmla="*/ 24 w 115"/>
                <a:gd name="T53" fmla="*/ 46 h 71"/>
                <a:gd name="T54" fmla="*/ 74 w 115"/>
                <a:gd name="T55" fmla="*/ 58 h 71"/>
                <a:gd name="T56" fmla="*/ 85 w 115"/>
                <a:gd name="T57" fmla="*/ 60 h 71"/>
                <a:gd name="T58" fmla="*/ 99 w 115"/>
                <a:gd name="T59" fmla="*/ 54 h 71"/>
                <a:gd name="T60" fmla="*/ 76 w 115"/>
                <a:gd name="T61" fmla="*/ 56 h 71"/>
                <a:gd name="T62" fmla="*/ 26 w 115"/>
                <a:gd name="T63" fmla="*/ 45 h 71"/>
                <a:gd name="T64" fmla="*/ 24 w 115"/>
                <a:gd name="T65" fmla="*/ 44 h 71"/>
                <a:gd name="T66" fmla="*/ 15 w 115"/>
                <a:gd name="T67" fmla="*/ 27 h 71"/>
                <a:gd name="T68" fmla="*/ 21 w 115"/>
                <a:gd name="T69" fmla="*/ 16 h 71"/>
                <a:gd name="T70" fmla="*/ 33 w 115"/>
                <a:gd name="T71" fmla="*/ 14 h 71"/>
                <a:gd name="T72" fmla="*/ 42 w 115"/>
                <a:gd name="T73" fmla="*/ 16 h 71"/>
                <a:gd name="T74" fmla="*/ 93 w 115"/>
                <a:gd name="T75" fmla="*/ 27 h 71"/>
                <a:gd name="T76" fmla="*/ 104 w 115"/>
                <a:gd name="T77" fmla="*/ 42 h 71"/>
                <a:gd name="T78" fmla="*/ 106 w 115"/>
                <a:gd name="T79" fmla="*/ 44 h 71"/>
                <a:gd name="T80" fmla="*/ 107 w 115"/>
                <a:gd name="T81" fmla="*/ 27 h 71"/>
                <a:gd name="T82" fmla="*/ 112 w 115"/>
                <a:gd name="T83" fmla="*/ 39 h 71"/>
                <a:gd name="T84" fmla="*/ 109 w 115"/>
                <a:gd name="T85" fmla="*/ 22 h 71"/>
                <a:gd name="T86" fmla="*/ 96 w 115"/>
                <a:gd name="T87" fmla="*/ 14 h 71"/>
                <a:gd name="T88" fmla="*/ 47 w 115"/>
                <a:gd name="T89" fmla="*/ 3 h 71"/>
                <a:gd name="T90" fmla="*/ 34 w 115"/>
                <a:gd name="T91" fmla="*/ 0 h 71"/>
                <a:gd name="T92" fmla="*/ 14 w 115"/>
                <a:gd name="T93" fmla="*/ 4 h 71"/>
                <a:gd name="T94" fmla="*/ 1 w 115"/>
                <a:gd name="T95" fmla="*/ 25 h 71"/>
                <a:gd name="T96" fmla="*/ 17 w 115"/>
                <a:gd name="T97" fmla="*/ 56 h 71"/>
                <a:gd name="T98" fmla="*/ 23 w 115"/>
                <a:gd name="T99" fmla="*/ 58 h 71"/>
                <a:gd name="T100" fmla="*/ 56 w 115"/>
                <a:gd name="T101" fmla="*/ 6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71">
                  <a:moveTo>
                    <a:pt x="56" y="65"/>
                  </a:moveTo>
                  <a:cubicBezTo>
                    <a:pt x="32" y="59"/>
                    <a:pt x="32" y="59"/>
                    <a:pt x="32" y="59"/>
                  </a:cubicBezTo>
                  <a:cubicBezTo>
                    <a:pt x="26" y="58"/>
                    <a:pt x="26" y="58"/>
                    <a:pt x="26" y="58"/>
                  </a:cubicBezTo>
                  <a:cubicBezTo>
                    <a:pt x="23" y="57"/>
                    <a:pt x="23" y="57"/>
                    <a:pt x="23" y="57"/>
                  </a:cubicBezTo>
                  <a:cubicBezTo>
                    <a:pt x="22" y="57"/>
                    <a:pt x="22" y="57"/>
                    <a:pt x="22" y="57"/>
                  </a:cubicBezTo>
                  <a:cubicBezTo>
                    <a:pt x="21" y="57"/>
                    <a:pt x="20" y="57"/>
                    <a:pt x="20" y="56"/>
                  </a:cubicBezTo>
                  <a:cubicBezTo>
                    <a:pt x="14" y="55"/>
                    <a:pt x="10" y="51"/>
                    <a:pt x="7" y="47"/>
                  </a:cubicBezTo>
                  <a:cubicBezTo>
                    <a:pt x="4" y="43"/>
                    <a:pt x="2" y="38"/>
                    <a:pt x="1" y="33"/>
                  </a:cubicBezTo>
                  <a:cubicBezTo>
                    <a:pt x="1" y="30"/>
                    <a:pt x="1" y="28"/>
                    <a:pt x="1" y="25"/>
                  </a:cubicBezTo>
                  <a:cubicBezTo>
                    <a:pt x="1" y="24"/>
                    <a:pt x="1" y="23"/>
                    <a:pt x="2" y="22"/>
                  </a:cubicBezTo>
                  <a:cubicBezTo>
                    <a:pt x="2" y="20"/>
                    <a:pt x="2" y="19"/>
                    <a:pt x="3" y="18"/>
                  </a:cubicBezTo>
                  <a:cubicBezTo>
                    <a:pt x="5" y="13"/>
                    <a:pt x="9" y="8"/>
                    <a:pt x="13" y="5"/>
                  </a:cubicBezTo>
                  <a:cubicBezTo>
                    <a:pt x="17" y="2"/>
                    <a:pt x="22" y="1"/>
                    <a:pt x="28" y="0"/>
                  </a:cubicBezTo>
                  <a:cubicBezTo>
                    <a:pt x="27" y="0"/>
                    <a:pt x="26" y="1"/>
                    <a:pt x="28" y="1"/>
                  </a:cubicBezTo>
                  <a:cubicBezTo>
                    <a:pt x="23" y="1"/>
                    <a:pt x="18" y="3"/>
                    <a:pt x="13" y="6"/>
                  </a:cubicBezTo>
                  <a:cubicBezTo>
                    <a:pt x="9" y="9"/>
                    <a:pt x="6" y="13"/>
                    <a:pt x="4" y="18"/>
                  </a:cubicBezTo>
                  <a:cubicBezTo>
                    <a:pt x="3" y="19"/>
                    <a:pt x="3" y="21"/>
                    <a:pt x="3" y="22"/>
                  </a:cubicBezTo>
                  <a:cubicBezTo>
                    <a:pt x="2" y="23"/>
                    <a:pt x="2" y="24"/>
                    <a:pt x="2" y="26"/>
                  </a:cubicBezTo>
                  <a:cubicBezTo>
                    <a:pt x="2" y="28"/>
                    <a:pt x="2" y="31"/>
                    <a:pt x="2" y="33"/>
                  </a:cubicBezTo>
                  <a:cubicBezTo>
                    <a:pt x="3" y="38"/>
                    <a:pt x="5" y="43"/>
                    <a:pt x="8" y="47"/>
                  </a:cubicBezTo>
                  <a:cubicBezTo>
                    <a:pt x="11" y="51"/>
                    <a:pt x="15" y="55"/>
                    <a:pt x="21" y="56"/>
                  </a:cubicBezTo>
                  <a:cubicBezTo>
                    <a:pt x="22" y="56"/>
                    <a:pt x="22" y="56"/>
                    <a:pt x="22" y="56"/>
                  </a:cubicBezTo>
                  <a:cubicBezTo>
                    <a:pt x="23" y="57"/>
                    <a:pt x="23" y="57"/>
                    <a:pt x="23" y="57"/>
                  </a:cubicBezTo>
                  <a:cubicBezTo>
                    <a:pt x="24" y="57"/>
                    <a:pt x="24" y="57"/>
                    <a:pt x="24" y="57"/>
                  </a:cubicBezTo>
                  <a:cubicBezTo>
                    <a:pt x="27" y="58"/>
                    <a:pt x="27" y="58"/>
                    <a:pt x="27" y="58"/>
                  </a:cubicBezTo>
                  <a:cubicBezTo>
                    <a:pt x="33" y="59"/>
                    <a:pt x="33" y="59"/>
                    <a:pt x="33" y="59"/>
                  </a:cubicBezTo>
                  <a:cubicBezTo>
                    <a:pt x="41" y="61"/>
                    <a:pt x="49" y="62"/>
                    <a:pt x="58" y="64"/>
                  </a:cubicBezTo>
                  <a:cubicBezTo>
                    <a:pt x="58" y="65"/>
                    <a:pt x="58" y="65"/>
                    <a:pt x="58" y="65"/>
                  </a:cubicBezTo>
                  <a:cubicBezTo>
                    <a:pt x="75" y="69"/>
                    <a:pt x="75" y="69"/>
                    <a:pt x="75" y="69"/>
                  </a:cubicBezTo>
                  <a:cubicBezTo>
                    <a:pt x="80" y="70"/>
                    <a:pt x="80" y="70"/>
                    <a:pt x="80" y="70"/>
                  </a:cubicBezTo>
                  <a:cubicBezTo>
                    <a:pt x="80" y="70"/>
                    <a:pt x="81" y="71"/>
                    <a:pt x="82" y="71"/>
                  </a:cubicBezTo>
                  <a:cubicBezTo>
                    <a:pt x="83" y="71"/>
                    <a:pt x="84" y="71"/>
                    <a:pt x="85" y="71"/>
                  </a:cubicBezTo>
                  <a:cubicBezTo>
                    <a:pt x="89" y="71"/>
                    <a:pt x="93" y="71"/>
                    <a:pt x="97" y="70"/>
                  </a:cubicBezTo>
                  <a:cubicBezTo>
                    <a:pt x="101" y="68"/>
                    <a:pt x="103" y="66"/>
                    <a:pt x="105" y="64"/>
                  </a:cubicBezTo>
                  <a:cubicBezTo>
                    <a:pt x="107" y="62"/>
                    <a:pt x="109" y="60"/>
                    <a:pt x="110" y="58"/>
                  </a:cubicBezTo>
                  <a:cubicBezTo>
                    <a:pt x="106" y="63"/>
                    <a:pt x="102" y="66"/>
                    <a:pt x="96" y="68"/>
                  </a:cubicBezTo>
                  <a:cubicBezTo>
                    <a:pt x="93" y="69"/>
                    <a:pt x="90" y="69"/>
                    <a:pt x="87" y="69"/>
                  </a:cubicBezTo>
                  <a:cubicBezTo>
                    <a:pt x="86" y="69"/>
                    <a:pt x="84" y="69"/>
                    <a:pt x="83" y="69"/>
                  </a:cubicBezTo>
                  <a:cubicBezTo>
                    <a:pt x="82" y="69"/>
                    <a:pt x="82" y="68"/>
                    <a:pt x="81" y="68"/>
                  </a:cubicBezTo>
                  <a:cubicBezTo>
                    <a:pt x="79" y="68"/>
                    <a:pt x="79" y="68"/>
                    <a:pt x="79" y="68"/>
                  </a:cubicBezTo>
                  <a:cubicBezTo>
                    <a:pt x="70" y="66"/>
                    <a:pt x="61" y="63"/>
                    <a:pt x="51" y="61"/>
                  </a:cubicBezTo>
                  <a:cubicBezTo>
                    <a:pt x="23" y="55"/>
                    <a:pt x="23" y="55"/>
                    <a:pt x="23" y="55"/>
                  </a:cubicBezTo>
                  <a:cubicBezTo>
                    <a:pt x="23" y="55"/>
                    <a:pt x="23" y="55"/>
                    <a:pt x="23" y="55"/>
                  </a:cubicBezTo>
                  <a:cubicBezTo>
                    <a:pt x="22" y="55"/>
                    <a:pt x="22" y="55"/>
                    <a:pt x="22" y="55"/>
                  </a:cubicBezTo>
                  <a:cubicBezTo>
                    <a:pt x="21" y="54"/>
                    <a:pt x="20" y="54"/>
                    <a:pt x="19" y="54"/>
                  </a:cubicBezTo>
                  <a:cubicBezTo>
                    <a:pt x="18" y="53"/>
                    <a:pt x="17" y="53"/>
                    <a:pt x="16" y="52"/>
                  </a:cubicBezTo>
                  <a:cubicBezTo>
                    <a:pt x="13" y="50"/>
                    <a:pt x="11" y="48"/>
                    <a:pt x="9" y="46"/>
                  </a:cubicBezTo>
                  <a:cubicBezTo>
                    <a:pt x="6" y="42"/>
                    <a:pt x="4" y="36"/>
                    <a:pt x="4" y="31"/>
                  </a:cubicBezTo>
                  <a:cubicBezTo>
                    <a:pt x="4" y="35"/>
                    <a:pt x="5" y="40"/>
                    <a:pt x="8" y="44"/>
                  </a:cubicBezTo>
                  <a:cubicBezTo>
                    <a:pt x="11" y="48"/>
                    <a:pt x="15" y="52"/>
                    <a:pt x="20" y="54"/>
                  </a:cubicBezTo>
                  <a:cubicBezTo>
                    <a:pt x="20" y="54"/>
                    <a:pt x="21" y="54"/>
                    <a:pt x="21" y="54"/>
                  </a:cubicBezTo>
                  <a:cubicBezTo>
                    <a:pt x="22" y="54"/>
                    <a:pt x="23" y="54"/>
                    <a:pt x="23" y="55"/>
                  </a:cubicBezTo>
                  <a:cubicBezTo>
                    <a:pt x="26" y="55"/>
                    <a:pt x="26" y="55"/>
                    <a:pt x="26" y="55"/>
                  </a:cubicBezTo>
                  <a:cubicBezTo>
                    <a:pt x="32" y="57"/>
                    <a:pt x="32" y="57"/>
                    <a:pt x="32" y="57"/>
                  </a:cubicBezTo>
                  <a:cubicBezTo>
                    <a:pt x="37" y="58"/>
                    <a:pt x="41" y="58"/>
                    <a:pt x="44" y="59"/>
                  </a:cubicBezTo>
                  <a:cubicBezTo>
                    <a:pt x="55" y="62"/>
                    <a:pt x="66" y="64"/>
                    <a:pt x="76" y="67"/>
                  </a:cubicBezTo>
                  <a:cubicBezTo>
                    <a:pt x="80" y="68"/>
                    <a:pt x="80" y="68"/>
                    <a:pt x="80" y="68"/>
                  </a:cubicBezTo>
                  <a:cubicBezTo>
                    <a:pt x="81" y="68"/>
                    <a:pt x="83" y="68"/>
                    <a:pt x="84" y="68"/>
                  </a:cubicBezTo>
                  <a:cubicBezTo>
                    <a:pt x="87" y="69"/>
                    <a:pt x="91" y="69"/>
                    <a:pt x="94" y="68"/>
                  </a:cubicBezTo>
                  <a:cubicBezTo>
                    <a:pt x="100" y="66"/>
                    <a:pt x="105" y="62"/>
                    <a:pt x="109" y="57"/>
                  </a:cubicBezTo>
                  <a:cubicBezTo>
                    <a:pt x="110" y="56"/>
                    <a:pt x="111" y="55"/>
                    <a:pt x="111" y="54"/>
                  </a:cubicBezTo>
                  <a:cubicBezTo>
                    <a:pt x="112" y="52"/>
                    <a:pt x="112" y="51"/>
                    <a:pt x="112" y="49"/>
                  </a:cubicBezTo>
                  <a:cubicBezTo>
                    <a:pt x="112" y="47"/>
                    <a:pt x="112" y="45"/>
                    <a:pt x="111" y="44"/>
                  </a:cubicBezTo>
                  <a:cubicBezTo>
                    <a:pt x="110" y="44"/>
                    <a:pt x="110" y="45"/>
                    <a:pt x="109" y="46"/>
                  </a:cubicBezTo>
                  <a:cubicBezTo>
                    <a:pt x="109" y="46"/>
                    <a:pt x="108" y="48"/>
                    <a:pt x="107" y="50"/>
                  </a:cubicBezTo>
                  <a:cubicBezTo>
                    <a:pt x="106" y="51"/>
                    <a:pt x="105" y="52"/>
                    <a:pt x="105" y="53"/>
                  </a:cubicBezTo>
                  <a:cubicBezTo>
                    <a:pt x="104" y="55"/>
                    <a:pt x="103" y="55"/>
                    <a:pt x="103" y="55"/>
                  </a:cubicBezTo>
                  <a:cubicBezTo>
                    <a:pt x="102" y="56"/>
                    <a:pt x="102" y="55"/>
                    <a:pt x="102" y="54"/>
                  </a:cubicBezTo>
                  <a:cubicBezTo>
                    <a:pt x="100" y="57"/>
                    <a:pt x="97" y="58"/>
                    <a:pt x="94" y="60"/>
                  </a:cubicBezTo>
                  <a:cubicBezTo>
                    <a:pt x="91" y="61"/>
                    <a:pt x="88" y="61"/>
                    <a:pt x="85" y="60"/>
                  </a:cubicBezTo>
                  <a:cubicBezTo>
                    <a:pt x="84" y="60"/>
                    <a:pt x="83" y="60"/>
                    <a:pt x="82" y="60"/>
                  </a:cubicBezTo>
                  <a:cubicBezTo>
                    <a:pt x="80" y="59"/>
                    <a:pt x="80" y="59"/>
                    <a:pt x="80" y="59"/>
                  </a:cubicBezTo>
                  <a:cubicBezTo>
                    <a:pt x="74" y="58"/>
                    <a:pt x="74" y="58"/>
                    <a:pt x="74" y="58"/>
                  </a:cubicBezTo>
                  <a:cubicBezTo>
                    <a:pt x="63" y="56"/>
                    <a:pt x="63" y="56"/>
                    <a:pt x="63" y="56"/>
                  </a:cubicBezTo>
                  <a:cubicBezTo>
                    <a:pt x="54" y="54"/>
                    <a:pt x="46" y="52"/>
                    <a:pt x="37" y="50"/>
                  </a:cubicBezTo>
                  <a:cubicBezTo>
                    <a:pt x="30" y="48"/>
                    <a:pt x="30" y="48"/>
                    <a:pt x="30" y="48"/>
                  </a:cubicBezTo>
                  <a:cubicBezTo>
                    <a:pt x="27" y="47"/>
                    <a:pt x="27" y="47"/>
                    <a:pt x="27" y="47"/>
                  </a:cubicBezTo>
                  <a:cubicBezTo>
                    <a:pt x="25" y="47"/>
                    <a:pt x="25" y="47"/>
                    <a:pt x="25" y="47"/>
                  </a:cubicBezTo>
                  <a:cubicBezTo>
                    <a:pt x="25" y="47"/>
                    <a:pt x="24" y="47"/>
                    <a:pt x="24" y="46"/>
                  </a:cubicBezTo>
                  <a:cubicBezTo>
                    <a:pt x="20" y="45"/>
                    <a:pt x="18" y="43"/>
                    <a:pt x="16" y="40"/>
                  </a:cubicBezTo>
                  <a:cubicBezTo>
                    <a:pt x="18" y="43"/>
                    <a:pt x="21" y="45"/>
                    <a:pt x="24" y="46"/>
                  </a:cubicBezTo>
                  <a:cubicBezTo>
                    <a:pt x="37" y="49"/>
                    <a:pt x="37" y="49"/>
                    <a:pt x="37" y="49"/>
                  </a:cubicBezTo>
                  <a:cubicBezTo>
                    <a:pt x="63" y="56"/>
                    <a:pt x="63" y="56"/>
                    <a:pt x="63" y="56"/>
                  </a:cubicBezTo>
                  <a:cubicBezTo>
                    <a:pt x="74" y="58"/>
                    <a:pt x="74" y="58"/>
                    <a:pt x="74" y="58"/>
                  </a:cubicBezTo>
                  <a:cubicBezTo>
                    <a:pt x="80" y="59"/>
                    <a:pt x="80" y="59"/>
                    <a:pt x="80" y="59"/>
                  </a:cubicBezTo>
                  <a:cubicBezTo>
                    <a:pt x="82" y="60"/>
                    <a:pt x="82" y="60"/>
                    <a:pt x="82" y="60"/>
                  </a:cubicBezTo>
                  <a:cubicBezTo>
                    <a:pt x="83" y="60"/>
                    <a:pt x="84" y="60"/>
                    <a:pt x="85" y="60"/>
                  </a:cubicBezTo>
                  <a:cubicBezTo>
                    <a:pt x="88" y="61"/>
                    <a:pt x="91" y="60"/>
                    <a:pt x="94" y="59"/>
                  </a:cubicBezTo>
                  <a:cubicBezTo>
                    <a:pt x="97" y="58"/>
                    <a:pt x="99" y="56"/>
                    <a:pt x="101" y="53"/>
                  </a:cubicBezTo>
                  <a:cubicBezTo>
                    <a:pt x="101" y="53"/>
                    <a:pt x="101" y="52"/>
                    <a:pt x="99" y="54"/>
                  </a:cubicBezTo>
                  <a:cubicBezTo>
                    <a:pt x="97" y="55"/>
                    <a:pt x="94" y="57"/>
                    <a:pt x="90" y="58"/>
                  </a:cubicBezTo>
                  <a:cubicBezTo>
                    <a:pt x="88" y="58"/>
                    <a:pt x="85" y="58"/>
                    <a:pt x="83" y="58"/>
                  </a:cubicBezTo>
                  <a:cubicBezTo>
                    <a:pt x="81" y="57"/>
                    <a:pt x="78" y="57"/>
                    <a:pt x="76" y="56"/>
                  </a:cubicBezTo>
                  <a:cubicBezTo>
                    <a:pt x="64" y="53"/>
                    <a:pt x="51" y="50"/>
                    <a:pt x="38" y="47"/>
                  </a:cubicBezTo>
                  <a:cubicBezTo>
                    <a:pt x="29" y="45"/>
                    <a:pt x="29" y="45"/>
                    <a:pt x="29" y="45"/>
                  </a:cubicBezTo>
                  <a:cubicBezTo>
                    <a:pt x="26" y="45"/>
                    <a:pt x="26" y="45"/>
                    <a:pt x="26" y="45"/>
                  </a:cubicBezTo>
                  <a:cubicBezTo>
                    <a:pt x="25" y="44"/>
                    <a:pt x="25" y="44"/>
                    <a:pt x="25" y="44"/>
                  </a:cubicBezTo>
                  <a:cubicBezTo>
                    <a:pt x="25" y="44"/>
                    <a:pt x="25" y="44"/>
                    <a:pt x="25" y="44"/>
                  </a:cubicBezTo>
                  <a:cubicBezTo>
                    <a:pt x="24" y="44"/>
                    <a:pt x="24" y="44"/>
                    <a:pt x="24" y="44"/>
                  </a:cubicBezTo>
                  <a:cubicBezTo>
                    <a:pt x="23" y="44"/>
                    <a:pt x="22" y="43"/>
                    <a:pt x="21" y="43"/>
                  </a:cubicBezTo>
                  <a:cubicBezTo>
                    <a:pt x="18" y="41"/>
                    <a:pt x="16" y="37"/>
                    <a:pt x="15" y="32"/>
                  </a:cubicBezTo>
                  <a:cubicBezTo>
                    <a:pt x="15" y="30"/>
                    <a:pt x="15" y="29"/>
                    <a:pt x="15" y="27"/>
                  </a:cubicBezTo>
                  <a:cubicBezTo>
                    <a:pt x="15" y="26"/>
                    <a:pt x="15" y="25"/>
                    <a:pt x="15" y="25"/>
                  </a:cubicBezTo>
                  <a:cubicBezTo>
                    <a:pt x="15" y="24"/>
                    <a:pt x="16" y="23"/>
                    <a:pt x="16" y="23"/>
                  </a:cubicBezTo>
                  <a:cubicBezTo>
                    <a:pt x="17" y="20"/>
                    <a:pt x="19" y="18"/>
                    <a:pt x="21" y="16"/>
                  </a:cubicBezTo>
                  <a:cubicBezTo>
                    <a:pt x="24" y="15"/>
                    <a:pt x="27" y="14"/>
                    <a:pt x="30" y="14"/>
                  </a:cubicBezTo>
                  <a:cubicBezTo>
                    <a:pt x="31" y="14"/>
                    <a:pt x="32" y="14"/>
                    <a:pt x="33" y="14"/>
                  </a:cubicBezTo>
                  <a:cubicBezTo>
                    <a:pt x="33" y="14"/>
                    <a:pt x="33" y="14"/>
                    <a:pt x="33" y="14"/>
                  </a:cubicBezTo>
                  <a:cubicBezTo>
                    <a:pt x="34" y="14"/>
                    <a:pt x="34" y="14"/>
                    <a:pt x="34" y="14"/>
                  </a:cubicBezTo>
                  <a:cubicBezTo>
                    <a:pt x="36" y="15"/>
                    <a:pt x="36" y="15"/>
                    <a:pt x="36" y="15"/>
                  </a:cubicBezTo>
                  <a:cubicBezTo>
                    <a:pt x="42" y="16"/>
                    <a:pt x="42" y="16"/>
                    <a:pt x="42" y="16"/>
                  </a:cubicBezTo>
                  <a:cubicBezTo>
                    <a:pt x="55" y="19"/>
                    <a:pt x="67" y="22"/>
                    <a:pt x="79" y="24"/>
                  </a:cubicBezTo>
                  <a:cubicBezTo>
                    <a:pt x="89" y="26"/>
                    <a:pt x="89" y="26"/>
                    <a:pt x="89" y="26"/>
                  </a:cubicBezTo>
                  <a:cubicBezTo>
                    <a:pt x="93" y="27"/>
                    <a:pt x="93" y="27"/>
                    <a:pt x="93" y="27"/>
                  </a:cubicBezTo>
                  <a:cubicBezTo>
                    <a:pt x="94" y="28"/>
                    <a:pt x="95" y="28"/>
                    <a:pt x="96" y="28"/>
                  </a:cubicBezTo>
                  <a:cubicBezTo>
                    <a:pt x="99" y="30"/>
                    <a:pt x="101" y="32"/>
                    <a:pt x="102" y="36"/>
                  </a:cubicBezTo>
                  <a:cubicBezTo>
                    <a:pt x="103" y="39"/>
                    <a:pt x="104" y="41"/>
                    <a:pt x="104" y="42"/>
                  </a:cubicBezTo>
                  <a:cubicBezTo>
                    <a:pt x="104" y="43"/>
                    <a:pt x="104" y="43"/>
                    <a:pt x="104" y="43"/>
                  </a:cubicBezTo>
                  <a:cubicBezTo>
                    <a:pt x="105" y="43"/>
                    <a:pt x="105" y="44"/>
                    <a:pt x="105" y="44"/>
                  </a:cubicBezTo>
                  <a:cubicBezTo>
                    <a:pt x="105" y="44"/>
                    <a:pt x="105" y="44"/>
                    <a:pt x="106" y="44"/>
                  </a:cubicBezTo>
                  <a:cubicBezTo>
                    <a:pt x="107" y="43"/>
                    <a:pt x="108" y="41"/>
                    <a:pt x="108" y="38"/>
                  </a:cubicBezTo>
                  <a:cubicBezTo>
                    <a:pt x="109" y="36"/>
                    <a:pt x="109" y="32"/>
                    <a:pt x="106" y="28"/>
                  </a:cubicBezTo>
                  <a:cubicBezTo>
                    <a:pt x="107" y="27"/>
                    <a:pt x="107" y="27"/>
                    <a:pt x="107" y="27"/>
                  </a:cubicBezTo>
                  <a:cubicBezTo>
                    <a:pt x="109" y="29"/>
                    <a:pt x="110" y="31"/>
                    <a:pt x="110" y="32"/>
                  </a:cubicBezTo>
                  <a:cubicBezTo>
                    <a:pt x="111" y="34"/>
                    <a:pt x="111" y="35"/>
                    <a:pt x="111" y="36"/>
                  </a:cubicBezTo>
                  <a:cubicBezTo>
                    <a:pt x="112" y="38"/>
                    <a:pt x="112" y="39"/>
                    <a:pt x="112" y="39"/>
                  </a:cubicBezTo>
                  <a:cubicBezTo>
                    <a:pt x="113" y="39"/>
                    <a:pt x="114" y="37"/>
                    <a:pt x="115" y="38"/>
                  </a:cubicBezTo>
                  <a:cubicBezTo>
                    <a:pt x="115" y="35"/>
                    <a:pt x="115" y="33"/>
                    <a:pt x="114" y="30"/>
                  </a:cubicBezTo>
                  <a:cubicBezTo>
                    <a:pt x="113" y="27"/>
                    <a:pt x="111" y="24"/>
                    <a:pt x="109" y="22"/>
                  </a:cubicBezTo>
                  <a:cubicBezTo>
                    <a:pt x="107" y="20"/>
                    <a:pt x="105" y="18"/>
                    <a:pt x="102" y="16"/>
                  </a:cubicBezTo>
                  <a:cubicBezTo>
                    <a:pt x="101" y="16"/>
                    <a:pt x="99" y="15"/>
                    <a:pt x="98" y="14"/>
                  </a:cubicBezTo>
                  <a:cubicBezTo>
                    <a:pt x="97" y="14"/>
                    <a:pt x="97" y="14"/>
                    <a:pt x="96" y="14"/>
                  </a:cubicBezTo>
                  <a:cubicBezTo>
                    <a:pt x="94" y="13"/>
                    <a:pt x="94" y="13"/>
                    <a:pt x="94" y="13"/>
                  </a:cubicBezTo>
                  <a:cubicBezTo>
                    <a:pt x="85" y="11"/>
                    <a:pt x="85" y="11"/>
                    <a:pt x="85" y="11"/>
                  </a:cubicBezTo>
                  <a:cubicBezTo>
                    <a:pt x="47" y="3"/>
                    <a:pt x="47" y="3"/>
                    <a:pt x="47" y="3"/>
                  </a:cubicBezTo>
                  <a:cubicBezTo>
                    <a:pt x="37" y="0"/>
                    <a:pt x="37" y="0"/>
                    <a:pt x="37" y="0"/>
                  </a:cubicBezTo>
                  <a:cubicBezTo>
                    <a:pt x="36" y="0"/>
                    <a:pt x="36" y="0"/>
                    <a:pt x="36" y="0"/>
                  </a:cubicBezTo>
                  <a:cubicBezTo>
                    <a:pt x="36" y="0"/>
                    <a:pt x="35" y="0"/>
                    <a:pt x="34" y="0"/>
                  </a:cubicBezTo>
                  <a:cubicBezTo>
                    <a:pt x="33" y="0"/>
                    <a:pt x="32" y="0"/>
                    <a:pt x="31" y="0"/>
                  </a:cubicBezTo>
                  <a:cubicBezTo>
                    <a:pt x="29" y="0"/>
                    <a:pt x="27" y="0"/>
                    <a:pt x="25" y="0"/>
                  </a:cubicBezTo>
                  <a:cubicBezTo>
                    <a:pt x="21" y="1"/>
                    <a:pt x="17" y="2"/>
                    <a:pt x="14" y="4"/>
                  </a:cubicBezTo>
                  <a:cubicBezTo>
                    <a:pt x="10" y="6"/>
                    <a:pt x="7" y="9"/>
                    <a:pt x="5" y="13"/>
                  </a:cubicBezTo>
                  <a:cubicBezTo>
                    <a:pt x="4" y="15"/>
                    <a:pt x="3" y="17"/>
                    <a:pt x="2" y="19"/>
                  </a:cubicBezTo>
                  <a:cubicBezTo>
                    <a:pt x="1" y="21"/>
                    <a:pt x="1" y="23"/>
                    <a:pt x="1" y="25"/>
                  </a:cubicBezTo>
                  <a:cubicBezTo>
                    <a:pt x="0" y="29"/>
                    <a:pt x="1" y="33"/>
                    <a:pt x="2" y="37"/>
                  </a:cubicBezTo>
                  <a:cubicBezTo>
                    <a:pt x="3" y="41"/>
                    <a:pt x="4" y="45"/>
                    <a:pt x="7" y="48"/>
                  </a:cubicBezTo>
                  <a:cubicBezTo>
                    <a:pt x="10" y="51"/>
                    <a:pt x="13" y="54"/>
                    <a:pt x="17" y="56"/>
                  </a:cubicBezTo>
                  <a:cubicBezTo>
                    <a:pt x="18" y="56"/>
                    <a:pt x="19" y="57"/>
                    <a:pt x="20" y="57"/>
                  </a:cubicBezTo>
                  <a:cubicBezTo>
                    <a:pt x="21" y="57"/>
                    <a:pt x="21" y="57"/>
                    <a:pt x="22" y="57"/>
                  </a:cubicBezTo>
                  <a:cubicBezTo>
                    <a:pt x="23" y="58"/>
                    <a:pt x="23" y="58"/>
                    <a:pt x="23" y="58"/>
                  </a:cubicBezTo>
                  <a:cubicBezTo>
                    <a:pt x="28" y="59"/>
                    <a:pt x="28" y="59"/>
                    <a:pt x="28" y="59"/>
                  </a:cubicBezTo>
                  <a:cubicBezTo>
                    <a:pt x="37" y="61"/>
                    <a:pt x="37" y="61"/>
                    <a:pt x="37" y="61"/>
                  </a:cubicBezTo>
                  <a:lnTo>
                    <a:pt x="56"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5" name="Freeform 27"/>
            <p:cNvSpPr/>
            <p:nvPr/>
          </p:nvSpPr>
          <p:spPr bwMode="auto">
            <a:xfrm>
              <a:off x="6843713" y="1300163"/>
              <a:ext cx="363538" cy="390525"/>
            </a:xfrm>
            <a:custGeom>
              <a:avLst/>
              <a:gdLst>
                <a:gd name="T0" fmla="*/ 86 w 97"/>
                <a:gd name="T1" fmla="*/ 48 h 104"/>
                <a:gd name="T2" fmla="*/ 56 w 97"/>
                <a:gd name="T3" fmla="*/ 83 h 104"/>
                <a:gd name="T4" fmla="*/ 48 w 97"/>
                <a:gd name="T5" fmla="*/ 93 h 104"/>
                <a:gd name="T6" fmla="*/ 31 w 97"/>
                <a:gd name="T7" fmla="*/ 101 h 104"/>
                <a:gd name="T8" fmla="*/ 43 w 97"/>
                <a:gd name="T9" fmla="*/ 97 h 104"/>
                <a:gd name="T10" fmla="*/ 49 w 97"/>
                <a:gd name="T11" fmla="*/ 92 h 104"/>
                <a:gd name="T12" fmla="*/ 82 w 97"/>
                <a:gd name="T13" fmla="*/ 52 h 104"/>
                <a:gd name="T14" fmla="*/ 86 w 97"/>
                <a:gd name="T15" fmla="*/ 47 h 104"/>
                <a:gd name="T16" fmla="*/ 93 w 97"/>
                <a:gd name="T17" fmla="*/ 20 h 104"/>
                <a:gd name="T18" fmla="*/ 83 w 97"/>
                <a:gd name="T19" fmla="*/ 11 h 104"/>
                <a:gd name="T20" fmla="*/ 87 w 97"/>
                <a:gd name="T21" fmla="*/ 21 h 104"/>
                <a:gd name="T22" fmla="*/ 80 w 97"/>
                <a:gd name="T23" fmla="*/ 42 h 104"/>
                <a:gd name="T24" fmla="*/ 44 w 97"/>
                <a:gd name="T25" fmla="*/ 85 h 104"/>
                <a:gd name="T26" fmla="*/ 40 w 97"/>
                <a:gd name="T27" fmla="*/ 89 h 104"/>
                <a:gd name="T28" fmla="*/ 41 w 97"/>
                <a:gd name="T29" fmla="*/ 88 h 104"/>
                <a:gd name="T30" fmla="*/ 44 w 97"/>
                <a:gd name="T31" fmla="*/ 85 h 104"/>
                <a:gd name="T32" fmla="*/ 80 w 97"/>
                <a:gd name="T33" fmla="*/ 42 h 104"/>
                <a:gd name="T34" fmla="*/ 83 w 97"/>
                <a:gd name="T35" fmla="*/ 30 h 104"/>
                <a:gd name="T36" fmla="*/ 78 w 97"/>
                <a:gd name="T37" fmla="*/ 41 h 104"/>
                <a:gd name="T38" fmla="*/ 47 w 97"/>
                <a:gd name="T39" fmla="*/ 77 h 104"/>
                <a:gd name="T40" fmla="*/ 38 w 97"/>
                <a:gd name="T41" fmla="*/ 87 h 104"/>
                <a:gd name="T42" fmla="*/ 20 w 97"/>
                <a:gd name="T43" fmla="*/ 87 h 104"/>
                <a:gd name="T44" fmla="*/ 19 w 97"/>
                <a:gd name="T45" fmla="*/ 86 h 104"/>
                <a:gd name="T46" fmla="*/ 18 w 97"/>
                <a:gd name="T47" fmla="*/ 85 h 104"/>
                <a:gd name="T48" fmla="*/ 15 w 97"/>
                <a:gd name="T49" fmla="*/ 74 h 104"/>
                <a:gd name="T50" fmla="*/ 20 w 97"/>
                <a:gd name="T51" fmla="*/ 62 h 104"/>
                <a:gd name="T52" fmla="*/ 50 w 97"/>
                <a:gd name="T53" fmla="*/ 24 h 104"/>
                <a:gd name="T54" fmla="*/ 56 w 97"/>
                <a:gd name="T55" fmla="*/ 17 h 104"/>
                <a:gd name="T56" fmla="*/ 60 w 97"/>
                <a:gd name="T57" fmla="*/ 14 h 104"/>
                <a:gd name="T58" fmla="*/ 79 w 97"/>
                <a:gd name="T59" fmla="*/ 16 h 104"/>
                <a:gd name="T60" fmla="*/ 66 w 97"/>
                <a:gd name="T61" fmla="*/ 6 h 104"/>
                <a:gd name="T62" fmla="*/ 79 w 97"/>
                <a:gd name="T63" fmla="*/ 7 h 104"/>
                <a:gd name="T64" fmla="*/ 55 w 97"/>
                <a:gd name="T65" fmla="*/ 1 h 104"/>
                <a:gd name="T66" fmla="*/ 43 w 97"/>
                <a:gd name="T67" fmla="*/ 10 h 104"/>
                <a:gd name="T68" fmla="*/ 10 w 97"/>
                <a:gd name="T69" fmla="*/ 52 h 104"/>
                <a:gd name="T70" fmla="*/ 7 w 97"/>
                <a:gd name="T71" fmla="*/ 56 h 104"/>
                <a:gd name="T72" fmla="*/ 2 w 97"/>
                <a:gd name="T73" fmla="*/ 85 h 104"/>
                <a:gd name="T74" fmla="*/ 11 w 97"/>
                <a:gd name="T75" fmla="*/ 98 h 104"/>
                <a:gd name="T76" fmla="*/ 31 w 97"/>
                <a:gd name="T77" fmla="*/ 103 h 104"/>
                <a:gd name="T78" fmla="*/ 50 w 97"/>
                <a:gd name="T79" fmla="*/ 95 h 104"/>
                <a:gd name="T80" fmla="*/ 58 w 97"/>
                <a:gd name="T81" fmla="*/ 84 h 104"/>
                <a:gd name="T82" fmla="*/ 51 w 97"/>
                <a:gd name="T83" fmla="*/ 93 h 104"/>
                <a:gd name="T84" fmla="*/ 49 w 97"/>
                <a:gd name="T85" fmla="*/ 96 h 104"/>
                <a:gd name="T86" fmla="*/ 16 w 97"/>
                <a:gd name="T87" fmla="*/ 100 h 104"/>
                <a:gd name="T88" fmla="*/ 10 w 97"/>
                <a:gd name="T89" fmla="*/ 97 h 104"/>
                <a:gd name="T90" fmla="*/ 4 w 97"/>
                <a:gd name="T91" fmla="*/ 89 h 104"/>
                <a:gd name="T92" fmla="*/ 6 w 97"/>
                <a:gd name="T93" fmla="*/ 59 h 104"/>
                <a:gd name="T94" fmla="*/ 7 w 97"/>
                <a:gd name="T95" fmla="*/ 92 h 104"/>
                <a:gd name="T96" fmla="*/ 10 w 97"/>
                <a:gd name="T97" fmla="*/ 95 h 104"/>
                <a:gd name="T98" fmla="*/ 13 w 97"/>
                <a:gd name="T99" fmla="*/ 97 h 104"/>
                <a:gd name="T100" fmla="*/ 46 w 97"/>
                <a:gd name="T101" fmla="*/ 97 h 104"/>
                <a:gd name="T102" fmla="*/ 55 w 97"/>
                <a:gd name="T103" fmla="*/ 87 h 104"/>
                <a:gd name="T104" fmla="*/ 83 w 97"/>
                <a:gd name="T105" fmla="*/ 55 h 104"/>
                <a:gd name="T106" fmla="*/ 88 w 97"/>
                <a:gd name="T107" fmla="*/ 48 h 104"/>
                <a:gd name="T108" fmla="*/ 94 w 97"/>
                <a:gd name="T109" fmla="*/ 2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 h="104">
                  <a:moveTo>
                    <a:pt x="92" y="37"/>
                  </a:moveTo>
                  <a:cubicBezTo>
                    <a:pt x="91" y="40"/>
                    <a:pt x="90" y="42"/>
                    <a:pt x="89" y="44"/>
                  </a:cubicBezTo>
                  <a:cubicBezTo>
                    <a:pt x="88" y="45"/>
                    <a:pt x="87" y="47"/>
                    <a:pt x="86" y="48"/>
                  </a:cubicBezTo>
                  <a:cubicBezTo>
                    <a:pt x="84" y="50"/>
                    <a:pt x="84" y="50"/>
                    <a:pt x="84" y="50"/>
                  </a:cubicBezTo>
                  <a:cubicBezTo>
                    <a:pt x="78" y="57"/>
                    <a:pt x="72" y="65"/>
                    <a:pt x="65" y="72"/>
                  </a:cubicBezTo>
                  <a:cubicBezTo>
                    <a:pt x="56" y="83"/>
                    <a:pt x="56" y="83"/>
                    <a:pt x="56" y="83"/>
                  </a:cubicBezTo>
                  <a:cubicBezTo>
                    <a:pt x="52" y="89"/>
                    <a:pt x="52" y="89"/>
                    <a:pt x="52" y="89"/>
                  </a:cubicBezTo>
                  <a:cubicBezTo>
                    <a:pt x="49" y="91"/>
                    <a:pt x="49" y="91"/>
                    <a:pt x="49" y="91"/>
                  </a:cubicBezTo>
                  <a:cubicBezTo>
                    <a:pt x="48" y="93"/>
                    <a:pt x="48" y="93"/>
                    <a:pt x="48" y="93"/>
                  </a:cubicBezTo>
                  <a:cubicBezTo>
                    <a:pt x="48" y="93"/>
                    <a:pt x="47" y="94"/>
                    <a:pt x="47" y="94"/>
                  </a:cubicBezTo>
                  <a:cubicBezTo>
                    <a:pt x="45" y="96"/>
                    <a:pt x="42" y="98"/>
                    <a:pt x="39" y="99"/>
                  </a:cubicBezTo>
                  <a:cubicBezTo>
                    <a:pt x="37" y="100"/>
                    <a:pt x="34" y="101"/>
                    <a:pt x="31" y="101"/>
                  </a:cubicBezTo>
                  <a:cubicBezTo>
                    <a:pt x="26" y="101"/>
                    <a:pt x="20" y="99"/>
                    <a:pt x="16" y="97"/>
                  </a:cubicBezTo>
                  <a:cubicBezTo>
                    <a:pt x="20" y="99"/>
                    <a:pt x="24" y="100"/>
                    <a:pt x="29" y="100"/>
                  </a:cubicBezTo>
                  <a:cubicBezTo>
                    <a:pt x="34" y="101"/>
                    <a:pt x="39" y="100"/>
                    <a:pt x="43" y="97"/>
                  </a:cubicBezTo>
                  <a:cubicBezTo>
                    <a:pt x="44" y="96"/>
                    <a:pt x="45" y="95"/>
                    <a:pt x="46" y="94"/>
                  </a:cubicBezTo>
                  <a:cubicBezTo>
                    <a:pt x="47" y="94"/>
                    <a:pt x="47" y="93"/>
                    <a:pt x="48" y="93"/>
                  </a:cubicBezTo>
                  <a:cubicBezTo>
                    <a:pt x="49" y="92"/>
                    <a:pt x="49" y="92"/>
                    <a:pt x="49" y="92"/>
                  </a:cubicBezTo>
                  <a:cubicBezTo>
                    <a:pt x="53" y="87"/>
                    <a:pt x="53" y="87"/>
                    <a:pt x="53" y="87"/>
                  </a:cubicBezTo>
                  <a:cubicBezTo>
                    <a:pt x="55" y="84"/>
                    <a:pt x="58" y="80"/>
                    <a:pt x="61" y="77"/>
                  </a:cubicBezTo>
                  <a:cubicBezTo>
                    <a:pt x="68" y="69"/>
                    <a:pt x="75" y="61"/>
                    <a:pt x="82" y="52"/>
                  </a:cubicBezTo>
                  <a:cubicBezTo>
                    <a:pt x="84" y="49"/>
                    <a:pt x="84" y="49"/>
                    <a:pt x="84" y="49"/>
                  </a:cubicBezTo>
                  <a:cubicBezTo>
                    <a:pt x="85" y="48"/>
                    <a:pt x="85" y="48"/>
                    <a:pt x="85" y="48"/>
                  </a:cubicBezTo>
                  <a:cubicBezTo>
                    <a:pt x="86" y="47"/>
                    <a:pt x="86" y="47"/>
                    <a:pt x="86" y="47"/>
                  </a:cubicBezTo>
                  <a:cubicBezTo>
                    <a:pt x="87" y="46"/>
                    <a:pt x="87" y="46"/>
                    <a:pt x="87" y="46"/>
                  </a:cubicBezTo>
                  <a:cubicBezTo>
                    <a:pt x="88" y="44"/>
                    <a:pt x="90" y="41"/>
                    <a:pt x="91" y="38"/>
                  </a:cubicBezTo>
                  <a:cubicBezTo>
                    <a:pt x="93" y="33"/>
                    <a:pt x="94" y="27"/>
                    <a:pt x="93" y="20"/>
                  </a:cubicBezTo>
                  <a:cubicBezTo>
                    <a:pt x="93" y="19"/>
                    <a:pt x="92" y="18"/>
                    <a:pt x="92" y="16"/>
                  </a:cubicBezTo>
                  <a:cubicBezTo>
                    <a:pt x="91" y="15"/>
                    <a:pt x="89" y="13"/>
                    <a:pt x="88" y="12"/>
                  </a:cubicBezTo>
                  <a:cubicBezTo>
                    <a:pt x="86" y="11"/>
                    <a:pt x="84" y="10"/>
                    <a:pt x="83" y="11"/>
                  </a:cubicBezTo>
                  <a:cubicBezTo>
                    <a:pt x="83" y="11"/>
                    <a:pt x="83" y="12"/>
                    <a:pt x="83" y="13"/>
                  </a:cubicBezTo>
                  <a:cubicBezTo>
                    <a:pt x="84" y="14"/>
                    <a:pt x="84" y="15"/>
                    <a:pt x="85" y="18"/>
                  </a:cubicBezTo>
                  <a:cubicBezTo>
                    <a:pt x="86" y="18"/>
                    <a:pt x="87" y="20"/>
                    <a:pt x="87" y="21"/>
                  </a:cubicBezTo>
                  <a:cubicBezTo>
                    <a:pt x="87" y="23"/>
                    <a:pt x="87" y="24"/>
                    <a:pt x="87" y="24"/>
                  </a:cubicBezTo>
                  <a:cubicBezTo>
                    <a:pt x="87" y="25"/>
                    <a:pt x="86" y="24"/>
                    <a:pt x="86" y="24"/>
                  </a:cubicBezTo>
                  <a:cubicBezTo>
                    <a:pt x="86" y="30"/>
                    <a:pt x="84" y="37"/>
                    <a:pt x="80" y="42"/>
                  </a:cubicBezTo>
                  <a:cubicBezTo>
                    <a:pt x="66" y="59"/>
                    <a:pt x="66" y="59"/>
                    <a:pt x="66" y="59"/>
                  </a:cubicBezTo>
                  <a:cubicBezTo>
                    <a:pt x="60" y="66"/>
                    <a:pt x="54" y="73"/>
                    <a:pt x="48" y="80"/>
                  </a:cubicBezTo>
                  <a:cubicBezTo>
                    <a:pt x="44" y="85"/>
                    <a:pt x="44" y="85"/>
                    <a:pt x="44" y="85"/>
                  </a:cubicBezTo>
                  <a:cubicBezTo>
                    <a:pt x="42" y="87"/>
                    <a:pt x="42" y="87"/>
                    <a:pt x="42" y="87"/>
                  </a:cubicBezTo>
                  <a:cubicBezTo>
                    <a:pt x="41" y="88"/>
                    <a:pt x="41" y="88"/>
                    <a:pt x="41" y="88"/>
                  </a:cubicBezTo>
                  <a:cubicBezTo>
                    <a:pt x="41" y="89"/>
                    <a:pt x="40" y="89"/>
                    <a:pt x="40" y="89"/>
                  </a:cubicBezTo>
                  <a:cubicBezTo>
                    <a:pt x="37" y="91"/>
                    <a:pt x="34" y="92"/>
                    <a:pt x="30" y="92"/>
                  </a:cubicBezTo>
                  <a:cubicBezTo>
                    <a:pt x="34" y="92"/>
                    <a:pt x="37" y="91"/>
                    <a:pt x="40" y="89"/>
                  </a:cubicBezTo>
                  <a:cubicBezTo>
                    <a:pt x="40" y="89"/>
                    <a:pt x="41" y="88"/>
                    <a:pt x="41" y="88"/>
                  </a:cubicBezTo>
                  <a:cubicBezTo>
                    <a:pt x="41" y="88"/>
                    <a:pt x="41" y="88"/>
                    <a:pt x="41" y="88"/>
                  </a:cubicBezTo>
                  <a:cubicBezTo>
                    <a:pt x="42" y="87"/>
                    <a:pt x="42" y="87"/>
                    <a:pt x="42" y="87"/>
                  </a:cubicBezTo>
                  <a:cubicBezTo>
                    <a:pt x="44" y="85"/>
                    <a:pt x="44" y="85"/>
                    <a:pt x="44" y="85"/>
                  </a:cubicBezTo>
                  <a:cubicBezTo>
                    <a:pt x="48" y="79"/>
                    <a:pt x="48" y="79"/>
                    <a:pt x="48" y="79"/>
                  </a:cubicBezTo>
                  <a:cubicBezTo>
                    <a:pt x="66" y="59"/>
                    <a:pt x="66" y="59"/>
                    <a:pt x="66" y="59"/>
                  </a:cubicBezTo>
                  <a:cubicBezTo>
                    <a:pt x="80" y="42"/>
                    <a:pt x="80" y="42"/>
                    <a:pt x="80" y="42"/>
                  </a:cubicBezTo>
                  <a:cubicBezTo>
                    <a:pt x="84" y="37"/>
                    <a:pt x="86" y="30"/>
                    <a:pt x="85" y="23"/>
                  </a:cubicBezTo>
                  <a:cubicBezTo>
                    <a:pt x="84" y="23"/>
                    <a:pt x="84" y="24"/>
                    <a:pt x="83" y="26"/>
                  </a:cubicBezTo>
                  <a:cubicBezTo>
                    <a:pt x="83" y="27"/>
                    <a:pt x="83" y="28"/>
                    <a:pt x="83" y="30"/>
                  </a:cubicBezTo>
                  <a:cubicBezTo>
                    <a:pt x="82" y="32"/>
                    <a:pt x="82" y="34"/>
                    <a:pt x="81" y="36"/>
                  </a:cubicBezTo>
                  <a:cubicBezTo>
                    <a:pt x="80" y="37"/>
                    <a:pt x="80" y="38"/>
                    <a:pt x="79" y="39"/>
                  </a:cubicBezTo>
                  <a:cubicBezTo>
                    <a:pt x="79" y="40"/>
                    <a:pt x="79" y="40"/>
                    <a:pt x="78" y="41"/>
                  </a:cubicBezTo>
                  <a:cubicBezTo>
                    <a:pt x="77" y="42"/>
                    <a:pt x="77" y="42"/>
                    <a:pt x="77" y="42"/>
                  </a:cubicBezTo>
                  <a:cubicBezTo>
                    <a:pt x="75" y="44"/>
                    <a:pt x="73" y="46"/>
                    <a:pt x="72" y="48"/>
                  </a:cubicBezTo>
                  <a:cubicBezTo>
                    <a:pt x="64" y="57"/>
                    <a:pt x="55" y="67"/>
                    <a:pt x="47" y="77"/>
                  </a:cubicBezTo>
                  <a:cubicBezTo>
                    <a:pt x="41" y="85"/>
                    <a:pt x="41" y="85"/>
                    <a:pt x="41" y="85"/>
                  </a:cubicBezTo>
                  <a:cubicBezTo>
                    <a:pt x="40" y="86"/>
                    <a:pt x="40" y="86"/>
                    <a:pt x="39" y="87"/>
                  </a:cubicBezTo>
                  <a:cubicBezTo>
                    <a:pt x="39" y="87"/>
                    <a:pt x="39" y="87"/>
                    <a:pt x="38" y="87"/>
                  </a:cubicBezTo>
                  <a:cubicBezTo>
                    <a:pt x="38" y="88"/>
                    <a:pt x="37" y="88"/>
                    <a:pt x="36" y="89"/>
                  </a:cubicBezTo>
                  <a:cubicBezTo>
                    <a:pt x="32" y="90"/>
                    <a:pt x="27" y="90"/>
                    <a:pt x="22" y="88"/>
                  </a:cubicBezTo>
                  <a:cubicBezTo>
                    <a:pt x="22" y="88"/>
                    <a:pt x="21" y="87"/>
                    <a:pt x="20" y="87"/>
                  </a:cubicBezTo>
                  <a:cubicBezTo>
                    <a:pt x="20" y="87"/>
                    <a:pt x="20" y="86"/>
                    <a:pt x="19" y="86"/>
                  </a:cubicBezTo>
                  <a:cubicBezTo>
                    <a:pt x="19" y="86"/>
                    <a:pt x="19" y="86"/>
                    <a:pt x="19" y="86"/>
                  </a:cubicBezTo>
                  <a:cubicBezTo>
                    <a:pt x="19" y="86"/>
                    <a:pt x="19" y="86"/>
                    <a:pt x="19" y="86"/>
                  </a:cubicBezTo>
                  <a:cubicBezTo>
                    <a:pt x="19" y="86"/>
                    <a:pt x="19" y="86"/>
                    <a:pt x="19" y="86"/>
                  </a:cubicBezTo>
                  <a:cubicBezTo>
                    <a:pt x="19" y="85"/>
                    <a:pt x="19" y="85"/>
                    <a:pt x="19" y="85"/>
                  </a:cubicBezTo>
                  <a:cubicBezTo>
                    <a:pt x="18" y="85"/>
                    <a:pt x="18" y="85"/>
                    <a:pt x="18" y="85"/>
                  </a:cubicBezTo>
                  <a:cubicBezTo>
                    <a:pt x="18" y="85"/>
                    <a:pt x="18" y="84"/>
                    <a:pt x="18" y="84"/>
                  </a:cubicBezTo>
                  <a:cubicBezTo>
                    <a:pt x="17" y="84"/>
                    <a:pt x="17" y="83"/>
                    <a:pt x="16" y="82"/>
                  </a:cubicBezTo>
                  <a:cubicBezTo>
                    <a:pt x="15" y="80"/>
                    <a:pt x="14" y="77"/>
                    <a:pt x="15" y="74"/>
                  </a:cubicBezTo>
                  <a:cubicBezTo>
                    <a:pt x="15" y="70"/>
                    <a:pt x="16" y="67"/>
                    <a:pt x="18" y="65"/>
                  </a:cubicBezTo>
                  <a:cubicBezTo>
                    <a:pt x="18" y="64"/>
                    <a:pt x="19" y="64"/>
                    <a:pt x="19" y="64"/>
                  </a:cubicBezTo>
                  <a:cubicBezTo>
                    <a:pt x="20" y="62"/>
                    <a:pt x="20" y="62"/>
                    <a:pt x="20" y="62"/>
                  </a:cubicBezTo>
                  <a:cubicBezTo>
                    <a:pt x="22" y="59"/>
                    <a:pt x="22" y="59"/>
                    <a:pt x="22" y="59"/>
                  </a:cubicBezTo>
                  <a:cubicBezTo>
                    <a:pt x="26" y="54"/>
                    <a:pt x="26" y="54"/>
                    <a:pt x="26" y="54"/>
                  </a:cubicBezTo>
                  <a:cubicBezTo>
                    <a:pt x="34" y="44"/>
                    <a:pt x="42" y="34"/>
                    <a:pt x="50" y="24"/>
                  </a:cubicBezTo>
                  <a:cubicBezTo>
                    <a:pt x="56" y="17"/>
                    <a:pt x="56" y="17"/>
                    <a:pt x="56" y="17"/>
                  </a:cubicBezTo>
                  <a:cubicBezTo>
                    <a:pt x="56" y="17"/>
                    <a:pt x="56" y="17"/>
                    <a:pt x="56" y="17"/>
                  </a:cubicBezTo>
                  <a:cubicBezTo>
                    <a:pt x="56" y="17"/>
                    <a:pt x="56" y="17"/>
                    <a:pt x="56" y="17"/>
                  </a:cubicBezTo>
                  <a:cubicBezTo>
                    <a:pt x="56" y="16"/>
                    <a:pt x="56" y="16"/>
                    <a:pt x="57" y="16"/>
                  </a:cubicBezTo>
                  <a:cubicBezTo>
                    <a:pt x="57" y="16"/>
                    <a:pt x="57" y="15"/>
                    <a:pt x="57" y="15"/>
                  </a:cubicBezTo>
                  <a:cubicBezTo>
                    <a:pt x="58" y="15"/>
                    <a:pt x="59" y="14"/>
                    <a:pt x="60" y="14"/>
                  </a:cubicBezTo>
                  <a:cubicBezTo>
                    <a:pt x="63" y="13"/>
                    <a:pt x="67" y="13"/>
                    <a:pt x="71" y="14"/>
                  </a:cubicBezTo>
                  <a:cubicBezTo>
                    <a:pt x="74" y="15"/>
                    <a:pt x="76" y="16"/>
                    <a:pt x="78" y="16"/>
                  </a:cubicBezTo>
                  <a:cubicBezTo>
                    <a:pt x="79" y="16"/>
                    <a:pt x="79" y="16"/>
                    <a:pt x="79" y="16"/>
                  </a:cubicBezTo>
                  <a:cubicBezTo>
                    <a:pt x="80" y="16"/>
                    <a:pt x="80" y="16"/>
                    <a:pt x="80" y="15"/>
                  </a:cubicBezTo>
                  <a:cubicBezTo>
                    <a:pt x="80" y="14"/>
                    <a:pt x="79" y="12"/>
                    <a:pt x="77" y="10"/>
                  </a:cubicBezTo>
                  <a:cubicBezTo>
                    <a:pt x="74" y="8"/>
                    <a:pt x="71" y="6"/>
                    <a:pt x="66" y="6"/>
                  </a:cubicBezTo>
                  <a:cubicBezTo>
                    <a:pt x="67" y="4"/>
                    <a:pt x="67" y="4"/>
                    <a:pt x="67" y="4"/>
                  </a:cubicBezTo>
                  <a:cubicBezTo>
                    <a:pt x="71" y="5"/>
                    <a:pt x="74" y="6"/>
                    <a:pt x="76" y="7"/>
                  </a:cubicBezTo>
                  <a:cubicBezTo>
                    <a:pt x="78" y="7"/>
                    <a:pt x="78" y="7"/>
                    <a:pt x="79" y="7"/>
                  </a:cubicBezTo>
                  <a:cubicBezTo>
                    <a:pt x="79" y="6"/>
                    <a:pt x="78" y="4"/>
                    <a:pt x="80" y="4"/>
                  </a:cubicBezTo>
                  <a:cubicBezTo>
                    <a:pt x="75" y="2"/>
                    <a:pt x="70" y="0"/>
                    <a:pt x="64" y="0"/>
                  </a:cubicBezTo>
                  <a:cubicBezTo>
                    <a:pt x="61" y="0"/>
                    <a:pt x="58" y="0"/>
                    <a:pt x="55" y="1"/>
                  </a:cubicBezTo>
                  <a:cubicBezTo>
                    <a:pt x="52" y="2"/>
                    <a:pt x="49" y="4"/>
                    <a:pt x="47" y="6"/>
                  </a:cubicBezTo>
                  <a:cubicBezTo>
                    <a:pt x="46" y="6"/>
                    <a:pt x="46" y="7"/>
                    <a:pt x="45" y="8"/>
                  </a:cubicBezTo>
                  <a:cubicBezTo>
                    <a:pt x="43" y="10"/>
                    <a:pt x="43" y="10"/>
                    <a:pt x="43" y="10"/>
                  </a:cubicBezTo>
                  <a:cubicBezTo>
                    <a:pt x="40" y="13"/>
                    <a:pt x="40" y="13"/>
                    <a:pt x="40" y="13"/>
                  </a:cubicBezTo>
                  <a:cubicBezTo>
                    <a:pt x="16" y="44"/>
                    <a:pt x="16" y="44"/>
                    <a:pt x="16" y="44"/>
                  </a:cubicBezTo>
                  <a:cubicBezTo>
                    <a:pt x="10" y="52"/>
                    <a:pt x="10" y="52"/>
                    <a:pt x="10" y="52"/>
                  </a:cubicBezTo>
                  <a:cubicBezTo>
                    <a:pt x="8" y="54"/>
                    <a:pt x="8" y="54"/>
                    <a:pt x="8" y="54"/>
                  </a:cubicBezTo>
                  <a:cubicBezTo>
                    <a:pt x="8" y="55"/>
                    <a:pt x="8" y="55"/>
                    <a:pt x="8" y="55"/>
                  </a:cubicBezTo>
                  <a:cubicBezTo>
                    <a:pt x="7" y="56"/>
                    <a:pt x="7" y="56"/>
                    <a:pt x="7" y="56"/>
                  </a:cubicBezTo>
                  <a:cubicBezTo>
                    <a:pt x="6" y="57"/>
                    <a:pt x="5" y="59"/>
                    <a:pt x="4" y="61"/>
                  </a:cubicBezTo>
                  <a:cubicBezTo>
                    <a:pt x="2" y="64"/>
                    <a:pt x="1" y="68"/>
                    <a:pt x="0" y="73"/>
                  </a:cubicBezTo>
                  <a:cubicBezTo>
                    <a:pt x="0" y="77"/>
                    <a:pt x="0" y="81"/>
                    <a:pt x="2" y="85"/>
                  </a:cubicBezTo>
                  <a:cubicBezTo>
                    <a:pt x="3" y="89"/>
                    <a:pt x="6" y="92"/>
                    <a:pt x="8" y="95"/>
                  </a:cubicBezTo>
                  <a:cubicBezTo>
                    <a:pt x="9" y="96"/>
                    <a:pt x="9" y="96"/>
                    <a:pt x="10" y="97"/>
                  </a:cubicBezTo>
                  <a:cubicBezTo>
                    <a:pt x="11" y="97"/>
                    <a:pt x="11" y="98"/>
                    <a:pt x="11" y="98"/>
                  </a:cubicBezTo>
                  <a:cubicBezTo>
                    <a:pt x="12" y="98"/>
                    <a:pt x="13" y="99"/>
                    <a:pt x="14" y="99"/>
                  </a:cubicBezTo>
                  <a:cubicBezTo>
                    <a:pt x="16" y="100"/>
                    <a:pt x="18" y="101"/>
                    <a:pt x="20" y="102"/>
                  </a:cubicBezTo>
                  <a:cubicBezTo>
                    <a:pt x="23" y="103"/>
                    <a:pt x="27" y="104"/>
                    <a:pt x="31" y="103"/>
                  </a:cubicBezTo>
                  <a:cubicBezTo>
                    <a:pt x="35" y="103"/>
                    <a:pt x="40" y="102"/>
                    <a:pt x="44" y="100"/>
                  </a:cubicBezTo>
                  <a:cubicBezTo>
                    <a:pt x="46" y="99"/>
                    <a:pt x="47" y="98"/>
                    <a:pt x="49" y="96"/>
                  </a:cubicBezTo>
                  <a:cubicBezTo>
                    <a:pt x="49" y="95"/>
                    <a:pt x="50" y="95"/>
                    <a:pt x="50" y="95"/>
                  </a:cubicBezTo>
                  <a:cubicBezTo>
                    <a:pt x="51" y="94"/>
                    <a:pt x="51" y="94"/>
                    <a:pt x="51" y="94"/>
                  </a:cubicBezTo>
                  <a:cubicBezTo>
                    <a:pt x="52" y="92"/>
                    <a:pt x="52" y="92"/>
                    <a:pt x="52" y="92"/>
                  </a:cubicBezTo>
                  <a:cubicBezTo>
                    <a:pt x="58" y="84"/>
                    <a:pt x="58" y="84"/>
                    <a:pt x="58" y="84"/>
                  </a:cubicBezTo>
                  <a:cubicBezTo>
                    <a:pt x="71" y="69"/>
                    <a:pt x="71" y="69"/>
                    <a:pt x="71" y="69"/>
                  </a:cubicBezTo>
                  <a:cubicBezTo>
                    <a:pt x="55" y="88"/>
                    <a:pt x="55" y="88"/>
                    <a:pt x="55" y="88"/>
                  </a:cubicBezTo>
                  <a:cubicBezTo>
                    <a:pt x="51" y="93"/>
                    <a:pt x="51" y="93"/>
                    <a:pt x="51" y="93"/>
                  </a:cubicBezTo>
                  <a:cubicBezTo>
                    <a:pt x="50" y="94"/>
                    <a:pt x="50" y="94"/>
                    <a:pt x="50" y="94"/>
                  </a:cubicBezTo>
                  <a:cubicBezTo>
                    <a:pt x="49" y="95"/>
                    <a:pt x="49" y="95"/>
                    <a:pt x="49" y="95"/>
                  </a:cubicBezTo>
                  <a:cubicBezTo>
                    <a:pt x="49" y="95"/>
                    <a:pt x="49" y="95"/>
                    <a:pt x="49" y="96"/>
                  </a:cubicBezTo>
                  <a:cubicBezTo>
                    <a:pt x="48" y="97"/>
                    <a:pt x="47" y="98"/>
                    <a:pt x="45" y="99"/>
                  </a:cubicBezTo>
                  <a:cubicBezTo>
                    <a:pt x="41" y="102"/>
                    <a:pt x="35" y="103"/>
                    <a:pt x="30" y="103"/>
                  </a:cubicBezTo>
                  <a:cubicBezTo>
                    <a:pt x="25" y="103"/>
                    <a:pt x="20" y="102"/>
                    <a:pt x="16" y="100"/>
                  </a:cubicBezTo>
                  <a:cubicBezTo>
                    <a:pt x="15" y="99"/>
                    <a:pt x="14" y="99"/>
                    <a:pt x="12" y="98"/>
                  </a:cubicBezTo>
                  <a:cubicBezTo>
                    <a:pt x="12" y="98"/>
                    <a:pt x="11" y="97"/>
                    <a:pt x="11" y="97"/>
                  </a:cubicBezTo>
                  <a:cubicBezTo>
                    <a:pt x="10" y="97"/>
                    <a:pt x="10" y="97"/>
                    <a:pt x="10" y="97"/>
                  </a:cubicBezTo>
                  <a:cubicBezTo>
                    <a:pt x="10" y="96"/>
                    <a:pt x="10" y="96"/>
                    <a:pt x="10" y="96"/>
                  </a:cubicBezTo>
                  <a:cubicBezTo>
                    <a:pt x="10" y="96"/>
                    <a:pt x="9" y="96"/>
                    <a:pt x="9" y="95"/>
                  </a:cubicBezTo>
                  <a:cubicBezTo>
                    <a:pt x="7" y="93"/>
                    <a:pt x="6" y="91"/>
                    <a:pt x="4" y="89"/>
                  </a:cubicBezTo>
                  <a:cubicBezTo>
                    <a:pt x="2" y="84"/>
                    <a:pt x="1" y="79"/>
                    <a:pt x="1" y="74"/>
                  </a:cubicBezTo>
                  <a:cubicBezTo>
                    <a:pt x="1" y="69"/>
                    <a:pt x="3" y="64"/>
                    <a:pt x="5" y="59"/>
                  </a:cubicBezTo>
                  <a:cubicBezTo>
                    <a:pt x="5" y="59"/>
                    <a:pt x="5" y="60"/>
                    <a:pt x="6" y="59"/>
                  </a:cubicBezTo>
                  <a:cubicBezTo>
                    <a:pt x="3" y="64"/>
                    <a:pt x="2" y="69"/>
                    <a:pt x="2" y="74"/>
                  </a:cubicBezTo>
                  <a:cubicBezTo>
                    <a:pt x="2" y="79"/>
                    <a:pt x="3" y="84"/>
                    <a:pt x="5" y="89"/>
                  </a:cubicBezTo>
                  <a:cubicBezTo>
                    <a:pt x="6" y="90"/>
                    <a:pt x="7" y="91"/>
                    <a:pt x="7" y="92"/>
                  </a:cubicBezTo>
                  <a:cubicBezTo>
                    <a:pt x="8" y="92"/>
                    <a:pt x="8" y="93"/>
                    <a:pt x="9" y="93"/>
                  </a:cubicBezTo>
                  <a:cubicBezTo>
                    <a:pt x="9" y="94"/>
                    <a:pt x="9" y="94"/>
                    <a:pt x="9" y="94"/>
                  </a:cubicBezTo>
                  <a:cubicBezTo>
                    <a:pt x="9" y="94"/>
                    <a:pt x="10" y="94"/>
                    <a:pt x="10" y="95"/>
                  </a:cubicBezTo>
                  <a:cubicBezTo>
                    <a:pt x="10" y="95"/>
                    <a:pt x="11" y="95"/>
                    <a:pt x="11" y="96"/>
                  </a:cubicBezTo>
                  <a:cubicBezTo>
                    <a:pt x="12" y="96"/>
                    <a:pt x="12" y="96"/>
                    <a:pt x="12" y="96"/>
                  </a:cubicBezTo>
                  <a:cubicBezTo>
                    <a:pt x="12" y="97"/>
                    <a:pt x="13" y="97"/>
                    <a:pt x="13" y="97"/>
                  </a:cubicBezTo>
                  <a:cubicBezTo>
                    <a:pt x="14" y="98"/>
                    <a:pt x="16" y="99"/>
                    <a:pt x="17" y="99"/>
                  </a:cubicBezTo>
                  <a:cubicBezTo>
                    <a:pt x="21" y="101"/>
                    <a:pt x="26" y="102"/>
                    <a:pt x="31" y="102"/>
                  </a:cubicBezTo>
                  <a:cubicBezTo>
                    <a:pt x="36" y="102"/>
                    <a:pt x="41" y="101"/>
                    <a:pt x="46" y="97"/>
                  </a:cubicBezTo>
                  <a:cubicBezTo>
                    <a:pt x="47" y="96"/>
                    <a:pt x="48" y="96"/>
                    <a:pt x="49" y="94"/>
                  </a:cubicBezTo>
                  <a:cubicBezTo>
                    <a:pt x="51" y="92"/>
                    <a:pt x="51" y="92"/>
                    <a:pt x="51" y="92"/>
                  </a:cubicBezTo>
                  <a:cubicBezTo>
                    <a:pt x="55" y="87"/>
                    <a:pt x="55" y="87"/>
                    <a:pt x="55" y="87"/>
                  </a:cubicBezTo>
                  <a:cubicBezTo>
                    <a:pt x="60" y="81"/>
                    <a:pt x="66" y="74"/>
                    <a:pt x="71" y="68"/>
                  </a:cubicBezTo>
                  <a:cubicBezTo>
                    <a:pt x="72" y="68"/>
                    <a:pt x="72" y="68"/>
                    <a:pt x="72" y="68"/>
                  </a:cubicBezTo>
                  <a:cubicBezTo>
                    <a:pt x="83" y="55"/>
                    <a:pt x="83" y="55"/>
                    <a:pt x="83" y="55"/>
                  </a:cubicBezTo>
                  <a:cubicBezTo>
                    <a:pt x="86" y="51"/>
                    <a:pt x="86" y="51"/>
                    <a:pt x="86" y="51"/>
                  </a:cubicBezTo>
                  <a:cubicBezTo>
                    <a:pt x="88" y="49"/>
                    <a:pt x="88" y="49"/>
                    <a:pt x="88" y="49"/>
                  </a:cubicBezTo>
                  <a:cubicBezTo>
                    <a:pt x="88" y="48"/>
                    <a:pt x="88" y="48"/>
                    <a:pt x="88" y="48"/>
                  </a:cubicBezTo>
                  <a:cubicBezTo>
                    <a:pt x="89" y="48"/>
                    <a:pt x="89" y="48"/>
                    <a:pt x="89" y="47"/>
                  </a:cubicBezTo>
                  <a:cubicBezTo>
                    <a:pt x="92" y="44"/>
                    <a:pt x="93" y="41"/>
                    <a:pt x="95" y="37"/>
                  </a:cubicBezTo>
                  <a:cubicBezTo>
                    <a:pt x="97" y="31"/>
                    <a:pt x="96" y="25"/>
                    <a:pt x="94" y="20"/>
                  </a:cubicBezTo>
                  <a:cubicBezTo>
                    <a:pt x="95" y="26"/>
                    <a:pt x="94" y="32"/>
                    <a:pt x="9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46" name="Freeform 28"/>
            <p:cNvSpPr/>
            <p:nvPr/>
          </p:nvSpPr>
          <p:spPr bwMode="auto">
            <a:xfrm>
              <a:off x="5175251" y="1671638"/>
              <a:ext cx="4763"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7" name="Freeform 29"/>
            <p:cNvSpPr/>
            <p:nvPr/>
          </p:nvSpPr>
          <p:spPr bwMode="auto">
            <a:xfrm>
              <a:off x="5160963" y="1660526"/>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0"/>
                    <a:pt x="0" y="0"/>
                    <a:pt x="0" y="0"/>
                  </a:cubicBezTo>
                  <a:cubicBezTo>
                    <a:pt x="1" y="0"/>
                    <a:pt x="1" y="1"/>
                    <a:pt x="1" y="1"/>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8" name="Freeform 30"/>
            <p:cNvSpPr/>
            <p:nvPr/>
          </p:nvSpPr>
          <p:spPr bwMode="auto">
            <a:xfrm>
              <a:off x="5180013" y="1674813"/>
              <a:ext cx="11113" cy="4763"/>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1"/>
                    <a:pt x="2" y="1"/>
                    <a:pt x="3" y="1"/>
                  </a:cubicBezTo>
                  <a:cubicBezTo>
                    <a:pt x="2" y="1"/>
                    <a:pt x="1"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49" name="Freeform 31"/>
            <p:cNvSpPr/>
            <p:nvPr/>
          </p:nvSpPr>
          <p:spPr bwMode="auto">
            <a:xfrm>
              <a:off x="5164138" y="1663701"/>
              <a:ext cx="7938" cy="4763"/>
            </a:xfrm>
            <a:custGeom>
              <a:avLst/>
              <a:gdLst>
                <a:gd name="T0" fmla="*/ 2 w 2"/>
                <a:gd name="T1" fmla="*/ 1 h 1"/>
                <a:gd name="T2" fmla="*/ 0 w 2"/>
                <a:gd name="T3" fmla="*/ 0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0" y="0"/>
                    <a:pt x="0" y="0"/>
                  </a:cubicBezTo>
                  <a:cubicBezTo>
                    <a:pt x="0" y="0"/>
                    <a:pt x="0" y="0"/>
                    <a:pt x="1" y="1"/>
                  </a:cubicBezTo>
                  <a:cubicBezTo>
                    <a:pt x="1" y="1"/>
                    <a:pt x="1" y="1"/>
                    <a:pt x="2" y="1"/>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50" name="Freeform 32"/>
            <p:cNvSpPr/>
            <p:nvPr/>
          </p:nvSpPr>
          <p:spPr bwMode="auto">
            <a:xfrm>
              <a:off x="5172076" y="1668463"/>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51" name="Freeform 33"/>
            <p:cNvSpPr/>
            <p:nvPr/>
          </p:nvSpPr>
          <p:spPr bwMode="auto">
            <a:xfrm>
              <a:off x="4987926" y="1292226"/>
              <a:ext cx="360363" cy="398463"/>
            </a:xfrm>
            <a:custGeom>
              <a:avLst/>
              <a:gdLst>
                <a:gd name="T0" fmla="*/ 38 w 96"/>
                <a:gd name="T1" fmla="*/ 88 h 106"/>
                <a:gd name="T2" fmla="*/ 46 w 96"/>
                <a:gd name="T3" fmla="*/ 98 h 106"/>
                <a:gd name="T4" fmla="*/ 42 w 96"/>
                <a:gd name="T5" fmla="*/ 93 h 106"/>
                <a:gd name="T6" fmla="*/ 12 w 96"/>
                <a:gd name="T7" fmla="*/ 55 h 106"/>
                <a:gd name="T8" fmla="*/ 0 w 96"/>
                <a:gd name="T9" fmla="*/ 29 h 106"/>
                <a:gd name="T10" fmla="*/ 6 w 96"/>
                <a:gd name="T11" fmla="*/ 14 h 106"/>
                <a:gd name="T12" fmla="*/ 5 w 96"/>
                <a:gd name="T13" fmla="*/ 43 h 106"/>
                <a:gd name="T14" fmla="*/ 20 w 96"/>
                <a:gd name="T15" fmla="*/ 64 h 106"/>
                <a:gd name="T16" fmla="*/ 45 w 96"/>
                <a:gd name="T17" fmla="*/ 96 h 106"/>
                <a:gd name="T18" fmla="*/ 48 w 96"/>
                <a:gd name="T19" fmla="*/ 99 h 106"/>
                <a:gd name="T20" fmla="*/ 67 w 96"/>
                <a:gd name="T21" fmla="*/ 106 h 106"/>
                <a:gd name="T22" fmla="*/ 86 w 96"/>
                <a:gd name="T23" fmla="*/ 98 h 106"/>
                <a:gd name="T24" fmla="*/ 95 w 96"/>
                <a:gd name="T25" fmla="*/ 86 h 106"/>
                <a:gd name="T26" fmla="*/ 92 w 96"/>
                <a:gd name="T27" fmla="*/ 86 h 106"/>
                <a:gd name="T28" fmla="*/ 81 w 96"/>
                <a:gd name="T29" fmla="*/ 99 h 106"/>
                <a:gd name="T30" fmla="*/ 49 w 96"/>
                <a:gd name="T31" fmla="*/ 97 h 106"/>
                <a:gd name="T32" fmla="*/ 40 w 96"/>
                <a:gd name="T33" fmla="*/ 86 h 106"/>
                <a:gd name="T34" fmla="*/ 44 w 96"/>
                <a:gd name="T35" fmla="*/ 91 h 106"/>
                <a:gd name="T36" fmla="*/ 50 w 96"/>
                <a:gd name="T37" fmla="*/ 98 h 106"/>
                <a:gd name="T38" fmla="*/ 78 w 96"/>
                <a:gd name="T39" fmla="*/ 101 h 106"/>
                <a:gd name="T40" fmla="*/ 92 w 96"/>
                <a:gd name="T41" fmla="*/ 69 h 106"/>
                <a:gd name="T42" fmla="*/ 83 w 96"/>
                <a:gd name="T43" fmla="*/ 59 h 106"/>
                <a:gd name="T44" fmla="*/ 86 w 96"/>
                <a:gd name="T45" fmla="*/ 70 h 106"/>
                <a:gd name="T46" fmla="*/ 85 w 96"/>
                <a:gd name="T47" fmla="*/ 82 h 106"/>
                <a:gd name="T48" fmla="*/ 57 w 96"/>
                <a:gd name="T49" fmla="*/ 93 h 106"/>
                <a:gd name="T50" fmla="*/ 53 w 96"/>
                <a:gd name="T51" fmla="*/ 90 h 106"/>
                <a:gd name="T52" fmla="*/ 28 w 96"/>
                <a:gd name="T53" fmla="*/ 57 h 106"/>
                <a:gd name="T54" fmla="*/ 54 w 96"/>
                <a:gd name="T55" fmla="*/ 91 h 106"/>
                <a:gd name="T56" fmla="*/ 62 w 96"/>
                <a:gd name="T57" fmla="*/ 95 h 106"/>
                <a:gd name="T58" fmla="*/ 84 w 96"/>
                <a:gd name="T59" fmla="*/ 72 h 106"/>
                <a:gd name="T60" fmla="*/ 79 w 96"/>
                <a:gd name="T61" fmla="*/ 87 h 106"/>
                <a:gd name="T62" fmla="*/ 72 w 96"/>
                <a:gd name="T63" fmla="*/ 92 h 106"/>
                <a:gd name="T64" fmla="*/ 56 w 96"/>
                <a:gd name="T65" fmla="*/ 89 h 106"/>
                <a:gd name="T66" fmla="*/ 23 w 96"/>
                <a:gd name="T67" fmla="*/ 47 h 106"/>
                <a:gd name="T68" fmla="*/ 18 w 96"/>
                <a:gd name="T69" fmla="*/ 40 h 106"/>
                <a:gd name="T70" fmla="*/ 17 w 96"/>
                <a:gd name="T71" fmla="*/ 21 h 106"/>
                <a:gd name="T72" fmla="*/ 21 w 96"/>
                <a:gd name="T73" fmla="*/ 18 h 106"/>
                <a:gd name="T74" fmla="*/ 37 w 96"/>
                <a:gd name="T75" fmla="*/ 17 h 106"/>
                <a:gd name="T76" fmla="*/ 39 w 96"/>
                <a:gd name="T77" fmla="*/ 19 h 106"/>
                <a:gd name="T78" fmla="*/ 70 w 96"/>
                <a:gd name="T79" fmla="*/ 57 h 106"/>
                <a:gd name="T80" fmla="*/ 83 w 96"/>
                <a:gd name="T81" fmla="*/ 53 h 106"/>
                <a:gd name="T82" fmla="*/ 55 w 96"/>
                <a:gd name="T83" fmla="*/ 16 h 106"/>
                <a:gd name="T84" fmla="*/ 48 w 96"/>
                <a:gd name="T85" fmla="*/ 7 h 106"/>
                <a:gd name="T86" fmla="*/ 12 w 96"/>
                <a:gd name="T87" fmla="*/ 6 h 106"/>
                <a:gd name="T88" fmla="*/ 7 w 96"/>
                <a:gd name="T89" fmla="*/ 10 h 106"/>
                <a:gd name="T90" fmla="*/ 2 w 96"/>
                <a:gd name="T91"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6">
                  <a:moveTo>
                    <a:pt x="14" y="58"/>
                  </a:moveTo>
                  <a:cubicBezTo>
                    <a:pt x="26" y="73"/>
                    <a:pt x="26" y="73"/>
                    <a:pt x="26" y="73"/>
                  </a:cubicBezTo>
                  <a:cubicBezTo>
                    <a:pt x="38" y="88"/>
                    <a:pt x="38" y="88"/>
                    <a:pt x="38" y="88"/>
                  </a:cubicBezTo>
                  <a:cubicBezTo>
                    <a:pt x="44" y="95"/>
                    <a:pt x="44" y="95"/>
                    <a:pt x="44" y="95"/>
                  </a:cubicBezTo>
                  <a:cubicBezTo>
                    <a:pt x="45" y="97"/>
                    <a:pt x="45" y="97"/>
                    <a:pt x="45" y="97"/>
                  </a:cubicBezTo>
                  <a:cubicBezTo>
                    <a:pt x="46" y="97"/>
                    <a:pt x="46" y="98"/>
                    <a:pt x="46" y="98"/>
                  </a:cubicBezTo>
                  <a:cubicBezTo>
                    <a:pt x="46" y="98"/>
                    <a:pt x="45" y="97"/>
                    <a:pt x="45" y="97"/>
                  </a:cubicBezTo>
                  <a:cubicBezTo>
                    <a:pt x="44" y="95"/>
                    <a:pt x="44" y="95"/>
                    <a:pt x="44" y="95"/>
                  </a:cubicBezTo>
                  <a:cubicBezTo>
                    <a:pt x="42" y="93"/>
                    <a:pt x="42" y="93"/>
                    <a:pt x="42" y="93"/>
                  </a:cubicBezTo>
                  <a:cubicBezTo>
                    <a:pt x="35" y="83"/>
                    <a:pt x="35" y="83"/>
                    <a:pt x="35" y="83"/>
                  </a:cubicBezTo>
                  <a:cubicBezTo>
                    <a:pt x="19" y="64"/>
                    <a:pt x="19" y="64"/>
                    <a:pt x="19" y="64"/>
                  </a:cubicBezTo>
                  <a:cubicBezTo>
                    <a:pt x="12" y="55"/>
                    <a:pt x="12" y="55"/>
                    <a:pt x="12" y="55"/>
                  </a:cubicBezTo>
                  <a:cubicBezTo>
                    <a:pt x="8" y="50"/>
                    <a:pt x="8" y="50"/>
                    <a:pt x="8" y="50"/>
                  </a:cubicBezTo>
                  <a:cubicBezTo>
                    <a:pt x="6" y="48"/>
                    <a:pt x="5" y="46"/>
                    <a:pt x="4" y="44"/>
                  </a:cubicBezTo>
                  <a:cubicBezTo>
                    <a:pt x="2" y="39"/>
                    <a:pt x="0" y="34"/>
                    <a:pt x="0" y="29"/>
                  </a:cubicBezTo>
                  <a:cubicBezTo>
                    <a:pt x="0" y="27"/>
                    <a:pt x="0" y="24"/>
                    <a:pt x="1" y="21"/>
                  </a:cubicBezTo>
                  <a:cubicBezTo>
                    <a:pt x="2" y="18"/>
                    <a:pt x="3" y="16"/>
                    <a:pt x="5" y="13"/>
                  </a:cubicBezTo>
                  <a:cubicBezTo>
                    <a:pt x="5" y="14"/>
                    <a:pt x="4" y="15"/>
                    <a:pt x="6" y="14"/>
                  </a:cubicBezTo>
                  <a:cubicBezTo>
                    <a:pt x="4" y="16"/>
                    <a:pt x="3" y="18"/>
                    <a:pt x="2" y="21"/>
                  </a:cubicBezTo>
                  <a:cubicBezTo>
                    <a:pt x="1" y="24"/>
                    <a:pt x="1" y="27"/>
                    <a:pt x="1" y="29"/>
                  </a:cubicBezTo>
                  <a:cubicBezTo>
                    <a:pt x="1" y="34"/>
                    <a:pt x="3" y="39"/>
                    <a:pt x="5" y="43"/>
                  </a:cubicBezTo>
                  <a:cubicBezTo>
                    <a:pt x="6" y="46"/>
                    <a:pt x="7" y="48"/>
                    <a:pt x="9" y="50"/>
                  </a:cubicBezTo>
                  <a:cubicBezTo>
                    <a:pt x="13" y="54"/>
                    <a:pt x="13" y="54"/>
                    <a:pt x="13" y="54"/>
                  </a:cubicBezTo>
                  <a:cubicBezTo>
                    <a:pt x="20" y="64"/>
                    <a:pt x="20" y="64"/>
                    <a:pt x="20" y="64"/>
                  </a:cubicBezTo>
                  <a:cubicBezTo>
                    <a:pt x="25" y="71"/>
                    <a:pt x="30" y="77"/>
                    <a:pt x="36" y="84"/>
                  </a:cubicBezTo>
                  <a:cubicBezTo>
                    <a:pt x="38" y="87"/>
                    <a:pt x="41" y="90"/>
                    <a:pt x="43" y="93"/>
                  </a:cubicBezTo>
                  <a:cubicBezTo>
                    <a:pt x="45" y="96"/>
                    <a:pt x="45" y="96"/>
                    <a:pt x="45" y="96"/>
                  </a:cubicBezTo>
                  <a:cubicBezTo>
                    <a:pt x="46" y="96"/>
                    <a:pt x="46" y="96"/>
                    <a:pt x="46" y="96"/>
                  </a:cubicBezTo>
                  <a:cubicBezTo>
                    <a:pt x="46" y="97"/>
                    <a:pt x="47" y="97"/>
                    <a:pt x="47" y="97"/>
                  </a:cubicBezTo>
                  <a:cubicBezTo>
                    <a:pt x="47" y="98"/>
                    <a:pt x="48" y="98"/>
                    <a:pt x="48" y="99"/>
                  </a:cubicBezTo>
                  <a:cubicBezTo>
                    <a:pt x="51" y="101"/>
                    <a:pt x="53" y="102"/>
                    <a:pt x="56" y="103"/>
                  </a:cubicBezTo>
                  <a:cubicBezTo>
                    <a:pt x="55" y="104"/>
                    <a:pt x="55" y="104"/>
                    <a:pt x="55" y="104"/>
                  </a:cubicBezTo>
                  <a:cubicBezTo>
                    <a:pt x="59" y="106"/>
                    <a:pt x="63" y="106"/>
                    <a:pt x="67" y="106"/>
                  </a:cubicBezTo>
                  <a:cubicBezTo>
                    <a:pt x="71" y="106"/>
                    <a:pt x="75" y="105"/>
                    <a:pt x="78" y="103"/>
                  </a:cubicBezTo>
                  <a:cubicBezTo>
                    <a:pt x="80" y="102"/>
                    <a:pt x="82" y="101"/>
                    <a:pt x="84" y="100"/>
                  </a:cubicBezTo>
                  <a:cubicBezTo>
                    <a:pt x="84" y="100"/>
                    <a:pt x="85" y="99"/>
                    <a:pt x="86" y="98"/>
                  </a:cubicBezTo>
                  <a:cubicBezTo>
                    <a:pt x="86" y="98"/>
                    <a:pt x="87" y="98"/>
                    <a:pt x="87" y="97"/>
                  </a:cubicBezTo>
                  <a:cubicBezTo>
                    <a:pt x="88" y="97"/>
                    <a:pt x="88" y="97"/>
                    <a:pt x="88" y="96"/>
                  </a:cubicBezTo>
                  <a:cubicBezTo>
                    <a:pt x="91" y="93"/>
                    <a:pt x="93" y="90"/>
                    <a:pt x="95" y="86"/>
                  </a:cubicBezTo>
                  <a:cubicBezTo>
                    <a:pt x="96" y="82"/>
                    <a:pt x="96" y="79"/>
                    <a:pt x="95" y="76"/>
                  </a:cubicBezTo>
                  <a:cubicBezTo>
                    <a:pt x="95" y="73"/>
                    <a:pt x="94" y="71"/>
                    <a:pt x="93" y="69"/>
                  </a:cubicBezTo>
                  <a:cubicBezTo>
                    <a:pt x="95" y="74"/>
                    <a:pt x="95" y="80"/>
                    <a:pt x="92" y="86"/>
                  </a:cubicBezTo>
                  <a:cubicBezTo>
                    <a:pt x="91" y="89"/>
                    <a:pt x="90" y="91"/>
                    <a:pt x="88" y="93"/>
                  </a:cubicBezTo>
                  <a:cubicBezTo>
                    <a:pt x="87" y="94"/>
                    <a:pt x="86" y="95"/>
                    <a:pt x="85" y="96"/>
                  </a:cubicBezTo>
                  <a:cubicBezTo>
                    <a:pt x="84" y="97"/>
                    <a:pt x="83" y="98"/>
                    <a:pt x="81" y="99"/>
                  </a:cubicBezTo>
                  <a:cubicBezTo>
                    <a:pt x="76" y="102"/>
                    <a:pt x="71" y="103"/>
                    <a:pt x="65" y="103"/>
                  </a:cubicBezTo>
                  <a:cubicBezTo>
                    <a:pt x="62" y="103"/>
                    <a:pt x="60" y="103"/>
                    <a:pt x="57" y="102"/>
                  </a:cubicBezTo>
                  <a:cubicBezTo>
                    <a:pt x="54" y="101"/>
                    <a:pt x="51" y="100"/>
                    <a:pt x="49" y="97"/>
                  </a:cubicBezTo>
                  <a:cubicBezTo>
                    <a:pt x="48" y="96"/>
                    <a:pt x="47" y="95"/>
                    <a:pt x="46" y="94"/>
                  </a:cubicBezTo>
                  <a:cubicBezTo>
                    <a:pt x="44" y="91"/>
                    <a:pt x="44" y="91"/>
                    <a:pt x="44" y="91"/>
                  </a:cubicBezTo>
                  <a:cubicBezTo>
                    <a:pt x="40" y="86"/>
                    <a:pt x="40" y="86"/>
                    <a:pt x="40" y="86"/>
                  </a:cubicBezTo>
                  <a:cubicBezTo>
                    <a:pt x="31" y="74"/>
                    <a:pt x="31" y="74"/>
                    <a:pt x="31" y="74"/>
                  </a:cubicBezTo>
                  <a:cubicBezTo>
                    <a:pt x="13" y="52"/>
                    <a:pt x="13" y="52"/>
                    <a:pt x="13" y="52"/>
                  </a:cubicBezTo>
                  <a:cubicBezTo>
                    <a:pt x="23" y="64"/>
                    <a:pt x="35" y="78"/>
                    <a:pt x="44" y="91"/>
                  </a:cubicBezTo>
                  <a:cubicBezTo>
                    <a:pt x="47" y="94"/>
                    <a:pt x="47" y="94"/>
                    <a:pt x="47" y="94"/>
                  </a:cubicBezTo>
                  <a:cubicBezTo>
                    <a:pt x="47" y="95"/>
                    <a:pt x="48" y="96"/>
                    <a:pt x="48" y="96"/>
                  </a:cubicBezTo>
                  <a:cubicBezTo>
                    <a:pt x="49" y="97"/>
                    <a:pt x="49" y="98"/>
                    <a:pt x="50" y="98"/>
                  </a:cubicBezTo>
                  <a:cubicBezTo>
                    <a:pt x="53" y="100"/>
                    <a:pt x="56" y="102"/>
                    <a:pt x="59" y="103"/>
                  </a:cubicBezTo>
                  <a:cubicBezTo>
                    <a:pt x="63" y="103"/>
                    <a:pt x="66" y="103"/>
                    <a:pt x="69" y="103"/>
                  </a:cubicBezTo>
                  <a:cubicBezTo>
                    <a:pt x="72" y="103"/>
                    <a:pt x="75" y="102"/>
                    <a:pt x="78" y="101"/>
                  </a:cubicBezTo>
                  <a:cubicBezTo>
                    <a:pt x="81" y="99"/>
                    <a:pt x="83" y="97"/>
                    <a:pt x="86" y="95"/>
                  </a:cubicBezTo>
                  <a:cubicBezTo>
                    <a:pt x="88" y="93"/>
                    <a:pt x="90" y="90"/>
                    <a:pt x="91" y="87"/>
                  </a:cubicBezTo>
                  <a:cubicBezTo>
                    <a:pt x="94" y="81"/>
                    <a:pt x="94" y="75"/>
                    <a:pt x="92" y="69"/>
                  </a:cubicBezTo>
                  <a:cubicBezTo>
                    <a:pt x="92" y="68"/>
                    <a:pt x="91" y="66"/>
                    <a:pt x="91" y="65"/>
                  </a:cubicBezTo>
                  <a:cubicBezTo>
                    <a:pt x="90" y="64"/>
                    <a:pt x="89" y="62"/>
                    <a:pt x="88" y="61"/>
                  </a:cubicBezTo>
                  <a:cubicBezTo>
                    <a:pt x="86" y="60"/>
                    <a:pt x="84" y="59"/>
                    <a:pt x="83" y="59"/>
                  </a:cubicBezTo>
                  <a:cubicBezTo>
                    <a:pt x="83" y="60"/>
                    <a:pt x="83" y="60"/>
                    <a:pt x="83" y="61"/>
                  </a:cubicBezTo>
                  <a:cubicBezTo>
                    <a:pt x="83" y="62"/>
                    <a:pt x="84" y="64"/>
                    <a:pt x="84" y="66"/>
                  </a:cubicBezTo>
                  <a:cubicBezTo>
                    <a:pt x="85" y="67"/>
                    <a:pt x="86" y="69"/>
                    <a:pt x="86" y="70"/>
                  </a:cubicBezTo>
                  <a:cubicBezTo>
                    <a:pt x="87" y="71"/>
                    <a:pt x="87" y="72"/>
                    <a:pt x="87" y="72"/>
                  </a:cubicBezTo>
                  <a:cubicBezTo>
                    <a:pt x="86" y="73"/>
                    <a:pt x="86" y="73"/>
                    <a:pt x="85" y="73"/>
                  </a:cubicBezTo>
                  <a:cubicBezTo>
                    <a:pt x="86" y="76"/>
                    <a:pt x="86" y="79"/>
                    <a:pt x="85" y="82"/>
                  </a:cubicBezTo>
                  <a:cubicBezTo>
                    <a:pt x="84" y="85"/>
                    <a:pt x="82" y="88"/>
                    <a:pt x="80" y="90"/>
                  </a:cubicBezTo>
                  <a:cubicBezTo>
                    <a:pt x="75" y="94"/>
                    <a:pt x="68" y="96"/>
                    <a:pt x="62" y="95"/>
                  </a:cubicBezTo>
                  <a:cubicBezTo>
                    <a:pt x="60" y="95"/>
                    <a:pt x="58" y="94"/>
                    <a:pt x="57" y="93"/>
                  </a:cubicBezTo>
                  <a:cubicBezTo>
                    <a:pt x="56" y="93"/>
                    <a:pt x="55" y="92"/>
                    <a:pt x="55" y="92"/>
                  </a:cubicBezTo>
                  <a:cubicBezTo>
                    <a:pt x="54" y="91"/>
                    <a:pt x="54" y="91"/>
                    <a:pt x="54" y="91"/>
                  </a:cubicBezTo>
                  <a:cubicBezTo>
                    <a:pt x="54" y="90"/>
                    <a:pt x="53" y="90"/>
                    <a:pt x="53" y="90"/>
                  </a:cubicBezTo>
                  <a:cubicBezTo>
                    <a:pt x="53" y="89"/>
                    <a:pt x="53" y="89"/>
                    <a:pt x="53" y="89"/>
                  </a:cubicBezTo>
                  <a:cubicBezTo>
                    <a:pt x="44" y="79"/>
                    <a:pt x="44" y="79"/>
                    <a:pt x="44" y="79"/>
                  </a:cubicBezTo>
                  <a:cubicBezTo>
                    <a:pt x="39" y="71"/>
                    <a:pt x="33" y="64"/>
                    <a:pt x="28" y="57"/>
                  </a:cubicBezTo>
                  <a:cubicBezTo>
                    <a:pt x="34" y="64"/>
                    <a:pt x="39" y="72"/>
                    <a:pt x="45" y="79"/>
                  </a:cubicBezTo>
                  <a:cubicBezTo>
                    <a:pt x="53" y="89"/>
                    <a:pt x="53" y="89"/>
                    <a:pt x="53" y="89"/>
                  </a:cubicBezTo>
                  <a:cubicBezTo>
                    <a:pt x="53" y="90"/>
                    <a:pt x="54" y="90"/>
                    <a:pt x="54" y="91"/>
                  </a:cubicBezTo>
                  <a:cubicBezTo>
                    <a:pt x="54" y="91"/>
                    <a:pt x="54" y="91"/>
                    <a:pt x="55" y="92"/>
                  </a:cubicBezTo>
                  <a:cubicBezTo>
                    <a:pt x="55" y="92"/>
                    <a:pt x="56" y="93"/>
                    <a:pt x="57" y="93"/>
                  </a:cubicBezTo>
                  <a:cubicBezTo>
                    <a:pt x="58" y="94"/>
                    <a:pt x="60" y="95"/>
                    <a:pt x="62" y="95"/>
                  </a:cubicBezTo>
                  <a:cubicBezTo>
                    <a:pt x="68" y="96"/>
                    <a:pt x="75" y="94"/>
                    <a:pt x="79" y="90"/>
                  </a:cubicBezTo>
                  <a:cubicBezTo>
                    <a:pt x="82" y="87"/>
                    <a:pt x="83" y="85"/>
                    <a:pt x="84" y="82"/>
                  </a:cubicBezTo>
                  <a:cubicBezTo>
                    <a:pt x="85" y="79"/>
                    <a:pt x="85" y="76"/>
                    <a:pt x="84" y="72"/>
                  </a:cubicBezTo>
                  <a:cubicBezTo>
                    <a:pt x="83" y="72"/>
                    <a:pt x="83" y="72"/>
                    <a:pt x="83" y="75"/>
                  </a:cubicBezTo>
                  <a:cubicBezTo>
                    <a:pt x="83" y="77"/>
                    <a:pt x="83" y="81"/>
                    <a:pt x="81" y="84"/>
                  </a:cubicBezTo>
                  <a:cubicBezTo>
                    <a:pt x="80" y="85"/>
                    <a:pt x="80" y="86"/>
                    <a:pt x="79" y="87"/>
                  </a:cubicBezTo>
                  <a:cubicBezTo>
                    <a:pt x="79" y="88"/>
                    <a:pt x="78" y="88"/>
                    <a:pt x="78" y="88"/>
                  </a:cubicBezTo>
                  <a:cubicBezTo>
                    <a:pt x="78" y="89"/>
                    <a:pt x="77" y="89"/>
                    <a:pt x="77" y="89"/>
                  </a:cubicBezTo>
                  <a:cubicBezTo>
                    <a:pt x="75" y="91"/>
                    <a:pt x="73" y="92"/>
                    <a:pt x="72" y="92"/>
                  </a:cubicBezTo>
                  <a:cubicBezTo>
                    <a:pt x="69" y="93"/>
                    <a:pt x="67" y="93"/>
                    <a:pt x="64" y="93"/>
                  </a:cubicBezTo>
                  <a:cubicBezTo>
                    <a:pt x="62" y="93"/>
                    <a:pt x="60" y="92"/>
                    <a:pt x="58" y="91"/>
                  </a:cubicBezTo>
                  <a:cubicBezTo>
                    <a:pt x="57" y="90"/>
                    <a:pt x="56" y="90"/>
                    <a:pt x="56" y="89"/>
                  </a:cubicBezTo>
                  <a:cubicBezTo>
                    <a:pt x="53" y="85"/>
                    <a:pt x="53" y="85"/>
                    <a:pt x="53" y="85"/>
                  </a:cubicBezTo>
                  <a:cubicBezTo>
                    <a:pt x="47" y="78"/>
                    <a:pt x="47" y="78"/>
                    <a:pt x="47" y="78"/>
                  </a:cubicBezTo>
                  <a:cubicBezTo>
                    <a:pt x="39" y="67"/>
                    <a:pt x="31" y="57"/>
                    <a:pt x="23" y="47"/>
                  </a:cubicBezTo>
                  <a:cubicBezTo>
                    <a:pt x="19" y="42"/>
                    <a:pt x="19" y="42"/>
                    <a:pt x="19" y="42"/>
                  </a:cubicBezTo>
                  <a:cubicBezTo>
                    <a:pt x="19" y="41"/>
                    <a:pt x="18" y="41"/>
                    <a:pt x="18" y="41"/>
                  </a:cubicBezTo>
                  <a:cubicBezTo>
                    <a:pt x="18" y="40"/>
                    <a:pt x="18" y="40"/>
                    <a:pt x="18" y="40"/>
                  </a:cubicBezTo>
                  <a:cubicBezTo>
                    <a:pt x="17" y="39"/>
                    <a:pt x="17" y="38"/>
                    <a:pt x="16" y="37"/>
                  </a:cubicBezTo>
                  <a:cubicBezTo>
                    <a:pt x="15" y="34"/>
                    <a:pt x="14" y="31"/>
                    <a:pt x="14" y="28"/>
                  </a:cubicBezTo>
                  <a:cubicBezTo>
                    <a:pt x="14" y="25"/>
                    <a:pt x="15" y="23"/>
                    <a:pt x="17" y="21"/>
                  </a:cubicBezTo>
                  <a:cubicBezTo>
                    <a:pt x="17" y="21"/>
                    <a:pt x="17" y="20"/>
                    <a:pt x="18" y="20"/>
                  </a:cubicBezTo>
                  <a:cubicBezTo>
                    <a:pt x="18" y="20"/>
                    <a:pt x="18" y="20"/>
                    <a:pt x="19" y="19"/>
                  </a:cubicBezTo>
                  <a:cubicBezTo>
                    <a:pt x="19" y="19"/>
                    <a:pt x="20" y="18"/>
                    <a:pt x="21" y="18"/>
                  </a:cubicBezTo>
                  <a:cubicBezTo>
                    <a:pt x="22" y="17"/>
                    <a:pt x="24" y="16"/>
                    <a:pt x="26" y="16"/>
                  </a:cubicBezTo>
                  <a:cubicBezTo>
                    <a:pt x="28" y="15"/>
                    <a:pt x="30" y="15"/>
                    <a:pt x="32" y="15"/>
                  </a:cubicBezTo>
                  <a:cubicBezTo>
                    <a:pt x="34" y="15"/>
                    <a:pt x="36" y="16"/>
                    <a:pt x="37" y="17"/>
                  </a:cubicBezTo>
                  <a:cubicBezTo>
                    <a:pt x="38" y="17"/>
                    <a:pt x="38" y="17"/>
                    <a:pt x="38" y="18"/>
                  </a:cubicBezTo>
                  <a:cubicBezTo>
                    <a:pt x="39" y="18"/>
                    <a:pt x="39" y="18"/>
                    <a:pt x="39" y="18"/>
                  </a:cubicBezTo>
                  <a:cubicBezTo>
                    <a:pt x="39" y="19"/>
                    <a:pt x="39" y="19"/>
                    <a:pt x="39" y="19"/>
                  </a:cubicBezTo>
                  <a:cubicBezTo>
                    <a:pt x="42" y="22"/>
                    <a:pt x="42" y="22"/>
                    <a:pt x="42" y="22"/>
                  </a:cubicBezTo>
                  <a:cubicBezTo>
                    <a:pt x="48" y="30"/>
                    <a:pt x="48" y="30"/>
                    <a:pt x="48" y="30"/>
                  </a:cubicBezTo>
                  <a:cubicBezTo>
                    <a:pt x="56" y="40"/>
                    <a:pt x="63" y="49"/>
                    <a:pt x="70" y="57"/>
                  </a:cubicBezTo>
                  <a:cubicBezTo>
                    <a:pt x="82" y="70"/>
                    <a:pt x="82" y="62"/>
                    <a:pt x="72" y="47"/>
                  </a:cubicBezTo>
                  <a:cubicBezTo>
                    <a:pt x="72" y="46"/>
                    <a:pt x="72" y="46"/>
                    <a:pt x="72" y="46"/>
                  </a:cubicBezTo>
                  <a:cubicBezTo>
                    <a:pt x="83" y="61"/>
                    <a:pt x="80" y="52"/>
                    <a:pt x="83" y="53"/>
                  </a:cubicBezTo>
                  <a:cubicBezTo>
                    <a:pt x="77" y="45"/>
                    <a:pt x="72" y="38"/>
                    <a:pt x="67" y="30"/>
                  </a:cubicBezTo>
                  <a:cubicBezTo>
                    <a:pt x="61" y="23"/>
                    <a:pt x="61" y="23"/>
                    <a:pt x="61" y="23"/>
                  </a:cubicBezTo>
                  <a:cubicBezTo>
                    <a:pt x="55" y="16"/>
                    <a:pt x="55" y="16"/>
                    <a:pt x="55" y="16"/>
                  </a:cubicBezTo>
                  <a:cubicBezTo>
                    <a:pt x="52" y="12"/>
                    <a:pt x="52" y="12"/>
                    <a:pt x="52" y="12"/>
                  </a:cubicBezTo>
                  <a:cubicBezTo>
                    <a:pt x="50" y="10"/>
                    <a:pt x="50" y="10"/>
                    <a:pt x="50" y="10"/>
                  </a:cubicBezTo>
                  <a:cubicBezTo>
                    <a:pt x="50" y="9"/>
                    <a:pt x="49" y="8"/>
                    <a:pt x="48" y="7"/>
                  </a:cubicBezTo>
                  <a:cubicBezTo>
                    <a:pt x="45" y="4"/>
                    <a:pt x="40" y="2"/>
                    <a:pt x="36" y="1"/>
                  </a:cubicBezTo>
                  <a:cubicBezTo>
                    <a:pt x="31" y="0"/>
                    <a:pt x="27" y="1"/>
                    <a:pt x="23" y="2"/>
                  </a:cubicBezTo>
                  <a:cubicBezTo>
                    <a:pt x="19" y="3"/>
                    <a:pt x="16" y="4"/>
                    <a:pt x="12" y="6"/>
                  </a:cubicBezTo>
                  <a:cubicBezTo>
                    <a:pt x="11" y="7"/>
                    <a:pt x="11" y="7"/>
                    <a:pt x="10" y="8"/>
                  </a:cubicBezTo>
                  <a:cubicBezTo>
                    <a:pt x="9" y="8"/>
                    <a:pt x="9" y="9"/>
                    <a:pt x="9" y="9"/>
                  </a:cubicBezTo>
                  <a:cubicBezTo>
                    <a:pt x="8" y="9"/>
                    <a:pt x="8" y="10"/>
                    <a:pt x="7" y="10"/>
                  </a:cubicBezTo>
                  <a:cubicBezTo>
                    <a:pt x="6" y="12"/>
                    <a:pt x="4" y="13"/>
                    <a:pt x="3" y="15"/>
                  </a:cubicBezTo>
                  <a:cubicBezTo>
                    <a:pt x="1" y="19"/>
                    <a:pt x="0" y="24"/>
                    <a:pt x="0" y="28"/>
                  </a:cubicBezTo>
                  <a:cubicBezTo>
                    <a:pt x="0" y="32"/>
                    <a:pt x="0" y="36"/>
                    <a:pt x="2" y="40"/>
                  </a:cubicBezTo>
                  <a:cubicBezTo>
                    <a:pt x="3" y="43"/>
                    <a:pt x="5" y="47"/>
                    <a:pt x="7" y="50"/>
                  </a:cubicBezTo>
                  <a:lnTo>
                    <a:pt x="1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2" name="Freeform 34"/>
            <p:cNvSpPr/>
            <p:nvPr/>
          </p:nvSpPr>
          <p:spPr bwMode="auto">
            <a:xfrm>
              <a:off x="5984876" y="954088"/>
              <a:ext cx="222250" cy="431800"/>
            </a:xfrm>
            <a:custGeom>
              <a:avLst/>
              <a:gdLst>
                <a:gd name="T0" fmla="*/ 0 w 59"/>
                <a:gd name="T1" fmla="*/ 87 h 115"/>
                <a:gd name="T2" fmla="*/ 17 w 59"/>
                <a:gd name="T3" fmla="*/ 113 h 115"/>
                <a:gd name="T4" fmla="*/ 47 w 59"/>
                <a:gd name="T5" fmla="*/ 110 h 115"/>
                <a:gd name="T6" fmla="*/ 48 w 59"/>
                <a:gd name="T7" fmla="*/ 108 h 115"/>
                <a:gd name="T8" fmla="*/ 51 w 59"/>
                <a:gd name="T9" fmla="*/ 106 h 115"/>
                <a:gd name="T10" fmla="*/ 58 w 59"/>
                <a:gd name="T11" fmla="*/ 87 h 115"/>
                <a:gd name="T12" fmla="*/ 58 w 59"/>
                <a:gd name="T13" fmla="*/ 73 h 115"/>
                <a:gd name="T14" fmla="*/ 58 w 59"/>
                <a:gd name="T15" fmla="*/ 85 h 115"/>
                <a:gd name="T16" fmla="*/ 57 w 59"/>
                <a:gd name="T17" fmla="*/ 92 h 115"/>
                <a:gd name="T18" fmla="*/ 48 w 59"/>
                <a:gd name="T19" fmla="*/ 108 h 115"/>
                <a:gd name="T20" fmla="*/ 47 w 59"/>
                <a:gd name="T21" fmla="*/ 108 h 115"/>
                <a:gd name="T22" fmla="*/ 29 w 59"/>
                <a:gd name="T23" fmla="*/ 115 h 115"/>
                <a:gd name="T24" fmla="*/ 1 w 59"/>
                <a:gd name="T25" fmla="*/ 92 h 115"/>
                <a:gd name="T26" fmla="*/ 37 w 59"/>
                <a:gd name="T27" fmla="*/ 113 h 115"/>
                <a:gd name="T28" fmla="*/ 48 w 59"/>
                <a:gd name="T29" fmla="*/ 106 h 115"/>
                <a:gd name="T30" fmla="*/ 57 w 59"/>
                <a:gd name="T31" fmla="*/ 87 h 115"/>
                <a:gd name="T32" fmla="*/ 57 w 59"/>
                <a:gd name="T33" fmla="*/ 53 h 115"/>
                <a:gd name="T34" fmla="*/ 59 w 59"/>
                <a:gd name="T35" fmla="*/ 30 h 115"/>
                <a:gd name="T36" fmla="*/ 43 w 59"/>
                <a:gd name="T37" fmla="*/ 2 h 115"/>
                <a:gd name="T38" fmla="*/ 57 w 59"/>
                <a:gd name="T39" fmla="*/ 25 h 115"/>
                <a:gd name="T40" fmla="*/ 57 w 59"/>
                <a:gd name="T41" fmla="*/ 31 h 115"/>
                <a:gd name="T42" fmla="*/ 56 w 59"/>
                <a:gd name="T43" fmla="*/ 81 h 115"/>
                <a:gd name="T44" fmla="*/ 56 w 59"/>
                <a:gd name="T45" fmla="*/ 88 h 115"/>
                <a:gd name="T46" fmla="*/ 47 w 59"/>
                <a:gd name="T47" fmla="*/ 105 h 115"/>
                <a:gd name="T48" fmla="*/ 46 w 59"/>
                <a:gd name="T49" fmla="*/ 107 h 115"/>
                <a:gd name="T50" fmla="*/ 41 w 59"/>
                <a:gd name="T51" fmla="*/ 110 h 115"/>
                <a:gd name="T52" fmla="*/ 46 w 59"/>
                <a:gd name="T53" fmla="*/ 106 h 115"/>
                <a:gd name="T54" fmla="*/ 55 w 59"/>
                <a:gd name="T55" fmla="*/ 93 h 115"/>
                <a:gd name="T56" fmla="*/ 55 w 59"/>
                <a:gd name="T57" fmla="*/ 79 h 115"/>
                <a:gd name="T58" fmla="*/ 56 w 59"/>
                <a:gd name="T59" fmla="*/ 26 h 115"/>
                <a:gd name="T60" fmla="*/ 39 w 59"/>
                <a:gd name="T61" fmla="*/ 1 h 115"/>
                <a:gd name="T62" fmla="*/ 31 w 59"/>
                <a:gd name="T63" fmla="*/ 4 h 115"/>
                <a:gd name="T64" fmla="*/ 41 w 59"/>
                <a:gd name="T65" fmla="*/ 9 h 115"/>
                <a:gd name="T66" fmla="*/ 48 w 59"/>
                <a:gd name="T67" fmla="*/ 49 h 115"/>
                <a:gd name="T68" fmla="*/ 47 w 59"/>
                <a:gd name="T69" fmla="*/ 86 h 115"/>
                <a:gd name="T70" fmla="*/ 47 w 59"/>
                <a:gd name="T71" fmla="*/ 89 h 115"/>
                <a:gd name="T72" fmla="*/ 47 w 59"/>
                <a:gd name="T73" fmla="*/ 76 h 115"/>
                <a:gd name="T74" fmla="*/ 39 w 59"/>
                <a:gd name="T75" fmla="*/ 11 h 115"/>
                <a:gd name="T76" fmla="*/ 46 w 59"/>
                <a:gd name="T77" fmla="*/ 25 h 115"/>
                <a:gd name="T78" fmla="*/ 46 w 59"/>
                <a:gd name="T79" fmla="*/ 37 h 115"/>
                <a:gd name="T80" fmla="*/ 45 w 59"/>
                <a:gd name="T81" fmla="*/ 86 h 115"/>
                <a:gd name="T82" fmla="*/ 44 w 59"/>
                <a:gd name="T83" fmla="*/ 92 h 115"/>
                <a:gd name="T84" fmla="*/ 39 w 59"/>
                <a:gd name="T85" fmla="*/ 98 h 115"/>
                <a:gd name="T86" fmla="*/ 34 w 59"/>
                <a:gd name="T87" fmla="*/ 101 h 115"/>
                <a:gd name="T88" fmla="*/ 18 w 59"/>
                <a:gd name="T89" fmla="*/ 96 h 115"/>
                <a:gd name="T90" fmla="*/ 14 w 59"/>
                <a:gd name="T91" fmla="*/ 85 h 115"/>
                <a:gd name="T92" fmla="*/ 14 w 59"/>
                <a:gd name="T93" fmla="*/ 36 h 115"/>
                <a:gd name="T94" fmla="*/ 14 w 59"/>
                <a:gd name="T95" fmla="*/ 26 h 115"/>
                <a:gd name="T96" fmla="*/ 22 w 59"/>
                <a:gd name="T97" fmla="*/ 13 h 115"/>
                <a:gd name="T98" fmla="*/ 30 w 59"/>
                <a:gd name="T99" fmla="*/ 9 h 115"/>
                <a:gd name="T100" fmla="*/ 13 w 59"/>
                <a:gd name="T101" fmla="*/ 10 h 115"/>
                <a:gd name="T102" fmla="*/ 23 w 59"/>
                <a:gd name="T103" fmla="*/ 2 h 115"/>
                <a:gd name="T104" fmla="*/ 0 w 59"/>
                <a:gd name="T105" fmla="*/ 24 h 115"/>
                <a:gd name="T106" fmla="*/ 0 w 59"/>
                <a:gd name="T107"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115">
                  <a:moveTo>
                    <a:pt x="0" y="83"/>
                  </a:moveTo>
                  <a:cubicBezTo>
                    <a:pt x="0" y="85"/>
                    <a:pt x="0" y="85"/>
                    <a:pt x="0" y="85"/>
                  </a:cubicBezTo>
                  <a:cubicBezTo>
                    <a:pt x="0" y="87"/>
                    <a:pt x="0" y="87"/>
                    <a:pt x="0" y="87"/>
                  </a:cubicBezTo>
                  <a:cubicBezTo>
                    <a:pt x="0" y="87"/>
                    <a:pt x="0" y="88"/>
                    <a:pt x="0" y="88"/>
                  </a:cubicBezTo>
                  <a:cubicBezTo>
                    <a:pt x="0" y="90"/>
                    <a:pt x="0" y="92"/>
                    <a:pt x="1" y="94"/>
                  </a:cubicBezTo>
                  <a:cubicBezTo>
                    <a:pt x="3" y="103"/>
                    <a:pt x="9" y="109"/>
                    <a:pt x="17" y="113"/>
                  </a:cubicBezTo>
                  <a:cubicBezTo>
                    <a:pt x="21" y="115"/>
                    <a:pt x="25" y="115"/>
                    <a:pt x="29" y="115"/>
                  </a:cubicBezTo>
                  <a:cubicBezTo>
                    <a:pt x="33" y="115"/>
                    <a:pt x="37" y="115"/>
                    <a:pt x="41" y="113"/>
                  </a:cubicBezTo>
                  <a:cubicBezTo>
                    <a:pt x="43" y="112"/>
                    <a:pt x="45" y="111"/>
                    <a:pt x="47" y="110"/>
                  </a:cubicBezTo>
                  <a:cubicBezTo>
                    <a:pt x="47" y="109"/>
                    <a:pt x="48" y="109"/>
                    <a:pt x="48" y="109"/>
                  </a:cubicBezTo>
                  <a:cubicBezTo>
                    <a:pt x="48" y="108"/>
                    <a:pt x="48" y="108"/>
                    <a:pt x="48" y="108"/>
                  </a:cubicBezTo>
                  <a:cubicBezTo>
                    <a:pt x="48" y="108"/>
                    <a:pt x="48" y="108"/>
                    <a:pt x="48" y="108"/>
                  </a:cubicBezTo>
                  <a:cubicBezTo>
                    <a:pt x="48" y="108"/>
                    <a:pt x="48" y="108"/>
                    <a:pt x="48" y="108"/>
                  </a:cubicBezTo>
                  <a:cubicBezTo>
                    <a:pt x="49" y="108"/>
                    <a:pt x="49" y="108"/>
                    <a:pt x="49" y="108"/>
                  </a:cubicBezTo>
                  <a:cubicBezTo>
                    <a:pt x="50" y="107"/>
                    <a:pt x="50" y="106"/>
                    <a:pt x="51" y="106"/>
                  </a:cubicBezTo>
                  <a:cubicBezTo>
                    <a:pt x="54" y="103"/>
                    <a:pt x="56" y="99"/>
                    <a:pt x="57" y="94"/>
                  </a:cubicBezTo>
                  <a:cubicBezTo>
                    <a:pt x="58" y="92"/>
                    <a:pt x="58" y="90"/>
                    <a:pt x="58" y="88"/>
                  </a:cubicBezTo>
                  <a:cubicBezTo>
                    <a:pt x="58" y="88"/>
                    <a:pt x="58" y="87"/>
                    <a:pt x="58" y="87"/>
                  </a:cubicBezTo>
                  <a:cubicBezTo>
                    <a:pt x="58" y="86"/>
                    <a:pt x="58" y="86"/>
                    <a:pt x="58" y="86"/>
                  </a:cubicBezTo>
                  <a:cubicBezTo>
                    <a:pt x="58" y="83"/>
                    <a:pt x="58" y="83"/>
                    <a:pt x="58" y="83"/>
                  </a:cubicBezTo>
                  <a:cubicBezTo>
                    <a:pt x="58" y="73"/>
                    <a:pt x="58" y="73"/>
                    <a:pt x="58" y="73"/>
                  </a:cubicBezTo>
                  <a:cubicBezTo>
                    <a:pt x="59" y="54"/>
                    <a:pt x="59" y="54"/>
                    <a:pt x="59" y="54"/>
                  </a:cubicBezTo>
                  <a:cubicBezTo>
                    <a:pt x="58" y="79"/>
                    <a:pt x="58" y="79"/>
                    <a:pt x="58" y="79"/>
                  </a:cubicBezTo>
                  <a:cubicBezTo>
                    <a:pt x="58" y="85"/>
                    <a:pt x="58" y="85"/>
                    <a:pt x="58" y="85"/>
                  </a:cubicBezTo>
                  <a:cubicBezTo>
                    <a:pt x="58" y="86"/>
                    <a:pt x="58" y="86"/>
                    <a:pt x="58" y="86"/>
                  </a:cubicBezTo>
                  <a:cubicBezTo>
                    <a:pt x="58" y="87"/>
                    <a:pt x="58" y="88"/>
                    <a:pt x="58" y="88"/>
                  </a:cubicBezTo>
                  <a:cubicBezTo>
                    <a:pt x="58" y="90"/>
                    <a:pt x="58" y="91"/>
                    <a:pt x="57" y="92"/>
                  </a:cubicBezTo>
                  <a:cubicBezTo>
                    <a:pt x="57" y="97"/>
                    <a:pt x="54" y="102"/>
                    <a:pt x="50" y="106"/>
                  </a:cubicBezTo>
                  <a:cubicBezTo>
                    <a:pt x="50" y="107"/>
                    <a:pt x="49" y="107"/>
                    <a:pt x="49" y="108"/>
                  </a:cubicBezTo>
                  <a:cubicBezTo>
                    <a:pt x="48" y="108"/>
                    <a:pt x="48" y="108"/>
                    <a:pt x="48" y="108"/>
                  </a:cubicBezTo>
                  <a:cubicBezTo>
                    <a:pt x="48" y="108"/>
                    <a:pt x="48" y="108"/>
                    <a:pt x="48" y="108"/>
                  </a:cubicBezTo>
                  <a:cubicBezTo>
                    <a:pt x="48" y="108"/>
                    <a:pt x="48" y="108"/>
                    <a:pt x="48" y="108"/>
                  </a:cubicBezTo>
                  <a:cubicBezTo>
                    <a:pt x="47" y="108"/>
                    <a:pt x="47" y="108"/>
                    <a:pt x="47" y="108"/>
                  </a:cubicBezTo>
                  <a:cubicBezTo>
                    <a:pt x="46" y="109"/>
                    <a:pt x="45" y="110"/>
                    <a:pt x="44" y="111"/>
                  </a:cubicBezTo>
                  <a:cubicBezTo>
                    <a:pt x="42" y="112"/>
                    <a:pt x="39" y="113"/>
                    <a:pt x="37" y="114"/>
                  </a:cubicBezTo>
                  <a:cubicBezTo>
                    <a:pt x="34" y="115"/>
                    <a:pt x="32" y="115"/>
                    <a:pt x="29" y="115"/>
                  </a:cubicBezTo>
                  <a:cubicBezTo>
                    <a:pt x="27" y="115"/>
                    <a:pt x="24" y="115"/>
                    <a:pt x="21" y="114"/>
                  </a:cubicBezTo>
                  <a:cubicBezTo>
                    <a:pt x="11" y="111"/>
                    <a:pt x="3" y="103"/>
                    <a:pt x="1" y="92"/>
                  </a:cubicBezTo>
                  <a:cubicBezTo>
                    <a:pt x="1" y="92"/>
                    <a:pt x="1" y="93"/>
                    <a:pt x="1" y="92"/>
                  </a:cubicBezTo>
                  <a:cubicBezTo>
                    <a:pt x="4" y="102"/>
                    <a:pt x="12" y="110"/>
                    <a:pt x="22" y="113"/>
                  </a:cubicBezTo>
                  <a:cubicBezTo>
                    <a:pt x="24" y="114"/>
                    <a:pt x="27" y="114"/>
                    <a:pt x="30" y="114"/>
                  </a:cubicBezTo>
                  <a:cubicBezTo>
                    <a:pt x="32" y="114"/>
                    <a:pt x="35" y="114"/>
                    <a:pt x="37" y="113"/>
                  </a:cubicBezTo>
                  <a:cubicBezTo>
                    <a:pt x="40" y="112"/>
                    <a:pt x="42" y="111"/>
                    <a:pt x="44" y="110"/>
                  </a:cubicBezTo>
                  <a:cubicBezTo>
                    <a:pt x="45" y="109"/>
                    <a:pt x="46" y="108"/>
                    <a:pt x="47" y="107"/>
                  </a:cubicBezTo>
                  <a:cubicBezTo>
                    <a:pt x="47" y="107"/>
                    <a:pt x="48" y="107"/>
                    <a:pt x="48" y="106"/>
                  </a:cubicBezTo>
                  <a:cubicBezTo>
                    <a:pt x="49" y="106"/>
                    <a:pt x="49" y="106"/>
                    <a:pt x="50" y="105"/>
                  </a:cubicBezTo>
                  <a:cubicBezTo>
                    <a:pt x="54" y="101"/>
                    <a:pt x="56" y="96"/>
                    <a:pt x="57" y="91"/>
                  </a:cubicBezTo>
                  <a:cubicBezTo>
                    <a:pt x="57" y="90"/>
                    <a:pt x="57" y="89"/>
                    <a:pt x="57" y="87"/>
                  </a:cubicBezTo>
                  <a:cubicBezTo>
                    <a:pt x="57" y="84"/>
                    <a:pt x="57" y="84"/>
                    <a:pt x="57" y="84"/>
                  </a:cubicBezTo>
                  <a:cubicBezTo>
                    <a:pt x="57" y="78"/>
                    <a:pt x="57" y="78"/>
                    <a:pt x="57" y="78"/>
                  </a:cubicBezTo>
                  <a:cubicBezTo>
                    <a:pt x="58" y="70"/>
                    <a:pt x="58" y="61"/>
                    <a:pt x="57" y="53"/>
                  </a:cubicBezTo>
                  <a:cubicBezTo>
                    <a:pt x="59" y="53"/>
                    <a:pt x="59" y="53"/>
                    <a:pt x="59" y="53"/>
                  </a:cubicBezTo>
                  <a:cubicBezTo>
                    <a:pt x="59" y="35"/>
                    <a:pt x="59" y="35"/>
                    <a:pt x="59" y="35"/>
                  </a:cubicBezTo>
                  <a:cubicBezTo>
                    <a:pt x="59" y="30"/>
                    <a:pt x="59" y="30"/>
                    <a:pt x="59" y="30"/>
                  </a:cubicBezTo>
                  <a:cubicBezTo>
                    <a:pt x="59" y="28"/>
                    <a:pt x="59" y="27"/>
                    <a:pt x="59" y="25"/>
                  </a:cubicBezTo>
                  <a:cubicBezTo>
                    <a:pt x="59" y="21"/>
                    <a:pt x="58" y="17"/>
                    <a:pt x="56" y="13"/>
                  </a:cubicBezTo>
                  <a:cubicBezTo>
                    <a:pt x="53" y="7"/>
                    <a:pt x="48" y="4"/>
                    <a:pt x="43" y="2"/>
                  </a:cubicBezTo>
                  <a:cubicBezTo>
                    <a:pt x="48" y="5"/>
                    <a:pt x="52" y="10"/>
                    <a:pt x="54" y="15"/>
                  </a:cubicBezTo>
                  <a:cubicBezTo>
                    <a:pt x="55" y="17"/>
                    <a:pt x="56" y="20"/>
                    <a:pt x="57" y="23"/>
                  </a:cubicBezTo>
                  <a:cubicBezTo>
                    <a:pt x="57" y="24"/>
                    <a:pt x="57" y="25"/>
                    <a:pt x="57" y="25"/>
                  </a:cubicBezTo>
                  <a:cubicBezTo>
                    <a:pt x="57" y="26"/>
                    <a:pt x="57" y="26"/>
                    <a:pt x="57" y="26"/>
                  </a:cubicBezTo>
                  <a:cubicBezTo>
                    <a:pt x="57" y="27"/>
                    <a:pt x="57" y="27"/>
                    <a:pt x="57" y="27"/>
                  </a:cubicBezTo>
                  <a:cubicBezTo>
                    <a:pt x="57" y="31"/>
                    <a:pt x="57" y="31"/>
                    <a:pt x="57" y="31"/>
                  </a:cubicBezTo>
                  <a:cubicBezTo>
                    <a:pt x="56" y="40"/>
                    <a:pt x="56" y="50"/>
                    <a:pt x="56" y="59"/>
                  </a:cubicBezTo>
                  <a:cubicBezTo>
                    <a:pt x="56" y="74"/>
                    <a:pt x="56" y="74"/>
                    <a:pt x="56" y="74"/>
                  </a:cubicBezTo>
                  <a:cubicBezTo>
                    <a:pt x="56" y="81"/>
                    <a:pt x="56" y="81"/>
                    <a:pt x="56" y="81"/>
                  </a:cubicBezTo>
                  <a:cubicBezTo>
                    <a:pt x="56" y="85"/>
                    <a:pt x="56" y="85"/>
                    <a:pt x="56" y="85"/>
                  </a:cubicBezTo>
                  <a:cubicBezTo>
                    <a:pt x="56" y="86"/>
                    <a:pt x="56" y="86"/>
                    <a:pt x="56" y="86"/>
                  </a:cubicBezTo>
                  <a:cubicBezTo>
                    <a:pt x="56" y="87"/>
                    <a:pt x="56" y="88"/>
                    <a:pt x="56" y="88"/>
                  </a:cubicBezTo>
                  <a:cubicBezTo>
                    <a:pt x="55" y="91"/>
                    <a:pt x="55" y="94"/>
                    <a:pt x="54" y="97"/>
                  </a:cubicBezTo>
                  <a:cubicBezTo>
                    <a:pt x="53" y="99"/>
                    <a:pt x="51" y="102"/>
                    <a:pt x="49" y="104"/>
                  </a:cubicBezTo>
                  <a:cubicBezTo>
                    <a:pt x="48" y="104"/>
                    <a:pt x="48" y="105"/>
                    <a:pt x="47" y="105"/>
                  </a:cubicBezTo>
                  <a:cubicBezTo>
                    <a:pt x="47" y="106"/>
                    <a:pt x="47" y="106"/>
                    <a:pt x="47" y="106"/>
                  </a:cubicBezTo>
                  <a:cubicBezTo>
                    <a:pt x="46" y="106"/>
                    <a:pt x="46" y="106"/>
                    <a:pt x="46" y="106"/>
                  </a:cubicBezTo>
                  <a:cubicBezTo>
                    <a:pt x="46" y="107"/>
                    <a:pt x="46" y="107"/>
                    <a:pt x="46" y="107"/>
                  </a:cubicBezTo>
                  <a:cubicBezTo>
                    <a:pt x="45" y="107"/>
                    <a:pt x="44" y="108"/>
                    <a:pt x="43" y="109"/>
                  </a:cubicBezTo>
                  <a:cubicBezTo>
                    <a:pt x="40" y="110"/>
                    <a:pt x="37" y="111"/>
                    <a:pt x="35" y="112"/>
                  </a:cubicBezTo>
                  <a:cubicBezTo>
                    <a:pt x="37" y="111"/>
                    <a:pt x="39" y="111"/>
                    <a:pt x="41" y="110"/>
                  </a:cubicBezTo>
                  <a:cubicBezTo>
                    <a:pt x="42" y="109"/>
                    <a:pt x="44" y="108"/>
                    <a:pt x="45" y="108"/>
                  </a:cubicBezTo>
                  <a:cubicBezTo>
                    <a:pt x="45" y="107"/>
                    <a:pt x="46" y="107"/>
                    <a:pt x="46" y="106"/>
                  </a:cubicBezTo>
                  <a:cubicBezTo>
                    <a:pt x="46" y="106"/>
                    <a:pt x="46" y="106"/>
                    <a:pt x="46" y="106"/>
                  </a:cubicBezTo>
                  <a:cubicBezTo>
                    <a:pt x="46" y="106"/>
                    <a:pt x="46" y="106"/>
                    <a:pt x="46" y="106"/>
                  </a:cubicBezTo>
                  <a:cubicBezTo>
                    <a:pt x="47" y="105"/>
                    <a:pt x="47" y="105"/>
                    <a:pt x="47" y="105"/>
                  </a:cubicBezTo>
                  <a:cubicBezTo>
                    <a:pt x="51" y="102"/>
                    <a:pt x="54" y="97"/>
                    <a:pt x="55" y="93"/>
                  </a:cubicBezTo>
                  <a:cubicBezTo>
                    <a:pt x="55" y="91"/>
                    <a:pt x="55" y="90"/>
                    <a:pt x="55" y="89"/>
                  </a:cubicBezTo>
                  <a:cubicBezTo>
                    <a:pt x="55" y="88"/>
                    <a:pt x="55" y="86"/>
                    <a:pt x="55" y="85"/>
                  </a:cubicBezTo>
                  <a:cubicBezTo>
                    <a:pt x="55" y="79"/>
                    <a:pt x="55" y="79"/>
                    <a:pt x="55" y="79"/>
                  </a:cubicBezTo>
                  <a:cubicBezTo>
                    <a:pt x="55" y="75"/>
                    <a:pt x="55" y="71"/>
                    <a:pt x="56" y="67"/>
                  </a:cubicBezTo>
                  <a:cubicBezTo>
                    <a:pt x="56" y="55"/>
                    <a:pt x="56" y="45"/>
                    <a:pt x="56" y="34"/>
                  </a:cubicBezTo>
                  <a:cubicBezTo>
                    <a:pt x="56" y="26"/>
                    <a:pt x="56" y="26"/>
                    <a:pt x="56" y="26"/>
                  </a:cubicBezTo>
                  <a:cubicBezTo>
                    <a:pt x="56" y="23"/>
                    <a:pt x="56" y="20"/>
                    <a:pt x="54" y="17"/>
                  </a:cubicBezTo>
                  <a:cubicBezTo>
                    <a:pt x="52" y="11"/>
                    <a:pt x="48" y="6"/>
                    <a:pt x="43" y="3"/>
                  </a:cubicBezTo>
                  <a:cubicBezTo>
                    <a:pt x="41" y="2"/>
                    <a:pt x="40" y="1"/>
                    <a:pt x="39" y="1"/>
                  </a:cubicBezTo>
                  <a:cubicBezTo>
                    <a:pt x="37" y="0"/>
                    <a:pt x="35" y="0"/>
                    <a:pt x="34" y="0"/>
                  </a:cubicBezTo>
                  <a:cubicBezTo>
                    <a:pt x="31" y="1"/>
                    <a:pt x="29" y="2"/>
                    <a:pt x="29" y="3"/>
                  </a:cubicBezTo>
                  <a:cubicBezTo>
                    <a:pt x="29" y="3"/>
                    <a:pt x="30" y="4"/>
                    <a:pt x="31" y="4"/>
                  </a:cubicBezTo>
                  <a:cubicBezTo>
                    <a:pt x="32" y="5"/>
                    <a:pt x="33" y="5"/>
                    <a:pt x="35" y="6"/>
                  </a:cubicBezTo>
                  <a:cubicBezTo>
                    <a:pt x="36" y="6"/>
                    <a:pt x="38" y="7"/>
                    <a:pt x="39" y="8"/>
                  </a:cubicBezTo>
                  <a:cubicBezTo>
                    <a:pt x="40" y="8"/>
                    <a:pt x="41" y="9"/>
                    <a:pt x="41" y="9"/>
                  </a:cubicBezTo>
                  <a:cubicBezTo>
                    <a:pt x="41" y="10"/>
                    <a:pt x="41" y="10"/>
                    <a:pt x="40" y="10"/>
                  </a:cubicBezTo>
                  <a:cubicBezTo>
                    <a:pt x="45" y="14"/>
                    <a:pt x="49" y="21"/>
                    <a:pt x="48" y="27"/>
                  </a:cubicBezTo>
                  <a:cubicBezTo>
                    <a:pt x="48" y="49"/>
                    <a:pt x="48" y="49"/>
                    <a:pt x="48" y="49"/>
                  </a:cubicBezTo>
                  <a:cubicBezTo>
                    <a:pt x="48" y="58"/>
                    <a:pt x="48" y="67"/>
                    <a:pt x="48" y="76"/>
                  </a:cubicBezTo>
                  <a:cubicBezTo>
                    <a:pt x="47" y="83"/>
                    <a:pt x="47" y="83"/>
                    <a:pt x="47" y="83"/>
                  </a:cubicBezTo>
                  <a:cubicBezTo>
                    <a:pt x="47" y="86"/>
                    <a:pt x="47" y="86"/>
                    <a:pt x="47" y="86"/>
                  </a:cubicBezTo>
                  <a:cubicBezTo>
                    <a:pt x="47" y="87"/>
                    <a:pt x="47" y="88"/>
                    <a:pt x="47" y="89"/>
                  </a:cubicBezTo>
                  <a:cubicBezTo>
                    <a:pt x="46" y="93"/>
                    <a:pt x="45" y="96"/>
                    <a:pt x="42" y="98"/>
                  </a:cubicBezTo>
                  <a:cubicBezTo>
                    <a:pt x="45" y="96"/>
                    <a:pt x="46" y="93"/>
                    <a:pt x="47" y="89"/>
                  </a:cubicBezTo>
                  <a:cubicBezTo>
                    <a:pt x="47" y="88"/>
                    <a:pt x="47" y="87"/>
                    <a:pt x="47" y="86"/>
                  </a:cubicBezTo>
                  <a:cubicBezTo>
                    <a:pt x="47" y="83"/>
                    <a:pt x="47" y="83"/>
                    <a:pt x="47" y="83"/>
                  </a:cubicBezTo>
                  <a:cubicBezTo>
                    <a:pt x="47" y="76"/>
                    <a:pt x="47" y="76"/>
                    <a:pt x="47" y="76"/>
                  </a:cubicBezTo>
                  <a:cubicBezTo>
                    <a:pt x="48" y="49"/>
                    <a:pt x="48" y="49"/>
                    <a:pt x="48" y="49"/>
                  </a:cubicBezTo>
                  <a:cubicBezTo>
                    <a:pt x="48" y="27"/>
                    <a:pt x="48" y="27"/>
                    <a:pt x="48" y="27"/>
                  </a:cubicBezTo>
                  <a:cubicBezTo>
                    <a:pt x="48" y="20"/>
                    <a:pt x="45" y="14"/>
                    <a:pt x="39" y="11"/>
                  </a:cubicBezTo>
                  <a:cubicBezTo>
                    <a:pt x="38" y="11"/>
                    <a:pt x="38" y="12"/>
                    <a:pt x="40" y="14"/>
                  </a:cubicBezTo>
                  <a:cubicBezTo>
                    <a:pt x="41" y="15"/>
                    <a:pt x="44" y="18"/>
                    <a:pt x="45" y="22"/>
                  </a:cubicBezTo>
                  <a:cubicBezTo>
                    <a:pt x="46" y="23"/>
                    <a:pt x="46" y="24"/>
                    <a:pt x="46" y="25"/>
                  </a:cubicBezTo>
                  <a:cubicBezTo>
                    <a:pt x="46" y="26"/>
                    <a:pt x="46" y="26"/>
                    <a:pt x="46" y="27"/>
                  </a:cubicBezTo>
                  <a:cubicBezTo>
                    <a:pt x="46" y="29"/>
                    <a:pt x="46" y="29"/>
                    <a:pt x="46" y="29"/>
                  </a:cubicBezTo>
                  <a:cubicBezTo>
                    <a:pt x="46" y="32"/>
                    <a:pt x="46" y="35"/>
                    <a:pt x="46" y="37"/>
                  </a:cubicBezTo>
                  <a:cubicBezTo>
                    <a:pt x="45" y="49"/>
                    <a:pt x="45" y="62"/>
                    <a:pt x="45" y="75"/>
                  </a:cubicBezTo>
                  <a:cubicBezTo>
                    <a:pt x="45" y="85"/>
                    <a:pt x="45" y="85"/>
                    <a:pt x="45" y="85"/>
                  </a:cubicBezTo>
                  <a:cubicBezTo>
                    <a:pt x="45" y="86"/>
                    <a:pt x="45" y="86"/>
                    <a:pt x="45" y="86"/>
                  </a:cubicBezTo>
                  <a:cubicBezTo>
                    <a:pt x="45" y="87"/>
                    <a:pt x="45" y="87"/>
                    <a:pt x="45" y="87"/>
                  </a:cubicBezTo>
                  <a:cubicBezTo>
                    <a:pt x="45" y="88"/>
                    <a:pt x="45" y="89"/>
                    <a:pt x="45" y="89"/>
                  </a:cubicBezTo>
                  <a:cubicBezTo>
                    <a:pt x="44" y="90"/>
                    <a:pt x="44" y="91"/>
                    <a:pt x="44" y="92"/>
                  </a:cubicBezTo>
                  <a:cubicBezTo>
                    <a:pt x="43" y="94"/>
                    <a:pt x="42" y="96"/>
                    <a:pt x="40" y="97"/>
                  </a:cubicBezTo>
                  <a:cubicBezTo>
                    <a:pt x="40" y="97"/>
                    <a:pt x="40" y="97"/>
                    <a:pt x="40" y="97"/>
                  </a:cubicBezTo>
                  <a:cubicBezTo>
                    <a:pt x="40" y="98"/>
                    <a:pt x="39" y="98"/>
                    <a:pt x="39" y="98"/>
                  </a:cubicBezTo>
                  <a:cubicBezTo>
                    <a:pt x="39" y="98"/>
                    <a:pt x="39" y="98"/>
                    <a:pt x="38" y="99"/>
                  </a:cubicBezTo>
                  <a:cubicBezTo>
                    <a:pt x="38" y="99"/>
                    <a:pt x="38" y="99"/>
                    <a:pt x="37" y="99"/>
                  </a:cubicBezTo>
                  <a:cubicBezTo>
                    <a:pt x="36" y="100"/>
                    <a:pt x="35" y="100"/>
                    <a:pt x="34" y="101"/>
                  </a:cubicBezTo>
                  <a:cubicBezTo>
                    <a:pt x="33" y="101"/>
                    <a:pt x="31" y="101"/>
                    <a:pt x="30" y="101"/>
                  </a:cubicBezTo>
                  <a:cubicBezTo>
                    <a:pt x="28" y="101"/>
                    <a:pt x="27" y="101"/>
                    <a:pt x="25" y="101"/>
                  </a:cubicBezTo>
                  <a:cubicBezTo>
                    <a:pt x="22" y="100"/>
                    <a:pt x="20" y="98"/>
                    <a:pt x="18" y="96"/>
                  </a:cubicBezTo>
                  <a:cubicBezTo>
                    <a:pt x="16" y="93"/>
                    <a:pt x="14" y="90"/>
                    <a:pt x="14" y="87"/>
                  </a:cubicBezTo>
                  <a:cubicBezTo>
                    <a:pt x="14" y="87"/>
                    <a:pt x="14" y="87"/>
                    <a:pt x="14" y="86"/>
                  </a:cubicBezTo>
                  <a:cubicBezTo>
                    <a:pt x="14" y="85"/>
                    <a:pt x="14" y="85"/>
                    <a:pt x="14" y="85"/>
                  </a:cubicBezTo>
                  <a:cubicBezTo>
                    <a:pt x="14" y="81"/>
                    <a:pt x="14" y="81"/>
                    <a:pt x="14" y="81"/>
                  </a:cubicBezTo>
                  <a:cubicBezTo>
                    <a:pt x="14" y="75"/>
                    <a:pt x="14" y="75"/>
                    <a:pt x="14" y="75"/>
                  </a:cubicBezTo>
                  <a:cubicBezTo>
                    <a:pt x="14" y="62"/>
                    <a:pt x="14" y="49"/>
                    <a:pt x="14" y="36"/>
                  </a:cubicBezTo>
                  <a:cubicBezTo>
                    <a:pt x="14" y="27"/>
                    <a:pt x="14" y="27"/>
                    <a:pt x="14" y="27"/>
                  </a:cubicBezTo>
                  <a:cubicBezTo>
                    <a:pt x="14" y="26"/>
                    <a:pt x="14" y="26"/>
                    <a:pt x="14" y="26"/>
                  </a:cubicBezTo>
                  <a:cubicBezTo>
                    <a:pt x="14" y="26"/>
                    <a:pt x="14" y="26"/>
                    <a:pt x="14" y="26"/>
                  </a:cubicBezTo>
                  <a:cubicBezTo>
                    <a:pt x="14" y="25"/>
                    <a:pt x="14" y="25"/>
                    <a:pt x="14" y="24"/>
                  </a:cubicBezTo>
                  <a:cubicBezTo>
                    <a:pt x="14" y="23"/>
                    <a:pt x="14" y="22"/>
                    <a:pt x="15" y="21"/>
                  </a:cubicBezTo>
                  <a:cubicBezTo>
                    <a:pt x="16" y="18"/>
                    <a:pt x="19" y="15"/>
                    <a:pt x="22" y="13"/>
                  </a:cubicBezTo>
                  <a:cubicBezTo>
                    <a:pt x="25" y="11"/>
                    <a:pt x="27" y="10"/>
                    <a:pt x="28" y="10"/>
                  </a:cubicBezTo>
                  <a:cubicBezTo>
                    <a:pt x="29" y="10"/>
                    <a:pt x="29" y="9"/>
                    <a:pt x="29" y="9"/>
                  </a:cubicBezTo>
                  <a:cubicBezTo>
                    <a:pt x="29" y="9"/>
                    <a:pt x="30" y="9"/>
                    <a:pt x="30" y="9"/>
                  </a:cubicBezTo>
                  <a:cubicBezTo>
                    <a:pt x="30" y="8"/>
                    <a:pt x="30" y="8"/>
                    <a:pt x="29" y="8"/>
                  </a:cubicBezTo>
                  <a:cubicBezTo>
                    <a:pt x="28" y="7"/>
                    <a:pt x="27" y="6"/>
                    <a:pt x="24" y="6"/>
                  </a:cubicBezTo>
                  <a:cubicBezTo>
                    <a:pt x="21" y="6"/>
                    <a:pt x="17" y="7"/>
                    <a:pt x="13" y="10"/>
                  </a:cubicBezTo>
                  <a:cubicBezTo>
                    <a:pt x="13" y="9"/>
                    <a:pt x="13" y="9"/>
                    <a:pt x="13" y="9"/>
                  </a:cubicBezTo>
                  <a:cubicBezTo>
                    <a:pt x="16" y="6"/>
                    <a:pt x="19" y="5"/>
                    <a:pt x="21" y="4"/>
                  </a:cubicBezTo>
                  <a:cubicBezTo>
                    <a:pt x="22" y="3"/>
                    <a:pt x="23" y="3"/>
                    <a:pt x="23" y="2"/>
                  </a:cubicBezTo>
                  <a:cubicBezTo>
                    <a:pt x="23" y="1"/>
                    <a:pt x="21" y="1"/>
                    <a:pt x="22" y="0"/>
                  </a:cubicBezTo>
                  <a:cubicBezTo>
                    <a:pt x="17" y="1"/>
                    <a:pt x="12" y="4"/>
                    <a:pt x="8" y="8"/>
                  </a:cubicBezTo>
                  <a:cubicBezTo>
                    <a:pt x="4" y="12"/>
                    <a:pt x="1" y="18"/>
                    <a:pt x="0" y="24"/>
                  </a:cubicBezTo>
                  <a:cubicBezTo>
                    <a:pt x="0" y="25"/>
                    <a:pt x="0" y="26"/>
                    <a:pt x="0" y="27"/>
                  </a:cubicBezTo>
                  <a:cubicBezTo>
                    <a:pt x="0" y="29"/>
                    <a:pt x="0" y="29"/>
                    <a:pt x="0" y="29"/>
                  </a:cubicBezTo>
                  <a:cubicBezTo>
                    <a:pt x="0" y="34"/>
                    <a:pt x="0" y="34"/>
                    <a:pt x="0" y="34"/>
                  </a:cubicBezTo>
                  <a:cubicBezTo>
                    <a:pt x="0" y="73"/>
                    <a:pt x="0" y="73"/>
                    <a:pt x="0" y="73"/>
                  </a:cubicBez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3" name="Freeform 35"/>
            <p:cNvSpPr/>
            <p:nvPr/>
          </p:nvSpPr>
          <p:spPr bwMode="auto">
            <a:xfrm>
              <a:off x="6292851" y="2822576"/>
              <a:ext cx="49213" cy="33338"/>
            </a:xfrm>
            <a:custGeom>
              <a:avLst/>
              <a:gdLst>
                <a:gd name="T0" fmla="*/ 13 w 13"/>
                <a:gd name="T1" fmla="*/ 0 h 9"/>
                <a:gd name="T2" fmla="*/ 9 w 13"/>
                <a:gd name="T3" fmla="*/ 3 h 9"/>
                <a:gd name="T4" fmla="*/ 0 w 13"/>
                <a:gd name="T5" fmla="*/ 9 h 9"/>
                <a:gd name="T6" fmla="*/ 0 w 13"/>
                <a:gd name="T7" fmla="*/ 9 h 9"/>
                <a:gd name="T8" fmla="*/ 9 w 13"/>
                <a:gd name="T9" fmla="*/ 3 h 9"/>
                <a:gd name="T10" fmla="*/ 13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3" y="0"/>
                  </a:moveTo>
                  <a:cubicBezTo>
                    <a:pt x="12" y="1"/>
                    <a:pt x="10" y="2"/>
                    <a:pt x="9" y="3"/>
                  </a:cubicBezTo>
                  <a:cubicBezTo>
                    <a:pt x="0" y="9"/>
                    <a:pt x="0" y="9"/>
                    <a:pt x="0" y="9"/>
                  </a:cubicBezTo>
                  <a:cubicBezTo>
                    <a:pt x="0" y="9"/>
                    <a:pt x="0" y="9"/>
                    <a:pt x="0" y="9"/>
                  </a:cubicBezTo>
                  <a:cubicBezTo>
                    <a:pt x="9" y="3"/>
                    <a:pt x="9" y="3"/>
                    <a:pt x="9" y="3"/>
                  </a:cubicBezTo>
                  <a:cubicBezTo>
                    <a:pt x="10" y="2"/>
                    <a:pt x="12" y="1"/>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4" name="Freeform 36"/>
            <p:cNvSpPr/>
            <p:nvPr/>
          </p:nvSpPr>
          <p:spPr bwMode="auto">
            <a:xfrm>
              <a:off x="6289676" y="2833688"/>
              <a:ext cx="3175" cy="22225"/>
            </a:xfrm>
            <a:custGeom>
              <a:avLst/>
              <a:gdLst>
                <a:gd name="T0" fmla="*/ 2 w 2"/>
                <a:gd name="T1" fmla="*/ 14 h 14"/>
                <a:gd name="T2" fmla="*/ 2 w 2"/>
                <a:gd name="T3" fmla="*/ 14 h 14"/>
                <a:gd name="T4" fmla="*/ 0 w 2"/>
                <a:gd name="T5" fmla="*/ 0 h 14"/>
                <a:gd name="T6" fmla="*/ 2 w 2"/>
                <a:gd name="T7" fmla="*/ 14 h 14"/>
              </a:gdLst>
              <a:ahLst/>
              <a:cxnLst>
                <a:cxn ang="0">
                  <a:pos x="T0" y="T1"/>
                </a:cxn>
                <a:cxn ang="0">
                  <a:pos x="T2" y="T3"/>
                </a:cxn>
                <a:cxn ang="0">
                  <a:pos x="T4" y="T5"/>
                </a:cxn>
                <a:cxn ang="0">
                  <a:pos x="T6" y="T7"/>
                </a:cxn>
              </a:cxnLst>
              <a:rect l="0" t="0" r="r" b="b"/>
              <a:pathLst>
                <a:path w="2" h="14">
                  <a:moveTo>
                    <a:pt x="2" y="14"/>
                  </a:moveTo>
                  <a:lnTo>
                    <a:pt x="2" y="14"/>
                  </a:lnTo>
                  <a:lnTo>
                    <a:pt x="0" y="0"/>
                  </a:ln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5" name="Freeform 37"/>
            <p:cNvSpPr>
              <a:spLocks noEditPoints="1"/>
            </p:cNvSpPr>
            <p:nvPr/>
          </p:nvSpPr>
          <p:spPr bwMode="auto">
            <a:xfrm>
              <a:off x="6286501" y="2674938"/>
              <a:ext cx="120650" cy="177800"/>
            </a:xfrm>
            <a:custGeom>
              <a:avLst/>
              <a:gdLst>
                <a:gd name="T0" fmla="*/ 1 w 32"/>
                <a:gd name="T1" fmla="*/ 18 h 47"/>
                <a:gd name="T2" fmla="*/ 3 w 32"/>
                <a:gd name="T3" fmla="*/ 14 h 47"/>
                <a:gd name="T4" fmla="*/ 3 w 32"/>
                <a:gd name="T5" fmla="*/ 13 h 47"/>
                <a:gd name="T6" fmla="*/ 5 w 32"/>
                <a:gd name="T7" fmla="*/ 12 h 47"/>
                <a:gd name="T8" fmla="*/ 2 w 32"/>
                <a:gd name="T9" fmla="*/ 19 h 47"/>
                <a:gd name="T10" fmla="*/ 1 w 32"/>
                <a:gd name="T11" fmla="*/ 38 h 47"/>
                <a:gd name="T12" fmla="*/ 11 w 32"/>
                <a:gd name="T13" fmla="*/ 41 h 47"/>
                <a:gd name="T14" fmla="*/ 15 w 32"/>
                <a:gd name="T15" fmla="*/ 39 h 47"/>
                <a:gd name="T16" fmla="*/ 25 w 32"/>
                <a:gd name="T17" fmla="*/ 27 h 47"/>
                <a:gd name="T18" fmla="*/ 4 w 32"/>
                <a:gd name="T19" fmla="*/ 44 h 47"/>
                <a:gd name="T20" fmla="*/ 10 w 32"/>
                <a:gd name="T21" fmla="*/ 40 h 47"/>
                <a:gd name="T22" fmla="*/ 18 w 32"/>
                <a:gd name="T23" fmla="*/ 34 h 47"/>
                <a:gd name="T24" fmla="*/ 25 w 32"/>
                <a:gd name="T25" fmla="*/ 26 h 47"/>
                <a:gd name="T26" fmla="*/ 20 w 32"/>
                <a:gd name="T27" fmla="*/ 22 h 47"/>
                <a:gd name="T28" fmla="*/ 17 w 32"/>
                <a:gd name="T29" fmla="*/ 23 h 47"/>
                <a:gd name="T30" fmla="*/ 14 w 32"/>
                <a:gd name="T31" fmla="*/ 26 h 47"/>
                <a:gd name="T32" fmla="*/ 15 w 32"/>
                <a:gd name="T33" fmla="*/ 22 h 47"/>
                <a:gd name="T34" fmla="*/ 16 w 32"/>
                <a:gd name="T35" fmla="*/ 20 h 47"/>
                <a:gd name="T36" fmla="*/ 16 w 32"/>
                <a:gd name="T37" fmla="*/ 19 h 47"/>
                <a:gd name="T38" fmla="*/ 17 w 32"/>
                <a:gd name="T39" fmla="*/ 19 h 47"/>
                <a:gd name="T40" fmla="*/ 21 w 32"/>
                <a:gd name="T41" fmla="*/ 20 h 47"/>
                <a:gd name="T42" fmla="*/ 24 w 32"/>
                <a:gd name="T43" fmla="*/ 17 h 47"/>
                <a:gd name="T44" fmla="*/ 27 w 32"/>
                <a:gd name="T45" fmla="*/ 22 h 47"/>
                <a:gd name="T46" fmla="*/ 28 w 32"/>
                <a:gd name="T47" fmla="*/ 8 h 47"/>
                <a:gd name="T48" fmla="*/ 27 w 32"/>
                <a:gd name="T49" fmla="*/ 5 h 47"/>
                <a:gd name="T50" fmla="*/ 26 w 32"/>
                <a:gd name="T51" fmla="*/ 5 h 47"/>
                <a:gd name="T52" fmla="*/ 20 w 32"/>
                <a:gd name="T53" fmla="*/ 1 h 47"/>
                <a:gd name="T54" fmla="*/ 20 w 32"/>
                <a:gd name="T55" fmla="*/ 1 h 47"/>
                <a:gd name="T56" fmla="*/ 15 w 32"/>
                <a:gd name="T57" fmla="*/ 2 h 47"/>
                <a:gd name="T58" fmla="*/ 5 w 32"/>
                <a:gd name="T59" fmla="*/ 10 h 47"/>
                <a:gd name="T60" fmla="*/ 3 w 32"/>
                <a:gd name="T61" fmla="*/ 14 h 47"/>
                <a:gd name="T62" fmla="*/ 2 w 32"/>
                <a:gd name="T63" fmla="*/ 16 h 47"/>
                <a:gd name="T64" fmla="*/ 0 w 32"/>
                <a:gd name="T65" fmla="*/ 38 h 47"/>
                <a:gd name="T66" fmla="*/ 1 w 32"/>
                <a:gd name="T67" fmla="*/ 38 h 47"/>
                <a:gd name="T68" fmla="*/ 11 w 32"/>
                <a:gd name="T69" fmla="*/ 29 h 47"/>
                <a:gd name="T70" fmla="*/ 11 w 32"/>
                <a:gd name="T71" fmla="*/ 29 h 47"/>
                <a:gd name="T72" fmla="*/ 11 w 32"/>
                <a:gd name="T73" fmla="*/ 29 h 47"/>
                <a:gd name="T74" fmla="*/ 3 w 32"/>
                <a:gd name="T75" fmla="*/ 24 h 47"/>
                <a:gd name="T76" fmla="*/ 4 w 32"/>
                <a:gd name="T77" fmla="*/ 42 h 47"/>
                <a:gd name="T78" fmla="*/ 6 w 32"/>
                <a:gd name="T79" fmla="*/ 32 h 47"/>
                <a:gd name="T80" fmla="*/ 5 w 32"/>
                <a:gd name="T81" fmla="*/ 33 h 47"/>
                <a:gd name="T82" fmla="*/ 6 w 32"/>
                <a:gd name="T83" fmla="*/ 32 h 47"/>
                <a:gd name="T84" fmla="*/ 11 w 32"/>
                <a:gd name="T85" fmla="*/ 34 h 47"/>
                <a:gd name="T86" fmla="*/ 11 w 32"/>
                <a:gd name="T87" fmla="*/ 36 h 47"/>
                <a:gd name="T88" fmla="*/ 21 w 32"/>
                <a:gd name="T8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25"/>
                  </a:moveTo>
                  <a:cubicBezTo>
                    <a:pt x="0" y="23"/>
                    <a:pt x="1" y="21"/>
                    <a:pt x="1" y="18"/>
                  </a:cubicBezTo>
                  <a:cubicBezTo>
                    <a:pt x="2" y="17"/>
                    <a:pt x="2" y="16"/>
                    <a:pt x="3" y="15"/>
                  </a:cubicBezTo>
                  <a:cubicBezTo>
                    <a:pt x="3" y="14"/>
                    <a:pt x="3" y="14"/>
                    <a:pt x="3" y="14"/>
                  </a:cubicBezTo>
                  <a:cubicBezTo>
                    <a:pt x="3" y="14"/>
                    <a:pt x="3" y="14"/>
                    <a:pt x="3" y="14"/>
                  </a:cubicBezTo>
                  <a:cubicBezTo>
                    <a:pt x="3" y="13"/>
                    <a:pt x="3" y="13"/>
                    <a:pt x="3" y="13"/>
                  </a:cubicBezTo>
                  <a:cubicBezTo>
                    <a:pt x="4" y="12"/>
                    <a:pt x="4" y="12"/>
                    <a:pt x="5" y="11"/>
                  </a:cubicBezTo>
                  <a:cubicBezTo>
                    <a:pt x="5" y="11"/>
                    <a:pt x="5" y="12"/>
                    <a:pt x="5" y="12"/>
                  </a:cubicBezTo>
                  <a:cubicBezTo>
                    <a:pt x="4" y="13"/>
                    <a:pt x="4" y="14"/>
                    <a:pt x="3" y="15"/>
                  </a:cubicBezTo>
                  <a:cubicBezTo>
                    <a:pt x="3" y="16"/>
                    <a:pt x="3" y="18"/>
                    <a:pt x="2" y="19"/>
                  </a:cubicBezTo>
                  <a:cubicBezTo>
                    <a:pt x="2" y="21"/>
                    <a:pt x="1" y="23"/>
                    <a:pt x="1" y="25"/>
                  </a:cubicBezTo>
                  <a:cubicBezTo>
                    <a:pt x="1" y="29"/>
                    <a:pt x="1" y="34"/>
                    <a:pt x="1" y="38"/>
                  </a:cubicBezTo>
                  <a:cubicBezTo>
                    <a:pt x="3" y="47"/>
                    <a:pt x="3" y="47"/>
                    <a:pt x="3" y="47"/>
                  </a:cubicBezTo>
                  <a:cubicBezTo>
                    <a:pt x="11" y="41"/>
                    <a:pt x="11" y="41"/>
                    <a:pt x="11" y="41"/>
                  </a:cubicBezTo>
                  <a:cubicBezTo>
                    <a:pt x="12" y="40"/>
                    <a:pt x="13" y="39"/>
                    <a:pt x="15" y="38"/>
                  </a:cubicBezTo>
                  <a:cubicBezTo>
                    <a:pt x="15" y="39"/>
                    <a:pt x="15" y="39"/>
                    <a:pt x="15" y="39"/>
                  </a:cubicBezTo>
                  <a:cubicBezTo>
                    <a:pt x="18" y="37"/>
                    <a:pt x="21" y="34"/>
                    <a:pt x="24" y="32"/>
                  </a:cubicBezTo>
                  <a:cubicBezTo>
                    <a:pt x="25" y="30"/>
                    <a:pt x="25" y="29"/>
                    <a:pt x="25" y="27"/>
                  </a:cubicBezTo>
                  <a:cubicBezTo>
                    <a:pt x="20" y="32"/>
                    <a:pt x="15" y="36"/>
                    <a:pt x="10" y="40"/>
                  </a:cubicBezTo>
                  <a:cubicBezTo>
                    <a:pt x="4" y="44"/>
                    <a:pt x="4" y="44"/>
                    <a:pt x="4" y="44"/>
                  </a:cubicBezTo>
                  <a:cubicBezTo>
                    <a:pt x="4" y="43"/>
                    <a:pt x="4" y="43"/>
                    <a:pt x="4" y="43"/>
                  </a:cubicBezTo>
                  <a:cubicBezTo>
                    <a:pt x="10" y="40"/>
                    <a:pt x="10" y="40"/>
                    <a:pt x="10" y="40"/>
                  </a:cubicBezTo>
                  <a:cubicBezTo>
                    <a:pt x="10" y="39"/>
                    <a:pt x="10" y="39"/>
                    <a:pt x="10" y="39"/>
                  </a:cubicBezTo>
                  <a:cubicBezTo>
                    <a:pt x="13" y="38"/>
                    <a:pt x="16" y="36"/>
                    <a:pt x="18" y="34"/>
                  </a:cubicBezTo>
                  <a:cubicBezTo>
                    <a:pt x="20" y="31"/>
                    <a:pt x="22" y="29"/>
                    <a:pt x="24" y="27"/>
                  </a:cubicBezTo>
                  <a:cubicBezTo>
                    <a:pt x="25" y="26"/>
                    <a:pt x="25" y="26"/>
                    <a:pt x="25" y="26"/>
                  </a:cubicBezTo>
                  <a:cubicBezTo>
                    <a:pt x="25" y="25"/>
                    <a:pt x="25" y="25"/>
                    <a:pt x="25" y="24"/>
                  </a:cubicBezTo>
                  <a:cubicBezTo>
                    <a:pt x="24" y="22"/>
                    <a:pt x="22" y="21"/>
                    <a:pt x="20" y="22"/>
                  </a:cubicBezTo>
                  <a:cubicBezTo>
                    <a:pt x="19" y="23"/>
                    <a:pt x="19" y="24"/>
                    <a:pt x="19" y="24"/>
                  </a:cubicBezTo>
                  <a:cubicBezTo>
                    <a:pt x="18" y="24"/>
                    <a:pt x="18" y="23"/>
                    <a:pt x="17" y="23"/>
                  </a:cubicBezTo>
                  <a:cubicBezTo>
                    <a:pt x="16" y="24"/>
                    <a:pt x="15" y="26"/>
                    <a:pt x="14" y="27"/>
                  </a:cubicBezTo>
                  <a:cubicBezTo>
                    <a:pt x="14" y="27"/>
                    <a:pt x="14" y="26"/>
                    <a:pt x="14" y="26"/>
                  </a:cubicBezTo>
                  <a:cubicBezTo>
                    <a:pt x="15" y="25"/>
                    <a:pt x="16" y="24"/>
                    <a:pt x="17" y="22"/>
                  </a:cubicBezTo>
                  <a:cubicBezTo>
                    <a:pt x="16" y="22"/>
                    <a:pt x="16" y="22"/>
                    <a:pt x="15" y="22"/>
                  </a:cubicBezTo>
                  <a:cubicBezTo>
                    <a:pt x="15" y="22"/>
                    <a:pt x="15" y="21"/>
                    <a:pt x="15" y="21"/>
                  </a:cubicBezTo>
                  <a:cubicBezTo>
                    <a:pt x="15" y="20"/>
                    <a:pt x="16" y="20"/>
                    <a:pt x="16" y="20"/>
                  </a:cubicBezTo>
                  <a:cubicBezTo>
                    <a:pt x="16" y="20"/>
                    <a:pt x="16" y="20"/>
                    <a:pt x="16" y="19"/>
                  </a:cubicBezTo>
                  <a:cubicBezTo>
                    <a:pt x="16" y="19"/>
                    <a:pt x="16" y="19"/>
                    <a:pt x="16" y="19"/>
                  </a:cubicBezTo>
                  <a:cubicBezTo>
                    <a:pt x="16" y="19"/>
                    <a:pt x="16" y="19"/>
                    <a:pt x="17" y="19"/>
                  </a:cubicBezTo>
                  <a:cubicBezTo>
                    <a:pt x="17" y="19"/>
                    <a:pt x="17" y="19"/>
                    <a:pt x="17" y="19"/>
                  </a:cubicBezTo>
                  <a:cubicBezTo>
                    <a:pt x="18" y="20"/>
                    <a:pt x="18" y="20"/>
                    <a:pt x="18" y="20"/>
                  </a:cubicBezTo>
                  <a:cubicBezTo>
                    <a:pt x="19" y="20"/>
                    <a:pt x="20" y="20"/>
                    <a:pt x="21" y="20"/>
                  </a:cubicBezTo>
                  <a:cubicBezTo>
                    <a:pt x="21" y="19"/>
                    <a:pt x="22" y="18"/>
                    <a:pt x="23" y="17"/>
                  </a:cubicBezTo>
                  <a:cubicBezTo>
                    <a:pt x="24" y="17"/>
                    <a:pt x="24" y="17"/>
                    <a:pt x="24" y="17"/>
                  </a:cubicBezTo>
                  <a:cubicBezTo>
                    <a:pt x="23" y="20"/>
                    <a:pt x="24" y="20"/>
                    <a:pt x="25" y="21"/>
                  </a:cubicBezTo>
                  <a:cubicBezTo>
                    <a:pt x="25" y="21"/>
                    <a:pt x="27" y="21"/>
                    <a:pt x="27" y="22"/>
                  </a:cubicBezTo>
                  <a:cubicBezTo>
                    <a:pt x="28" y="18"/>
                    <a:pt x="28" y="15"/>
                    <a:pt x="29" y="11"/>
                  </a:cubicBezTo>
                  <a:cubicBezTo>
                    <a:pt x="29" y="11"/>
                    <a:pt x="28" y="9"/>
                    <a:pt x="28" y="8"/>
                  </a:cubicBezTo>
                  <a:cubicBezTo>
                    <a:pt x="28" y="8"/>
                    <a:pt x="28" y="7"/>
                    <a:pt x="27" y="6"/>
                  </a:cubicBezTo>
                  <a:cubicBezTo>
                    <a:pt x="27" y="6"/>
                    <a:pt x="27" y="6"/>
                    <a:pt x="27" y="5"/>
                  </a:cubicBezTo>
                  <a:cubicBezTo>
                    <a:pt x="27" y="5"/>
                    <a:pt x="27" y="5"/>
                    <a:pt x="27" y="5"/>
                  </a:cubicBezTo>
                  <a:cubicBezTo>
                    <a:pt x="26" y="5"/>
                    <a:pt x="26" y="5"/>
                    <a:pt x="26" y="5"/>
                  </a:cubicBezTo>
                  <a:cubicBezTo>
                    <a:pt x="26" y="5"/>
                    <a:pt x="26" y="5"/>
                    <a:pt x="26" y="5"/>
                  </a:cubicBezTo>
                  <a:cubicBezTo>
                    <a:pt x="32" y="8"/>
                    <a:pt x="19" y="0"/>
                    <a:pt x="20" y="1"/>
                  </a:cubicBezTo>
                  <a:cubicBezTo>
                    <a:pt x="20" y="1"/>
                    <a:pt x="20" y="1"/>
                    <a:pt x="20" y="1"/>
                  </a:cubicBezTo>
                  <a:cubicBezTo>
                    <a:pt x="20" y="1"/>
                    <a:pt x="20" y="1"/>
                    <a:pt x="20" y="1"/>
                  </a:cubicBezTo>
                  <a:cubicBezTo>
                    <a:pt x="20" y="1"/>
                    <a:pt x="20" y="1"/>
                    <a:pt x="20" y="1"/>
                  </a:cubicBezTo>
                  <a:cubicBezTo>
                    <a:pt x="18" y="1"/>
                    <a:pt x="17" y="2"/>
                    <a:pt x="15" y="2"/>
                  </a:cubicBezTo>
                  <a:cubicBezTo>
                    <a:pt x="13" y="3"/>
                    <a:pt x="11" y="4"/>
                    <a:pt x="10" y="5"/>
                  </a:cubicBezTo>
                  <a:cubicBezTo>
                    <a:pt x="8" y="7"/>
                    <a:pt x="7" y="8"/>
                    <a:pt x="5" y="10"/>
                  </a:cubicBezTo>
                  <a:cubicBezTo>
                    <a:pt x="4" y="11"/>
                    <a:pt x="4" y="12"/>
                    <a:pt x="3" y="13"/>
                  </a:cubicBezTo>
                  <a:cubicBezTo>
                    <a:pt x="3" y="13"/>
                    <a:pt x="3" y="13"/>
                    <a:pt x="3" y="14"/>
                  </a:cubicBezTo>
                  <a:cubicBezTo>
                    <a:pt x="2" y="14"/>
                    <a:pt x="2" y="14"/>
                    <a:pt x="2" y="14"/>
                  </a:cubicBezTo>
                  <a:cubicBezTo>
                    <a:pt x="2" y="15"/>
                    <a:pt x="2" y="15"/>
                    <a:pt x="2" y="16"/>
                  </a:cubicBezTo>
                  <a:cubicBezTo>
                    <a:pt x="0" y="20"/>
                    <a:pt x="0" y="23"/>
                    <a:pt x="0" y="27"/>
                  </a:cubicBezTo>
                  <a:cubicBezTo>
                    <a:pt x="0" y="31"/>
                    <a:pt x="0" y="34"/>
                    <a:pt x="0" y="38"/>
                  </a:cubicBezTo>
                  <a:cubicBezTo>
                    <a:pt x="1" y="42"/>
                    <a:pt x="1" y="42"/>
                    <a:pt x="1" y="42"/>
                  </a:cubicBezTo>
                  <a:cubicBezTo>
                    <a:pt x="1" y="38"/>
                    <a:pt x="1" y="38"/>
                    <a:pt x="1" y="38"/>
                  </a:cubicBezTo>
                  <a:cubicBezTo>
                    <a:pt x="0" y="34"/>
                    <a:pt x="0" y="29"/>
                    <a:pt x="0" y="25"/>
                  </a:cubicBezTo>
                  <a:close/>
                  <a:moveTo>
                    <a:pt x="11" y="29"/>
                  </a:moveTo>
                  <a:cubicBezTo>
                    <a:pt x="11" y="29"/>
                    <a:pt x="11" y="29"/>
                    <a:pt x="11" y="29"/>
                  </a:cubicBezTo>
                  <a:cubicBezTo>
                    <a:pt x="11" y="29"/>
                    <a:pt x="11" y="29"/>
                    <a:pt x="11" y="29"/>
                  </a:cubicBezTo>
                  <a:cubicBezTo>
                    <a:pt x="11" y="29"/>
                    <a:pt x="11" y="29"/>
                    <a:pt x="11" y="29"/>
                  </a:cubicBezTo>
                  <a:cubicBezTo>
                    <a:pt x="11" y="29"/>
                    <a:pt x="11" y="29"/>
                    <a:pt x="11" y="29"/>
                  </a:cubicBezTo>
                  <a:close/>
                  <a:moveTo>
                    <a:pt x="3" y="37"/>
                  </a:moveTo>
                  <a:cubicBezTo>
                    <a:pt x="2" y="33"/>
                    <a:pt x="2" y="28"/>
                    <a:pt x="3" y="24"/>
                  </a:cubicBezTo>
                  <a:cubicBezTo>
                    <a:pt x="2" y="28"/>
                    <a:pt x="3" y="33"/>
                    <a:pt x="3" y="37"/>
                  </a:cubicBezTo>
                  <a:cubicBezTo>
                    <a:pt x="4" y="42"/>
                    <a:pt x="4" y="42"/>
                    <a:pt x="4" y="42"/>
                  </a:cubicBezTo>
                  <a:lnTo>
                    <a:pt x="3" y="37"/>
                  </a:lnTo>
                  <a:close/>
                  <a:moveTo>
                    <a:pt x="6" y="32"/>
                  </a:moveTo>
                  <a:cubicBezTo>
                    <a:pt x="6" y="32"/>
                    <a:pt x="6" y="32"/>
                    <a:pt x="6" y="32"/>
                  </a:cubicBezTo>
                  <a:cubicBezTo>
                    <a:pt x="6" y="33"/>
                    <a:pt x="5" y="33"/>
                    <a:pt x="5" y="33"/>
                  </a:cubicBezTo>
                  <a:cubicBezTo>
                    <a:pt x="5" y="33"/>
                    <a:pt x="5" y="33"/>
                    <a:pt x="5" y="33"/>
                  </a:cubicBezTo>
                  <a:cubicBezTo>
                    <a:pt x="5" y="33"/>
                    <a:pt x="6" y="33"/>
                    <a:pt x="6" y="32"/>
                  </a:cubicBezTo>
                  <a:close/>
                  <a:moveTo>
                    <a:pt x="11" y="36"/>
                  </a:moveTo>
                  <a:cubicBezTo>
                    <a:pt x="11" y="35"/>
                    <a:pt x="11" y="35"/>
                    <a:pt x="11" y="34"/>
                  </a:cubicBezTo>
                  <a:cubicBezTo>
                    <a:pt x="11" y="34"/>
                    <a:pt x="11" y="34"/>
                    <a:pt x="11" y="34"/>
                  </a:cubicBezTo>
                  <a:cubicBezTo>
                    <a:pt x="11" y="35"/>
                    <a:pt x="11" y="35"/>
                    <a:pt x="11" y="36"/>
                  </a:cubicBezTo>
                  <a:close/>
                  <a:moveTo>
                    <a:pt x="21" y="15"/>
                  </a:moveTo>
                  <a:cubicBezTo>
                    <a:pt x="21" y="15"/>
                    <a:pt x="21" y="15"/>
                    <a:pt x="21" y="15"/>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38"/>
            <p:cNvSpPr/>
            <p:nvPr/>
          </p:nvSpPr>
          <p:spPr bwMode="auto">
            <a:xfrm>
              <a:off x="5940426" y="2652713"/>
              <a:ext cx="112713" cy="173038"/>
            </a:xfrm>
            <a:custGeom>
              <a:avLst/>
              <a:gdLst>
                <a:gd name="T0" fmla="*/ 15 w 30"/>
                <a:gd name="T1" fmla="*/ 42 h 46"/>
                <a:gd name="T2" fmla="*/ 16 w 30"/>
                <a:gd name="T3" fmla="*/ 41 h 46"/>
                <a:gd name="T4" fmla="*/ 17 w 30"/>
                <a:gd name="T5" fmla="*/ 36 h 46"/>
                <a:gd name="T6" fmla="*/ 14 w 30"/>
                <a:gd name="T7" fmla="*/ 36 h 46"/>
                <a:gd name="T8" fmla="*/ 10 w 30"/>
                <a:gd name="T9" fmla="*/ 40 h 46"/>
                <a:gd name="T10" fmla="*/ 7 w 30"/>
                <a:gd name="T11" fmla="*/ 43 h 46"/>
                <a:gd name="T12" fmla="*/ 6 w 30"/>
                <a:gd name="T13" fmla="*/ 41 h 46"/>
                <a:gd name="T14" fmla="*/ 5 w 30"/>
                <a:gd name="T15" fmla="*/ 36 h 46"/>
                <a:gd name="T16" fmla="*/ 4 w 30"/>
                <a:gd name="T17" fmla="*/ 37 h 46"/>
                <a:gd name="T18" fmla="*/ 3 w 30"/>
                <a:gd name="T19" fmla="*/ 31 h 46"/>
                <a:gd name="T20" fmla="*/ 4 w 30"/>
                <a:gd name="T21" fmla="*/ 36 h 46"/>
                <a:gd name="T22" fmla="*/ 4 w 30"/>
                <a:gd name="T23" fmla="*/ 36 h 46"/>
                <a:gd name="T24" fmla="*/ 5 w 30"/>
                <a:gd name="T25" fmla="*/ 36 h 46"/>
                <a:gd name="T26" fmla="*/ 5 w 30"/>
                <a:gd name="T27" fmla="*/ 37 h 46"/>
                <a:gd name="T28" fmla="*/ 7 w 30"/>
                <a:gd name="T29" fmla="*/ 43 h 46"/>
                <a:gd name="T30" fmla="*/ 12 w 30"/>
                <a:gd name="T31" fmla="*/ 38 h 46"/>
                <a:gd name="T32" fmla="*/ 14 w 30"/>
                <a:gd name="T33" fmla="*/ 36 h 46"/>
                <a:gd name="T34" fmla="*/ 15 w 30"/>
                <a:gd name="T35" fmla="*/ 38 h 46"/>
                <a:gd name="T36" fmla="*/ 15 w 30"/>
                <a:gd name="T37" fmla="*/ 38 h 46"/>
                <a:gd name="T38" fmla="*/ 25 w 30"/>
                <a:gd name="T39" fmla="*/ 26 h 46"/>
                <a:gd name="T40" fmla="*/ 24 w 30"/>
                <a:gd name="T41" fmla="*/ 20 h 46"/>
                <a:gd name="T42" fmla="*/ 19 w 30"/>
                <a:gd name="T43" fmla="*/ 20 h 46"/>
                <a:gd name="T44" fmla="*/ 12 w 30"/>
                <a:gd name="T45" fmla="*/ 27 h 46"/>
                <a:gd name="T46" fmla="*/ 12 w 30"/>
                <a:gd name="T47" fmla="*/ 27 h 46"/>
                <a:gd name="T48" fmla="*/ 12 w 30"/>
                <a:gd name="T49" fmla="*/ 27 h 46"/>
                <a:gd name="T50" fmla="*/ 13 w 30"/>
                <a:gd name="T51" fmla="*/ 26 h 46"/>
                <a:gd name="T52" fmla="*/ 17 w 30"/>
                <a:gd name="T53" fmla="*/ 18 h 46"/>
                <a:gd name="T54" fmla="*/ 15 w 30"/>
                <a:gd name="T55" fmla="*/ 20 h 46"/>
                <a:gd name="T56" fmla="*/ 14 w 30"/>
                <a:gd name="T57" fmla="*/ 19 h 46"/>
                <a:gd name="T58" fmla="*/ 15 w 30"/>
                <a:gd name="T59" fmla="*/ 16 h 46"/>
                <a:gd name="T60" fmla="*/ 16 w 30"/>
                <a:gd name="T61" fmla="*/ 15 h 46"/>
                <a:gd name="T62" fmla="*/ 18 w 30"/>
                <a:gd name="T63" fmla="*/ 16 h 46"/>
                <a:gd name="T64" fmla="*/ 20 w 30"/>
                <a:gd name="T65" fmla="*/ 17 h 46"/>
                <a:gd name="T66" fmla="*/ 25 w 30"/>
                <a:gd name="T67" fmla="*/ 13 h 46"/>
                <a:gd name="T68" fmla="*/ 29 w 30"/>
                <a:gd name="T69" fmla="*/ 18 h 46"/>
                <a:gd name="T70" fmla="*/ 28 w 30"/>
                <a:gd name="T71" fmla="*/ 2 h 46"/>
                <a:gd name="T72" fmla="*/ 18 w 30"/>
                <a:gd name="T73" fmla="*/ 0 h 46"/>
                <a:gd name="T74" fmla="*/ 0 w 30"/>
                <a:gd name="T75" fmla="*/ 28 h 46"/>
                <a:gd name="T76" fmla="*/ 2 w 30"/>
                <a:gd name="T77" fmla="*/ 40 h 46"/>
                <a:gd name="T78" fmla="*/ 2 w 30"/>
                <a:gd name="T79" fmla="*/ 40 h 46"/>
                <a:gd name="T80" fmla="*/ 3 w 30"/>
                <a:gd name="T81" fmla="*/ 39 h 46"/>
                <a:gd name="T82" fmla="*/ 6 w 30"/>
                <a:gd name="T83" fmla="*/ 44 h 46"/>
                <a:gd name="T84" fmla="*/ 11 w 30"/>
                <a:gd name="T85" fmla="*/ 41 h 46"/>
                <a:gd name="T86" fmla="*/ 6 w 30"/>
                <a:gd name="T87" fmla="*/ 45 h 46"/>
                <a:gd name="T88" fmla="*/ 4 w 30"/>
                <a:gd name="T89" fmla="*/ 40 h 46"/>
                <a:gd name="T90" fmla="*/ 4 w 30"/>
                <a:gd name="T91" fmla="*/ 38 h 46"/>
                <a:gd name="T92" fmla="*/ 2 w 30"/>
                <a:gd name="T93" fmla="*/ 40 h 46"/>
                <a:gd name="T94" fmla="*/ 2 w 30"/>
                <a:gd name="T95" fmla="*/ 38 h 46"/>
                <a:gd name="T96" fmla="*/ 3 w 30"/>
                <a:gd name="T97" fmla="*/ 17 h 46"/>
                <a:gd name="T98" fmla="*/ 4 w 30"/>
                <a:gd name="T99" fmla="*/ 38 h 46"/>
                <a:gd name="T100" fmla="*/ 4 w 30"/>
                <a:gd name="T101" fmla="*/ 38 h 46"/>
                <a:gd name="T102" fmla="*/ 6 w 30"/>
                <a:gd name="T103" fmla="*/ 44 h 46"/>
                <a:gd name="T104" fmla="*/ 7 w 30"/>
                <a:gd name="T105" fmla="*/ 44 h 46"/>
                <a:gd name="T106" fmla="*/ 11 w 30"/>
                <a:gd name="T107" fmla="*/ 41 h 46"/>
                <a:gd name="T108" fmla="*/ 14 w 30"/>
                <a:gd name="T109" fmla="*/ 38 h 46"/>
                <a:gd name="T110" fmla="*/ 15 w 30"/>
                <a:gd name="T111"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 h="46">
                  <a:moveTo>
                    <a:pt x="15" y="42"/>
                  </a:moveTo>
                  <a:cubicBezTo>
                    <a:pt x="15" y="42"/>
                    <a:pt x="15" y="42"/>
                    <a:pt x="15" y="42"/>
                  </a:cubicBezTo>
                  <a:cubicBezTo>
                    <a:pt x="15" y="42"/>
                    <a:pt x="15" y="42"/>
                    <a:pt x="15" y="42"/>
                  </a:cubicBezTo>
                  <a:cubicBezTo>
                    <a:pt x="15" y="42"/>
                    <a:pt x="15" y="42"/>
                    <a:pt x="15" y="42"/>
                  </a:cubicBezTo>
                  <a:cubicBezTo>
                    <a:pt x="15" y="42"/>
                    <a:pt x="15" y="42"/>
                    <a:pt x="15" y="42"/>
                  </a:cubicBezTo>
                  <a:cubicBezTo>
                    <a:pt x="16" y="41"/>
                    <a:pt x="16" y="41"/>
                    <a:pt x="16" y="41"/>
                  </a:cubicBezTo>
                  <a:cubicBezTo>
                    <a:pt x="18" y="39"/>
                    <a:pt x="20" y="36"/>
                    <a:pt x="22" y="34"/>
                  </a:cubicBezTo>
                  <a:cubicBezTo>
                    <a:pt x="24" y="32"/>
                    <a:pt x="25" y="29"/>
                    <a:pt x="25" y="27"/>
                  </a:cubicBezTo>
                  <a:cubicBezTo>
                    <a:pt x="22" y="30"/>
                    <a:pt x="20" y="33"/>
                    <a:pt x="17" y="36"/>
                  </a:cubicBezTo>
                  <a:cubicBezTo>
                    <a:pt x="16" y="37"/>
                    <a:pt x="16" y="38"/>
                    <a:pt x="15" y="38"/>
                  </a:cubicBezTo>
                  <a:cubicBezTo>
                    <a:pt x="15" y="37"/>
                    <a:pt x="15" y="37"/>
                    <a:pt x="15" y="37"/>
                  </a:cubicBezTo>
                  <a:cubicBezTo>
                    <a:pt x="15" y="36"/>
                    <a:pt x="15" y="36"/>
                    <a:pt x="14" y="36"/>
                  </a:cubicBezTo>
                  <a:cubicBezTo>
                    <a:pt x="14" y="36"/>
                    <a:pt x="14" y="36"/>
                    <a:pt x="14" y="36"/>
                  </a:cubicBezTo>
                  <a:cubicBezTo>
                    <a:pt x="13" y="37"/>
                    <a:pt x="13" y="37"/>
                    <a:pt x="13" y="37"/>
                  </a:cubicBezTo>
                  <a:cubicBezTo>
                    <a:pt x="12" y="38"/>
                    <a:pt x="11" y="39"/>
                    <a:pt x="10" y="40"/>
                  </a:cubicBezTo>
                  <a:cubicBezTo>
                    <a:pt x="9" y="41"/>
                    <a:pt x="8" y="42"/>
                    <a:pt x="7" y="43"/>
                  </a:cubicBezTo>
                  <a:cubicBezTo>
                    <a:pt x="7" y="43"/>
                    <a:pt x="7" y="43"/>
                    <a:pt x="7" y="43"/>
                  </a:cubicBezTo>
                  <a:cubicBezTo>
                    <a:pt x="7" y="43"/>
                    <a:pt x="7" y="43"/>
                    <a:pt x="7" y="43"/>
                  </a:cubicBezTo>
                  <a:cubicBezTo>
                    <a:pt x="7" y="43"/>
                    <a:pt x="7" y="43"/>
                    <a:pt x="7" y="43"/>
                  </a:cubicBezTo>
                  <a:cubicBezTo>
                    <a:pt x="7" y="42"/>
                    <a:pt x="7" y="42"/>
                    <a:pt x="7" y="42"/>
                  </a:cubicBezTo>
                  <a:cubicBezTo>
                    <a:pt x="6" y="41"/>
                    <a:pt x="6" y="41"/>
                    <a:pt x="6" y="41"/>
                  </a:cubicBezTo>
                  <a:cubicBezTo>
                    <a:pt x="6" y="40"/>
                    <a:pt x="6" y="40"/>
                    <a:pt x="5" y="39"/>
                  </a:cubicBezTo>
                  <a:cubicBezTo>
                    <a:pt x="5" y="38"/>
                    <a:pt x="5" y="37"/>
                    <a:pt x="5" y="36"/>
                  </a:cubicBezTo>
                  <a:cubicBezTo>
                    <a:pt x="5" y="36"/>
                    <a:pt x="5" y="36"/>
                    <a:pt x="5" y="36"/>
                  </a:cubicBezTo>
                  <a:cubicBezTo>
                    <a:pt x="5" y="36"/>
                    <a:pt x="4" y="36"/>
                    <a:pt x="4" y="36"/>
                  </a:cubicBezTo>
                  <a:cubicBezTo>
                    <a:pt x="4" y="37"/>
                    <a:pt x="4" y="37"/>
                    <a:pt x="4" y="37"/>
                  </a:cubicBezTo>
                  <a:cubicBezTo>
                    <a:pt x="4" y="37"/>
                    <a:pt x="4" y="37"/>
                    <a:pt x="4" y="37"/>
                  </a:cubicBezTo>
                  <a:cubicBezTo>
                    <a:pt x="4" y="37"/>
                    <a:pt x="4" y="37"/>
                    <a:pt x="4" y="37"/>
                  </a:cubicBezTo>
                  <a:cubicBezTo>
                    <a:pt x="4" y="36"/>
                    <a:pt x="3" y="36"/>
                    <a:pt x="3" y="36"/>
                  </a:cubicBezTo>
                  <a:cubicBezTo>
                    <a:pt x="3" y="34"/>
                    <a:pt x="3" y="32"/>
                    <a:pt x="3" y="31"/>
                  </a:cubicBezTo>
                  <a:cubicBezTo>
                    <a:pt x="3" y="32"/>
                    <a:pt x="3" y="33"/>
                    <a:pt x="3" y="35"/>
                  </a:cubicBezTo>
                  <a:cubicBezTo>
                    <a:pt x="4" y="36"/>
                    <a:pt x="4" y="36"/>
                    <a:pt x="4" y="36"/>
                  </a:cubicBezTo>
                  <a:cubicBezTo>
                    <a:pt x="4" y="36"/>
                    <a:pt x="4" y="36"/>
                    <a:pt x="4" y="36"/>
                  </a:cubicBezTo>
                  <a:cubicBezTo>
                    <a:pt x="4" y="36"/>
                    <a:pt x="4" y="36"/>
                    <a:pt x="4" y="36"/>
                  </a:cubicBezTo>
                  <a:cubicBezTo>
                    <a:pt x="4" y="36"/>
                    <a:pt x="4" y="37"/>
                    <a:pt x="4" y="37"/>
                  </a:cubicBezTo>
                  <a:cubicBezTo>
                    <a:pt x="4" y="36"/>
                    <a:pt x="4" y="36"/>
                    <a:pt x="4" y="36"/>
                  </a:cubicBezTo>
                  <a:cubicBezTo>
                    <a:pt x="5" y="36"/>
                    <a:pt x="5" y="36"/>
                    <a:pt x="5" y="36"/>
                  </a:cubicBezTo>
                  <a:cubicBezTo>
                    <a:pt x="5" y="36"/>
                    <a:pt x="5" y="36"/>
                    <a:pt x="5" y="36"/>
                  </a:cubicBezTo>
                  <a:cubicBezTo>
                    <a:pt x="5" y="36"/>
                    <a:pt x="5" y="36"/>
                    <a:pt x="5" y="36"/>
                  </a:cubicBezTo>
                  <a:cubicBezTo>
                    <a:pt x="5" y="36"/>
                    <a:pt x="5" y="36"/>
                    <a:pt x="5" y="36"/>
                  </a:cubicBezTo>
                  <a:cubicBezTo>
                    <a:pt x="5" y="36"/>
                    <a:pt x="5" y="36"/>
                    <a:pt x="5" y="36"/>
                  </a:cubicBezTo>
                  <a:cubicBezTo>
                    <a:pt x="5" y="37"/>
                    <a:pt x="5" y="37"/>
                    <a:pt x="5" y="37"/>
                  </a:cubicBezTo>
                  <a:cubicBezTo>
                    <a:pt x="6" y="39"/>
                    <a:pt x="6" y="40"/>
                    <a:pt x="7" y="41"/>
                  </a:cubicBezTo>
                  <a:cubicBezTo>
                    <a:pt x="7" y="42"/>
                    <a:pt x="7" y="42"/>
                    <a:pt x="7" y="42"/>
                  </a:cubicBezTo>
                  <a:cubicBezTo>
                    <a:pt x="7" y="43"/>
                    <a:pt x="7" y="43"/>
                    <a:pt x="7" y="43"/>
                  </a:cubicBezTo>
                  <a:cubicBezTo>
                    <a:pt x="7" y="43"/>
                    <a:pt x="7" y="42"/>
                    <a:pt x="8" y="42"/>
                  </a:cubicBezTo>
                  <a:cubicBezTo>
                    <a:pt x="8" y="42"/>
                    <a:pt x="8" y="42"/>
                    <a:pt x="9" y="41"/>
                  </a:cubicBezTo>
                  <a:cubicBezTo>
                    <a:pt x="12" y="38"/>
                    <a:pt x="12" y="38"/>
                    <a:pt x="12" y="38"/>
                  </a:cubicBezTo>
                  <a:cubicBezTo>
                    <a:pt x="14" y="36"/>
                    <a:pt x="14" y="36"/>
                    <a:pt x="14" y="36"/>
                  </a:cubicBezTo>
                  <a:cubicBezTo>
                    <a:pt x="14" y="36"/>
                    <a:pt x="14" y="36"/>
                    <a:pt x="14" y="36"/>
                  </a:cubicBezTo>
                  <a:cubicBezTo>
                    <a:pt x="14" y="36"/>
                    <a:pt x="14" y="36"/>
                    <a:pt x="14" y="36"/>
                  </a:cubicBezTo>
                  <a:cubicBezTo>
                    <a:pt x="15" y="36"/>
                    <a:pt x="15" y="36"/>
                    <a:pt x="15" y="36"/>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6" y="37"/>
                    <a:pt x="16" y="37"/>
                  </a:cubicBezTo>
                  <a:cubicBezTo>
                    <a:pt x="19" y="33"/>
                    <a:pt x="22" y="30"/>
                    <a:pt x="25" y="26"/>
                  </a:cubicBezTo>
                  <a:cubicBezTo>
                    <a:pt x="26" y="25"/>
                    <a:pt x="26" y="25"/>
                    <a:pt x="26" y="25"/>
                  </a:cubicBezTo>
                  <a:cubicBezTo>
                    <a:pt x="26" y="24"/>
                    <a:pt x="26" y="23"/>
                    <a:pt x="26" y="22"/>
                  </a:cubicBezTo>
                  <a:cubicBezTo>
                    <a:pt x="26" y="21"/>
                    <a:pt x="25" y="20"/>
                    <a:pt x="24" y="20"/>
                  </a:cubicBezTo>
                  <a:cubicBezTo>
                    <a:pt x="23" y="19"/>
                    <a:pt x="22" y="19"/>
                    <a:pt x="21" y="20"/>
                  </a:cubicBezTo>
                  <a:cubicBezTo>
                    <a:pt x="21" y="20"/>
                    <a:pt x="20" y="22"/>
                    <a:pt x="20" y="22"/>
                  </a:cubicBezTo>
                  <a:cubicBezTo>
                    <a:pt x="20" y="21"/>
                    <a:pt x="19" y="20"/>
                    <a:pt x="19" y="20"/>
                  </a:cubicBezTo>
                  <a:cubicBezTo>
                    <a:pt x="17" y="22"/>
                    <a:pt x="16" y="24"/>
                    <a:pt x="14" y="25"/>
                  </a:cubicBezTo>
                  <a:cubicBezTo>
                    <a:pt x="14" y="25"/>
                    <a:pt x="13" y="26"/>
                    <a:pt x="13" y="26"/>
                  </a:cubicBezTo>
                  <a:cubicBezTo>
                    <a:pt x="13" y="27"/>
                    <a:pt x="13" y="27"/>
                    <a:pt x="12" y="27"/>
                  </a:cubicBezTo>
                  <a:cubicBezTo>
                    <a:pt x="12" y="27"/>
                    <a:pt x="12" y="27"/>
                    <a:pt x="12" y="27"/>
                  </a:cubicBezTo>
                  <a:cubicBezTo>
                    <a:pt x="12" y="27"/>
                    <a:pt x="12" y="27"/>
                    <a:pt x="12" y="27"/>
                  </a:cubicBezTo>
                  <a:cubicBezTo>
                    <a:pt x="12" y="27"/>
                    <a:pt x="12" y="27"/>
                    <a:pt x="12" y="27"/>
                  </a:cubicBezTo>
                  <a:cubicBezTo>
                    <a:pt x="12" y="25"/>
                    <a:pt x="12" y="23"/>
                    <a:pt x="12" y="21"/>
                  </a:cubicBezTo>
                  <a:cubicBezTo>
                    <a:pt x="12" y="23"/>
                    <a:pt x="12" y="24"/>
                    <a:pt x="12" y="26"/>
                  </a:cubicBezTo>
                  <a:cubicBezTo>
                    <a:pt x="12" y="27"/>
                    <a:pt x="12" y="27"/>
                    <a:pt x="12" y="27"/>
                  </a:cubicBezTo>
                  <a:cubicBezTo>
                    <a:pt x="12" y="27"/>
                    <a:pt x="12" y="27"/>
                    <a:pt x="12" y="27"/>
                  </a:cubicBezTo>
                  <a:cubicBezTo>
                    <a:pt x="12" y="26"/>
                    <a:pt x="12" y="26"/>
                    <a:pt x="12" y="26"/>
                  </a:cubicBezTo>
                  <a:cubicBezTo>
                    <a:pt x="13" y="26"/>
                    <a:pt x="13" y="26"/>
                    <a:pt x="13" y="26"/>
                  </a:cubicBezTo>
                  <a:cubicBezTo>
                    <a:pt x="13" y="26"/>
                    <a:pt x="14" y="25"/>
                    <a:pt x="14" y="25"/>
                  </a:cubicBezTo>
                  <a:cubicBezTo>
                    <a:pt x="16" y="23"/>
                    <a:pt x="17" y="21"/>
                    <a:pt x="19" y="19"/>
                  </a:cubicBezTo>
                  <a:cubicBezTo>
                    <a:pt x="18" y="19"/>
                    <a:pt x="18" y="18"/>
                    <a:pt x="17" y="18"/>
                  </a:cubicBezTo>
                  <a:cubicBezTo>
                    <a:pt x="17" y="18"/>
                    <a:pt x="17" y="18"/>
                    <a:pt x="16" y="19"/>
                  </a:cubicBezTo>
                  <a:cubicBezTo>
                    <a:pt x="16" y="19"/>
                    <a:pt x="16" y="20"/>
                    <a:pt x="15" y="20"/>
                  </a:cubicBezTo>
                  <a:cubicBezTo>
                    <a:pt x="15" y="20"/>
                    <a:pt x="15" y="20"/>
                    <a:pt x="15" y="20"/>
                  </a:cubicBezTo>
                  <a:cubicBezTo>
                    <a:pt x="15" y="20"/>
                    <a:pt x="15" y="20"/>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8"/>
                    <a:pt x="14" y="17"/>
                    <a:pt x="15" y="16"/>
                  </a:cubicBezTo>
                  <a:cubicBezTo>
                    <a:pt x="15" y="16"/>
                    <a:pt x="15" y="16"/>
                    <a:pt x="15" y="16"/>
                  </a:cubicBezTo>
                  <a:cubicBezTo>
                    <a:pt x="15" y="16"/>
                    <a:pt x="15" y="15"/>
                    <a:pt x="15" y="15"/>
                  </a:cubicBezTo>
                  <a:cubicBezTo>
                    <a:pt x="15" y="15"/>
                    <a:pt x="16" y="15"/>
                    <a:pt x="16" y="15"/>
                  </a:cubicBezTo>
                  <a:cubicBezTo>
                    <a:pt x="16" y="15"/>
                    <a:pt x="16" y="15"/>
                    <a:pt x="16" y="15"/>
                  </a:cubicBezTo>
                  <a:cubicBezTo>
                    <a:pt x="16" y="15"/>
                    <a:pt x="16" y="15"/>
                    <a:pt x="17" y="16"/>
                  </a:cubicBezTo>
                  <a:cubicBezTo>
                    <a:pt x="17" y="16"/>
                    <a:pt x="17" y="16"/>
                    <a:pt x="18" y="16"/>
                  </a:cubicBezTo>
                  <a:cubicBezTo>
                    <a:pt x="18" y="17"/>
                    <a:pt x="18" y="17"/>
                    <a:pt x="18" y="17"/>
                  </a:cubicBezTo>
                  <a:cubicBezTo>
                    <a:pt x="18" y="17"/>
                    <a:pt x="19" y="17"/>
                    <a:pt x="19" y="17"/>
                  </a:cubicBezTo>
                  <a:cubicBezTo>
                    <a:pt x="19" y="17"/>
                    <a:pt x="19" y="17"/>
                    <a:pt x="20" y="17"/>
                  </a:cubicBezTo>
                  <a:cubicBezTo>
                    <a:pt x="20" y="18"/>
                    <a:pt x="21" y="17"/>
                    <a:pt x="22" y="17"/>
                  </a:cubicBezTo>
                  <a:cubicBezTo>
                    <a:pt x="23" y="16"/>
                    <a:pt x="24" y="15"/>
                    <a:pt x="24" y="14"/>
                  </a:cubicBezTo>
                  <a:cubicBezTo>
                    <a:pt x="25" y="13"/>
                    <a:pt x="25" y="13"/>
                    <a:pt x="25" y="13"/>
                  </a:cubicBezTo>
                  <a:cubicBezTo>
                    <a:pt x="25" y="15"/>
                    <a:pt x="25" y="16"/>
                    <a:pt x="25" y="17"/>
                  </a:cubicBezTo>
                  <a:cubicBezTo>
                    <a:pt x="25" y="17"/>
                    <a:pt x="26" y="18"/>
                    <a:pt x="26" y="18"/>
                  </a:cubicBezTo>
                  <a:cubicBezTo>
                    <a:pt x="27" y="18"/>
                    <a:pt x="28" y="18"/>
                    <a:pt x="29" y="18"/>
                  </a:cubicBezTo>
                  <a:cubicBezTo>
                    <a:pt x="29" y="16"/>
                    <a:pt x="30" y="14"/>
                    <a:pt x="30" y="11"/>
                  </a:cubicBezTo>
                  <a:cubicBezTo>
                    <a:pt x="30" y="9"/>
                    <a:pt x="30" y="6"/>
                    <a:pt x="29" y="4"/>
                  </a:cubicBezTo>
                  <a:cubicBezTo>
                    <a:pt x="29" y="4"/>
                    <a:pt x="29" y="3"/>
                    <a:pt x="28" y="2"/>
                  </a:cubicBezTo>
                  <a:cubicBezTo>
                    <a:pt x="28" y="2"/>
                    <a:pt x="27" y="1"/>
                    <a:pt x="27" y="1"/>
                  </a:cubicBezTo>
                  <a:cubicBezTo>
                    <a:pt x="26" y="0"/>
                    <a:pt x="24" y="0"/>
                    <a:pt x="23" y="0"/>
                  </a:cubicBezTo>
                  <a:cubicBezTo>
                    <a:pt x="21" y="0"/>
                    <a:pt x="20" y="0"/>
                    <a:pt x="18" y="0"/>
                  </a:cubicBezTo>
                  <a:cubicBezTo>
                    <a:pt x="15" y="1"/>
                    <a:pt x="11" y="3"/>
                    <a:pt x="8" y="7"/>
                  </a:cubicBezTo>
                  <a:cubicBezTo>
                    <a:pt x="4" y="10"/>
                    <a:pt x="2" y="15"/>
                    <a:pt x="1" y="18"/>
                  </a:cubicBezTo>
                  <a:cubicBezTo>
                    <a:pt x="0" y="22"/>
                    <a:pt x="0" y="25"/>
                    <a:pt x="0" y="28"/>
                  </a:cubicBezTo>
                  <a:cubicBezTo>
                    <a:pt x="0" y="31"/>
                    <a:pt x="0" y="33"/>
                    <a:pt x="0" y="36"/>
                  </a:cubicBezTo>
                  <a:cubicBezTo>
                    <a:pt x="1" y="37"/>
                    <a:pt x="1" y="38"/>
                    <a:pt x="1" y="39"/>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3" y="39"/>
                    <a:pt x="3" y="39"/>
                    <a:pt x="3" y="39"/>
                  </a:cubicBezTo>
                  <a:cubicBezTo>
                    <a:pt x="3" y="39"/>
                    <a:pt x="3" y="39"/>
                    <a:pt x="3" y="39"/>
                  </a:cubicBezTo>
                  <a:cubicBezTo>
                    <a:pt x="4" y="40"/>
                    <a:pt x="4" y="40"/>
                    <a:pt x="4" y="40"/>
                  </a:cubicBezTo>
                  <a:cubicBezTo>
                    <a:pt x="4" y="41"/>
                    <a:pt x="5" y="42"/>
                    <a:pt x="5" y="43"/>
                  </a:cubicBezTo>
                  <a:cubicBezTo>
                    <a:pt x="5" y="43"/>
                    <a:pt x="5" y="44"/>
                    <a:pt x="6" y="44"/>
                  </a:cubicBezTo>
                  <a:cubicBezTo>
                    <a:pt x="6" y="45"/>
                    <a:pt x="6" y="45"/>
                    <a:pt x="6" y="45"/>
                  </a:cubicBezTo>
                  <a:cubicBezTo>
                    <a:pt x="6" y="45"/>
                    <a:pt x="6" y="46"/>
                    <a:pt x="7" y="45"/>
                  </a:cubicBezTo>
                  <a:cubicBezTo>
                    <a:pt x="8" y="44"/>
                    <a:pt x="9" y="42"/>
                    <a:pt x="11" y="41"/>
                  </a:cubicBezTo>
                  <a:cubicBezTo>
                    <a:pt x="10" y="42"/>
                    <a:pt x="9" y="43"/>
                    <a:pt x="8" y="44"/>
                  </a:cubicBezTo>
                  <a:cubicBezTo>
                    <a:pt x="7" y="45"/>
                    <a:pt x="7" y="45"/>
                    <a:pt x="7" y="45"/>
                  </a:cubicBezTo>
                  <a:cubicBezTo>
                    <a:pt x="6" y="45"/>
                    <a:pt x="6" y="45"/>
                    <a:pt x="6" y="45"/>
                  </a:cubicBezTo>
                  <a:cubicBezTo>
                    <a:pt x="6" y="45"/>
                    <a:pt x="6" y="45"/>
                    <a:pt x="6" y="45"/>
                  </a:cubicBezTo>
                  <a:cubicBezTo>
                    <a:pt x="6" y="44"/>
                    <a:pt x="6" y="44"/>
                    <a:pt x="6" y="44"/>
                  </a:cubicBezTo>
                  <a:cubicBezTo>
                    <a:pt x="5" y="43"/>
                    <a:pt x="5" y="41"/>
                    <a:pt x="4" y="40"/>
                  </a:cubicBezTo>
                  <a:cubicBezTo>
                    <a:pt x="4" y="39"/>
                    <a:pt x="4" y="39"/>
                    <a:pt x="4" y="39"/>
                  </a:cubicBezTo>
                  <a:cubicBezTo>
                    <a:pt x="4" y="38"/>
                    <a:pt x="4" y="38"/>
                    <a:pt x="4" y="38"/>
                  </a:cubicBezTo>
                  <a:cubicBezTo>
                    <a:pt x="4" y="38"/>
                    <a:pt x="4" y="38"/>
                    <a:pt x="4" y="38"/>
                  </a:cubicBezTo>
                  <a:cubicBezTo>
                    <a:pt x="3" y="39"/>
                    <a:pt x="3" y="39"/>
                    <a:pt x="3" y="39"/>
                  </a:cubicBezTo>
                  <a:cubicBezTo>
                    <a:pt x="2" y="39"/>
                    <a:pt x="2" y="39"/>
                    <a:pt x="2" y="39"/>
                  </a:cubicBezTo>
                  <a:cubicBezTo>
                    <a:pt x="2" y="40"/>
                    <a:pt x="2" y="40"/>
                    <a:pt x="2" y="40"/>
                  </a:cubicBezTo>
                  <a:cubicBezTo>
                    <a:pt x="2" y="40"/>
                    <a:pt x="2" y="40"/>
                    <a:pt x="2" y="40"/>
                  </a:cubicBezTo>
                  <a:cubicBezTo>
                    <a:pt x="2" y="39"/>
                    <a:pt x="2" y="39"/>
                    <a:pt x="2" y="39"/>
                  </a:cubicBezTo>
                  <a:cubicBezTo>
                    <a:pt x="2" y="38"/>
                    <a:pt x="2" y="38"/>
                    <a:pt x="2" y="38"/>
                  </a:cubicBezTo>
                  <a:cubicBezTo>
                    <a:pt x="1" y="35"/>
                    <a:pt x="0" y="33"/>
                    <a:pt x="0" y="29"/>
                  </a:cubicBezTo>
                  <a:cubicBezTo>
                    <a:pt x="0" y="26"/>
                    <a:pt x="0" y="22"/>
                    <a:pt x="2" y="17"/>
                  </a:cubicBezTo>
                  <a:cubicBezTo>
                    <a:pt x="2" y="17"/>
                    <a:pt x="2" y="18"/>
                    <a:pt x="3" y="17"/>
                  </a:cubicBezTo>
                  <a:cubicBezTo>
                    <a:pt x="2" y="22"/>
                    <a:pt x="1" y="25"/>
                    <a:pt x="1" y="28"/>
                  </a:cubicBezTo>
                  <a:cubicBezTo>
                    <a:pt x="1" y="32"/>
                    <a:pt x="2" y="35"/>
                    <a:pt x="2" y="37"/>
                  </a:cubicBezTo>
                  <a:cubicBezTo>
                    <a:pt x="2" y="38"/>
                    <a:pt x="2" y="40"/>
                    <a:pt x="4" y="38"/>
                  </a:cubicBezTo>
                  <a:cubicBezTo>
                    <a:pt x="4" y="38"/>
                    <a:pt x="4" y="38"/>
                    <a:pt x="4" y="38"/>
                  </a:cubicBezTo>
                  <a:cubicBezTo>
                    <a:pt x="4" y="38"/>
                    <a:pt x="4" y="38"/>
                    <a:pt x="4" y="38"/>
                  </a:cubicBezTo>
                  <a:cubicBezTo>
                    <a:pt x="4" y="38"/>
                    <a:pt x="4" y="38"/>
                    <a:pt x="4" y="38"/>
                  </a:cubicBezTo>
                  <a:cubicBezTo>
                    <a:pt x="4" y="39"/>
                    <a:pt x="4" y="39"/>
                    <a:pt x="4" y="39"/>
                  </a:cubicBezTo>
                  <a:cubicBezTo>
                    <a:pt x="4" y="40"/>
                    <a:pt x="4" y="40"/>
                    <a:pt x="4" y="40"/>
                  </a:cubicBezTo>
                  <a:cubicBezTo>
                    <a:pt x="5" y="41"/>
                    <a:pt x="5" y="42"/>
                    <a:pt x="6" y="44"/>
                  </a:cubicBezTo>
                  <a:cubicBezTo>
                    <a:pt x="7" y="44"/>
                    <a:pt x="7" y="44"/>
                    <a:pt x="7" y="44"/>
                  </a:cubicBezTo>
                  <a:cubicBezTo>
                    <a:pt x="7" y="45"/>
                    <a:pt x="7" y="44"/>
                    <a:pt x="7" y="44"/>
                  </a:cubicBezTo>
                  <a:cubicBezTo>
                    <a:pt x="7" y="44"/>
                    <a:pt x="7" y="44"/>
                    <a:pt x="7" y="44"/>
                  </a:cubicBezTo>
                  <a:cubicBezTo>
                    <a:pt x="9" y="43"/>
                    <a:pt x="9" y="43"/>
                    <a:pt x="9" y="43"/>
                  </a:cubicBezTo>
                  <a:cubicBezTo>
                    <a:pt x="10" y="42"/>
                    <a:pt x="11" y="41"/>
                    <a:pt x="12" y="40"/>
                  </a:cubicBezTo>
                  <a:cubicBezTo>
                    <a:pt x="11" y="41"/>
                    <a:pt x="11" y="41"/>
                    <a:pt x="11" y="41"/>
                  </a:cubicBezTo>
                  <a:cubicBezTo>
                    <a:pt x="14" y="39"/>
                    <a:pt x="14" y="39"/>
                    <a:pt x="14" y="39"/>
                  </a:cubicBezTo>
                  <a:cubicBezTo>
                    <a:pt x="14" y="38"/>
                    <a:pt x="14" y="38"/>
                    <a:pt x="14" y="38"/>
                  </a:cubicBezTo>
                  <a:cubicBezTo>
                    <a:pt x="14" y="38"/>
                    <a:pt x="14" y="38"/>
                    <a:pt x="14" y="38"/>
                  </a:cubicBezTo>
                  <a:cubicBezTo>
                    <a:pt x="14" y="38"/>
                    <a:pt x="14" y="38"/>
                    <a:pt x="14" y="38"/>
                  </a:cubicBezTo>
                  <a:cubicBezTo>
                    <a:pt x="14" y="39"/>
                    <a:pt x="14" y="39"/>
                    <a:pt x="14" y="39"/>
                  </a:cubicBezTo>
                  <a:cubicBezTo>
                    <a:pt x="15" y="40"/>
                    <a:pt x="15" y="40"/>
                    <a:pt x="15" y="40"/>
                  </a:cubicBezTo>
                  <a:cubicBezTo>
                    <a:pt x="15" y="42"/>
                    <a:pt x="15" y="42"/>
                    <a:pt x="1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7" name="Freeform 39"/>
            <p:cNvSpPr>
              <a:spLocks noEditPoints="1"/>
            </p:cNvSpPr>
            <p:nvPr/>
          </p:nvSpPr>
          <p:spPr bwMode="auto">
            <a:xfrm>
              <a:off x="5534026" y="2908301"/>
              <a:ext cx="160338" cy="146050"/>
            </a:xfrm>
            <a:custGeom>
              <a:avLst/>
              <a:gdLst>
                <a:gd name="T0" fmla="*/ 42 w 43"/>
                <a:gd name="T1" fmla="*/ 30 h 39"/>
                <a:gd name="T2" fmla="*/ 38 w 43"/>
                <a:gd name="T3" fmla="*/ 23 h 39"/>
                <a:gd name="T4" fmla="*/ 43 w 43"/>
                <a:gd name="T5" fmla="*/ 33 h 39"/>
                <a:gd name="T6" fmla="*/ 42 w 43"/>
                <a:gd name="T7" fmla="*/ 36 h 39"/>
                <a:gd name="T8" fmla="*/ 40 w 43"/>
                <a:gd name="T9" fmla="*/ 37 h 39"/>
                <a:gd name="T10" fmla="*/ 23 w 43"/>
                <a:gd name="T11" fmla="*/ 35 h 39"/>
                <a:gd name="T12" fmla="*/ 39 w 43"/>
                <a:gd name="T13" fmla="*/ 36 h 39"/>
                <a:gd name="T14" fmla="*/ 40 w 43"/>
                <a:gd name="T15" fmla="*/ 36 h 39"/>
                <a:gd name="T16" fmla="*/ 41 w 43"/>
                <a:gd name="T17" fmla="*/ 35 h 39"/>
                <a:gd name="T18" fmla="*/ 42 w 43"/>
                <a:gd name="T19" fmla="*/ 34 h 39"/>
                <a:gd name="T20" fmla="*/ 41 w 43"/>
                <a:gd name="T21" fmla="*/ 32 h 39"/>
                <a:gd name="T22" fmla="*/ 39 w 43"/>
                <a:gd name="T23" fmla="*/ 27 h 39"/>
                <a:gd name="T24" fmla="*/ 34 w 43"/>
                <a:gd name="T25" fmla="*/ 14 h 39"/>
                <a:gd name="T26" fmla="*/ 27 w 43"/>
                <a:gd name="T27" fmla="*/ 7 h 39"/>
                <a:gd name="T28" fmla="*/ 36 w 43"/>
                <a:gd name="T29" fmla="*/ 23 h 39"/>
                <a:gd name="T30" fmla="*/ 38 w 43"/>
                <a:gd name="T31" fmla="*/ 29 h 39"/>
                <a:gd name="T32" fmla="*/ 39 w 43"/>
                <a:gd name="T33" fmla="*/ 32 h 39"/>
                <a:gd name="T34" fmla="*/ 39 w 43"/>
                <a:gd name="T35" fmla="*/ 33 h 39"/>
                <a:gd name="T36" fmla="*/ 38 w 43"/>
                <a:gd name="T37" fmla="*/ 35 h 39"/>
                <a:gd name="T38" fmla="*/ 39 w 43"/>
                <a:gd name="T39" fmla="*/ 33 h 39"/>
                <a:gd name="T40" fmla="*/ 39 w 43"/>
                <a:gd name="T41" fmla="*/ 32 h 39"/>
                <a:gd name="T42" fmla="*/ 38 w 43"/>
                <a:gd name="T43" fmla="*/ 28 h 39"/>
                <a:gd name="T44" fmla="*/ 31 w 43"/>
                <a:gd name="T45" fmla="*/ 14 h 39"/>
                <a:gd name="T46" fmla="*/ 17 w 43"/>
                <a:gd name="T47" fmla="*/ 2 h 39"/>
                <a:gd name="T48" fmla="*/ 18 w 43"/>
                <a:gd name="T49" fmla="*/ 8 h 39"/>
                <a:gd name="T50" fmla="*/ 23 w 43"/>
                <a:gd name="T51" fmla="*/ 19 h 39"/>
                <a:gd name="T52" fmla="*/ 22 w 43"/>
                <a:gd name="T53" fmla="*/ 21 h 39"/>
                <a:gd name="T54" fmla="*/ 22 w 43"/>
                <a:gd name="T55" fmla="*/ 21 h 39"/>
                <a:gd name="T56" fmla="*/ 22 w 43"/>
                <a:gd name="T57" fmla="*/ 20 h 39"/>
                <a:gd name="T58" fmla="*/ 17 w 43"/>
                <a:gd name="T59" fmla="*/ 10 h 39"/>
                <a:gd name="T60" fmla="*/ 17 w 43"/>
                <a:gd name="T61" fmla="*/ 14 h 39"/>
                <a:gd name="T62" fmla="*/ 16 w 43"/>
                <a:gd name="T63" fmla="*/ 16 h 39"/>
                <a:gd name="T64" fmla="*/ 14 w 43"/>
                <a:gd name="T65" fmla="*/ 14 h 39"/>
                <a:gd name="T66" fmla="*/ 13 w 43"/>
                <a:gd name="T67" fmla="*/ 13 h 39"/>
                <a:gd name="T68" fmla="*/ 13 w 43"/>
                <a:gd name="T69" fmla="*/ 13 h 39"/>
                <a:gd name="T70" fmla="*/ 13 w 43"/>
                <a:gd name="T71" fmla="*/ 13 h 39"/>
                <a:gd name="T72" fmla="*/ 13 w 43"/>
                <a:gd name="T73" fmla="*/ 13 h 39"/>
                <a:gd name="T74" fmla="*/ 15 w 43"/>
                <a:gd name="T75" fmla="*/ 9 h 39"/>
                <a:gd name="T76" fmla="*/ 9 w 43"/>
                <a:gd name="T77" fmla="*/ 6 h 39"/>
                <a:gd name="T78" fmla="*/ 12 w 43"/>
                <a:gd name="T79" fmla="*/ 0 h 39"/>
                <a:gd name="T80" fmla="*/ 1 w 43"/>
                <a:gd name="T81" fmla="*/ 9 h 39"/>
                <a:gd name="T82" fmla="*/ 7 w 43"/>
                <a:gd name="T83" fmla="*/ 27 h 39"/>
                <a:gd name="T84" fmla="*/ 35 w 43"/>
                <a:gd name="T85" fmla="*/ 39 h 39"/>
                <a:gd name="T86" fmla="*/ 40 w 43"/>
                <a:gd name="T87" fmla="*/ 37 h 39"/>
                <a:gd name="T88" fmla="*/ 43 w 43"/>
                <a:gd name="T89" fmla="*/ 36 h 39"/>
                <a:gd name="T90" fmla="*/ 43 w 43"/>
                <a:gd name="T91" fmla="*/ 34 h 39"/>
                <a:gd name="T92" fmla="*/ 12 w 43"/>
                <a:gd name="T9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 h="39">
                  <a:moveTo>
                    <a:pt x="43" y="33"/>
                  </a:moveTo>
                  <a:cubicBezTo>
                    <a:pt x="42" y="31"/>
                    <a:pt x="42" y="31"/>
                    <a:pt x="42" y="31"/>
                  </a:cubicBezTo>
                  <a:cubicBezTo>
                    <a:pt x="42" y="31"/>
                    <a:pt x="42" y="31"/>
                    <a:pt x="42" y="30"/>
                  </a:cubicBezTo>
                  <a:cubicBezTo>
                    <a:pt x="41" y="29"/>
                    <a:pt x="41" y="29"/>
                    <a:pt x="41" y="29"/>
                  </a:cubicBezTo>
                  <a:cubicBezTo>
                    <a:pt x="40" y="27"/>
                    <a:pt x="40" y="27"/>
                    <a:pt x="40" y="27"/>
                  </a:cubicBezTo>
                  <a:cubicBezTo>
                    <a:pt x="38" y="23"/>
                    <a:pt x="38" y="23"/>
                    <a:pt x="38" y="23"/>
                  </a:cubicBezTo>
                  <a:cubicBezTo>
                    <a:pt x="39" y="24"/>
                    <a:pt x="40" y="26"/>
                    <a:pt x="41" y="28"/>
                  </a:cubicBezTo>
                  <a:cubicBezTo>
                    <a:pt x="42" y="31"/>
                    <a:pt x="42" y="31"/>
                    <a:pt x="42" y="31"/>
                  </a:cubicBezTo>
                  <a:cubicBezTo>
                    <a:pt x="43" y="33"/>
                    <a:pt x="43" y="33"/>
                    <a:pt x="43" y="33"/>
                  </a:cubicBezTo>
                  <a:cubicBezTo>
                    <a:pt x="43" y="33"/>
                    <a:pt x="43" y="34"/>
                    <a:pt x="43" y="34"/>
                  </a:cubicBezTo>
                  <a:cubicBezTo>
                    <a:pt x="43" y="35"/>
                    <a:pt x="43" y="35"/>
                    <a:pt x="43" y="35"/>
                  </a:cubicBezTo>
                  <a:cubicBezTo>
                    <a:pt x="42" y="36"/>
                    <a:pt x="42" y="36"/>
                    <a:pt x="42" y="36"/>
                  </a:cubicBezTo>
                  <a:cubicBezTo>
                    <a:pt x="41" y="36"/>
                    <a:pt x="41" y="36"/>
                    <a:pt x="41" y="36"/>
                  </a:cubicBezTo>
                  <a:cubicBezTo>
                    <a:pt x="40" y="36"/>
                    <a:pt x="40" y="36"/>
                    <a:pt x="40" y="36"/>
                  </a:cubicBezTo>
                  <a:cubicBezTo>
                    <a:pt x="40" y="37"/>
                    <a:pt x="40" y="37"/>
                    <a:pt x="40" y="37"/>
                  </a:cubicBezTo>
                  <a:cubicBezTo>
                    <a:pt x="39" y="39"/>
                    <a:pt x="35" y="38"/>
                    <a:pt x="32" y="38"/>
                  </a:cubicBezTo>
                  <a:cubicBezTo>
                    <a:pt x="30" y="38"/>
                    <a:pt x="26" y="37"/>
                    <a:pt x="23" y="36"/>
                  </a:cubicBezTo>
                  <a:cubicBezTo>
                    <a:pt x="23" y="36"/>
                    <a:pt x="23" y="36"/>
                    <a:pt x="23" y="35"/>
                  </a:cubicBezTo>
                  <a:cubicBezTo>
                    <a:pt x="26" y="36"/>
                    <a:pt x="29" y="37"/>
                    <a:pt x="32" y="37"/>
                  </a:cubicBezTo>
                  <a:cubicBezTo>
                    <a:pt x="33" y="37"/>
                    <a:pt x="35" y="37"/>
                    <a:pt x="36" y="37"/>
                  </a:cubicBezTo>
                  <a:cubicBezTo>
                    <a:pt x="37" y="37"/>
                    <a:pt x="39" y="37"/>
                    <a:pt x="39" y="36"/>
                  </a:cubicBezTo>
                  <a:cubicBezTo>
                    <a:pt x="39" y="36"/>
                    <a:pt x="39" y="36"/>
                    <a:pt x="39" y="36"/>
                  </a:cubicBezTo>
                  <a:cubicBezTo>
                    <a:pt x="40" y="36"/>
                    <a:pt x="40" y="36"/>
                    <a:pt x="40" y="36"/>
                  </a:cubicBezTo>
                  <a:cubicBezTo>
                    <a:pt x="40" y="36"/>
                    <a:pt x="40" y="36"/>
                    <a:pt x="40" y="36"/>
                  </a:cubicBezTo>
                  <a:cubicBezTo>
                    <a:pt x="41" y="35"/>
                    <a:pt x="41" y="35"/>
                    <a:pt x="41" y="35"/>
                  </a:cubicBezTo>
                  <a:cubicBezTo>
                    <a:pt x="41" y="35"/>
                    <a:pt x="41" y="35"/>
                    <a:pt x="41" y="35"/>
                  </a:cubicBezTo>
                  <a:cubicBezTo>
                    <a:pt x="41" y="35"/>
                    <a:pt x="41" y="35"/>
                    <a:pt x="41" y="35"/>
                  </a:cubicBezTo>
                  <a:cubicBezTo>
                    <a:pt x="41" y="35"/>
                    <a:pt x="41" y="35"/>
                    <a:pt x="41" y="35"/>
                  </a:cubicBezTo>
                  <a:cubicBezTo>
                    <a:pt x="42" y="34"/>
                    <a:pt x="42" y="34"/>
                    <a:pt x="42" y="34"/>
                  </a:cubicBezTo>
                  <a:cubicBezTo>
                    <a:pt x="42" y="34"/>
                    <a:pt x="42" y="34"/>
                    <a:pt x="42" y="34"/>
                  </a:cubicBezTo>
                  <a:cubicBezTo>
                    <a:pt x="42" y="33"/>
                    <a:pt x="42" y="33"/>
                    <a:pt x="42" y="33"/>
                  </a:cubicBezTo>
                  <a:cubicBezTo>
                    <a:pt x="42" y="33"/>
                    <a:pt x="42" y="33"/>
                    <a:pt x="42" y="33"/>
                  </a:cubicBezTo>
                  <a:cubicBezTo>
                    <a:pt x="41" y="32"/>
                    <a:pt x="41" y="32"/>
                    <a:pt x="41" y="32"/>
                  </a:cubicBezTo>
                  <a:cubicBezTo>
                    <a:pt x="41" y="31"/>
                    <a:pt x="41" y="31"/>
                    <a:pt x="41" y="31"/>
                  </a:cubicBezTo>
                  <a:cubicBezTo>
                    <a:pt x="41" y="31"/>
                    <a:pt x="41" y="30"/>
                    <a:pt x="41" y="30"/>
                  </a:cubicBezTo>
                  <a:cubicBezTo>
                    <a:pt x="39" y="27"/>
                    <a:pt x="39" y="27"/>
                    <a:pt x="39" y="27"/>
                  </a:cubicBezTo>
                  <a:cubicBezTo>
                    <a:pt x="39" y="25"/>
                    <a:pt x="37" y="23"/>
                    <a:pt x="36" y="21"/>
                  </a:cubicBezTo>
                  <a:cubicBezTo>
                    <a:pt x="38" y="22"/>
                    <a:pt x="38" y="22"/>
                    <a:pt x="38" y="22"/>
                  </a:cubicBezTo>
                  <a:cubicBezTo>
                    <a:pt x="37" y="19"/>
                    <a:pt x="36" y="17"/>
                    <a:pt x="34" y="14"/>
                  </a:cubicBezTo>
                  <a:cubicBezTo>
                    <a:pt x="33" y="11"/>
                    <a:pt x="31" y="8"/>
                    <a:pt x="29" y="6"/>
                  </a:cubicBezTo>
                  <a:cubicBezTo>
                    <a:pt x="27" y="3"/>
                    <a:pt x="24" y="2"/>
                    <a:pt x="22" y="2"/>
                  </a:cubicBezTo>
                  <a:cubicBezTo>
                    <a:pt x="24" y="3"/>
                    <a:pt x="26" y="5"/>
                    <a:pt x="27" y="7"/>
                  </a:cubicBezTo>
                  <a:cubicBezTo>
                    <a:pt x="28" y="9"/>
                    <a:pt x="30" y="11"/>
                    <a:pt x="31" y="12"/>
                  </a:cubicBezTo>
                  <a:cubicBezTo>
                    <a:pt x="32" y="14"/>
                    <a:pt x="33" y="16"/>
                    <a:pt x="33" y="18"/>
                  </a:cubicBezTo>
                  <a:cubicBezTo>
                    <a:pt x="36" y="23"/>
                    <a:pt x="36" y="23"/>
                    <a:pt x="36" y="23"/>
                  </a:cubicBezTo>
                  <a:cubicBezTo>
                    <a:pt x="37" y="26"/>
                    <a:pt x="37" y="26"/>
                    <a:pt x="37" y="26"/>
                  </a:cubicBezTo>
                  <a:cubicBezTo>
                    <a:pt x="38" y="28"/>
                    <a:pt x="38" y="28"/>
                    <a:pt x="38" y="28"/>
                  </a:cubicBezTo>
                  <a:cubicBezTo>
                    <a:pt x="38" y="28"/>
                    <a:pt x="38" y="29"/>
                    <a:pt x="38" y="29"/>
                  </a:cubicBezTo>
                  <a:cubicBezTo>
                    <a:pt x="39" y="31"/>
                    <a:pt x="39" y="31"/>
                    <a:pt x="39" y="31"/>
                  </a:cubicBezTo>
                  <a:cubicBezTo>
                    <a:pt x="39" y="31"/>
                    <a:pt x="39" y="32"/>
                    <a:pt x="39" y="32"/>
                  </a:cubicBezTo>
                  <a:cubicBezTo>
                    <a:pt x="39" y="32"/>
                    <a:pt x="39" y="32"/>
                    <a:pt x="39" y="32"/>
                  </a:cubicBezTo>
                  <a:cubicBezTo>
                    <a:pt x="39" y="32"/>
                    <a:pt x="39" y="32"/>
                    <a:pt x="39" y="32"/>
                  </a:cubicBezTo>
                  <a:cubicBezTo>
                    <a:pt x="39" y="33"/>
                    <a:pt x="39" y="33"/>
                    <a:pt x="39" y="33"/>
                  </a:cubicBezTo>
                  <a:cubicBezTo>
                    <a:pt x="39" y="33"/>
                    <a:pt x="39" y="33"/>
                    <a:pt x="39" y="33"/>
                  </a:cubicBezTo>
                  <a:cubicBezTo>
                    <a:pt x="39" y="34"/>
                    <a:pt x="39" y="34"/>
                    <a:pt x="39" y="34"/>
                  </a:cubicBezTo>
                  <a:cubicBezTo>
                    <a:pt x="39" y="34"/>
                    <a:pt x="39" y="34"/>
                    <a:pt x="39" y="34"/>
                  </a:cubicBezTo>
                  <a:cubicBezTo>
                    <a:pt x="39" y="35"/>
                    <a:pt x="39" y="35"/>
                    <a:pt x="38" y="35"/>
                  </a:cubicBezTo>
                  <a:cubicBezTo>
                    <a:pt x="37" y="36"/>
                    <a:pt x="35" y="36"/>
                    <a:pt x="34" y="36"/>
                  </a:cubicBezTo>
                  <a:cubicBezTo>
                    <a:pt x="35" y="36"/>
                    <a:pt x="36" y="36"/>
                    <a:pt x="37" y="35"/>
                  </a:cubicBezTo>
                  <a:cubicBezTo>
                    <a:pt x="38" y="35"/>
                    <a:pt x="38" y="34"/>
                    <a:pt x="39" y="33"/>
                  </a:cubicBezTo>
                  <a:cubicBezTo>
                    <a:pt x="39" y="33"/>
                    <a:pt x="39" y="33"/>
                    <a:pt x="39" y="33"/>
                  </a:cubicBezTo>
                  <a:cubicBezTo>
                    <a:pt x="39" y="33"/>
                    <a:pt x="39" y="33"/>
                    <a:pt x="39" y="33"/>
                  </a:cubicBezTo>
                  <a:cubicBezTo>
                    <a:pt x="39" y="32"/>
                    <a:pt x="39" y="32"/>
                    <a:pt x="39" y="32"/>
                  </a:cubicBezTo>
                  <a:cubicBezTo>
                    <a:pt x="39" y="31"/>
                    <a:pt x="39" y="31"/>
                    <a:pt x="39" y="31"/>
                  </a:cubicBezTo>
                  <a:cubicBezTo>
                    <a:pt x="39" y="31"/>
                    <a:pt x="38" y="31"/>
                    <a:pt x="38" y="30"/>
                  </a:cubicBezTo>
                  <a:cubicBezTo>
                    <a:pt x="38" y="30"/>
                    <a:pt x="38" y="29"/>
                    <a:pt x="38" y="28"/>
                  </a:cubicBezTo>
                  <a:cubicBezTo>
                    <a:pt x="37" y="26"/>
                    <a:pt x="37" y="26"/>
                    <a:pt x="37" y="26"/>
                  </a:cubicBezTo>
                  <a:cubicBezTo>
                    <a:pt x="36" y="24"/>
                    <a:pt x="35" y="22"/>
                    <a:pt x="34" y="20"/>
                  </a:cubicBezTo>
                  <a:cubicBezTo>
                    <a:pt x="33" y="18"/>
                    <a:pt x="32" y="16"/>
                    <a:pt x="31" y="14"/>
                  </a:cubicBezTo>
                  <a:cubicBezTo>
                    <a:pt x="28" y="10"/>
                    <a:pt x="26" y="6"/>
                    <a:pt x="21" y="3"/>
                  </a:cubicBezTo>
                  <a:cubicBezTo>
                    <a:pt x="21" y="2"/>
                    <a:pt x="20" y="2"/>
                    <a:pt x="20" y="2"/>
                  </a:cubicBezTo>
                  <a:cubicBezTo>
                    <a:pt x="19" y="2"/>
                    <a:pt x="18" y="2"/>
                    <a:pt x="17" y="2"/>
                  </a:cubicBezTo>
                  <a:cubicBezTo>
                    <a:pt x="16" y="2"/>
                    <a:pt x="15" y="3"/>
                    <a:pt x="15" y="4"/>
                  </a:cubicBezTo>
                  <a:cubicBezTo>
                    <a:pt x="15" y="5"/>
                    <a:pt x="15" y="6"/>
                    <a:pt x="16" y="7"/>
                  </a:cubicBezTo>
                  <a:cubicBezTo>
                    <a:pt x="17" y="7"/>
                    <a:pt x="18" y="8"/>
                    <a:pt x="18" y="8"/>
                  </a:cubicBezTo>
                  <a:cubicBezTo>
                    <a:pt x="18" y="9"/>
                    <a:pt x="17" y="9"/>
                    <a:pt x="17" y="9"/>
                  </a:cubicBezTo>
                  <a:cubicBezTo>
                    <a:pt x="19" y="11"/>
                    <a:pt x="21" y="14"/>
                    <a:pt x="21" y="16"/>
                  </a:cubicBezTo>
                  <a:cubicBezTo>
                    <a:pt x="22" y="17"/>
                    <a:pt x="23" y="18"/>
                    <a:pt x="23" y="19"/>
                  </a:cubicBezTo>
                  <a:cubicBezTo>
                    <a:pt x="23" y="20"/>
                    <a:pt x="23" y="20"/>
                    <a:pt x="23" y="21"/>
                  </a:cubicBezTo>
                  <a:cubicBezTo>
                    <a:pt x="23" y="21"/>
                    <a:pt x="22" y="21"/>
                    <a:pt x="22" y="21"/>
                  </a:cubicBezTo>
                  <a:cubicBezTo>
                    <a:pt x="22" y="21"/>
                    <a:pt x="22" y="21"/>
                    <a:pt x="22" y="21"/>
                  </a:cubicBezTo>
                  <a:cubicBezTo>
                    <a:pt x="22" y="21"/>
                    <a:pt x="22" y="21"/>
                    <a:pt x="22" y="21"/>
                  </a:cubicBezTo>
                  <a:cubicBezTo>
                    <a:pt x="21" y="21"/>
                    <a:pt x="21" y="21"/>
                    <a:pt x="21" y="21"/>
                  </a:cubicBezTo>
                  <a:cubicBezTo>
                    <a:pt x="22" y="21"/>
                    <a:pt x="22" y="21"/>
                    <a:pt x="22" y="21"/>
                  </a:cubicBezTo>
                  <a:cubicBezTo>
                    <a:pt x="22" y="21"/>
                    <a:pt x="22" y="21"/>
                    <a:pt x="22" y="21"/>
                  </a:cubicBezTo>
                  <a:cubicBezTo>
                    <a:pt x="22" y="21"/>
                    <a:pt x="22" y="21"/>
                    <a:pt x="22" y="21"/>
                  </a:cubicBezTo>
                  <a:cubicBezTo>
                    <a:pt x="22" y="21"/>
                    <a:pt x="22" y="20"/>
                    <a:pt x="22" y="20"/>
                  </a:cubicBezTo>
                  <a:cubicBezTo>
                    <a:pt x="22" y="20"/>
                    <a:pt x="22" y="20"/>
                    <a:pt x="22" y="19"/>
                  </a:cubicBezTo>
                  <a:cubicBezTo>
                    <a:pt x="22" y="18"/>
                    <a:pt x="22" y="17"/>
                    <a:pt x="21" y="16"/>
                  </a:cubicBezTo>
                  <a:cubicBezTo>
                    <a:pt x="20" y="14"/>
                    <a:pt x="19" y="11"/>
                    <a:pt x="17" y="10"/>
                  </a:cubicBezTo>
                  <a:cubicBezTo>
                    <a:pt x="16" y="10"/>
                    <a:pt x="16" y="11"/>
                    <a:pt x="16" y="12"/>
                  </a:cubicBezTo>
                  <a:cubicBezTo>
                    <a:pt x="16" y="12"/>
                    <a:pt x="16" y="12"/>
                    <a:pt x="16" y="13"/>
                  </a:cubicBezTo>
                  <a:cubicBezTo>
                    <a:pt x="17" y="13"/>
                    <a:pt x="17" y="13"/>
                    <a:pt x="17" y="14"/>
                  </a:cubicBezTo>
                  <a:cubicBezTo>
                    <a:pt x="17" y="15"/>
                    <a:pt x="17" y="15"/>
                    <a:pt x="17" y="16"/>
                  </a:cubicBezTo>
                  <a:cubicBezTo>
                    <a:pt x="17" y="16"/>
                    <a:pt x="17" y="16"/>
                    <a:pt x="16" y="16"/>
                  </a:cubicBezTo>
                  <a:cubicBezTo>
                    <a:pt x="16" y="16"/>
                    <a:pt x="16" y="16"/>
                    <a:pt x="16" y="16"/>
                  </a:cubicBezTo>
                  <a:cubicBezTo>
                    <a:pt x="16" y="16"/>
                    <a:pt x="16" y="16"/>
                    <a:pt x="16" y="15"/>
                  </a:cubicBezTo>
                  <a:cubicBezTo>
                    <a:pt x="16" y="15"/>
                    <a:pt x="15" y="15"/>
                    <a:pt x="15" y="15"/>
                  </a:cubicBezTo>
                  <a:cubicBezTo>
                    <a:pt x="14" y="14"/>
                    <a:pt x="14" y="14"/>
                    <a:pt x="14" y="14"/>
                  </a:cubicBezTo>
                  <a:cubicBezTo>
                    <a:pt x="14" y="14"/>
                    <a:pt x="14" y="14"/>
                    <a:pt x="14" y="14"/>
                  </a:cubicBezTo>
                  <a:cubicBezTo>
                    <a:pt x="14" y="15"/>
                    <a:pt x="13" y="14"/>
                    <a:pt x="13" y="14"/>
                  </a:cubicBezTo>
                  <a:cubicBezTo>
                    <a:pt x="13" y="14"/>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4" y="12"/>
                    <a:pt x="14" y="12"/>
                    <a:pt x="15" y="11"/>
                  </a:cubicBezTo>
                  <a:cubicBezTo>
                    <a:pt x="15" y="11"/>
                    <a:pt x="15" y="10"/>
                    <a:pt x="15" y="10"/>
                  </a:cubicBezTo>
                  <a:cubicBezTo>
                    <a:pt x="15" y="10"/>
                    <a:pt x="15" y="9"/>
                    <a:pt x="15" y="9"/>
                  </a:cubicBezTo>
                  <a:cubicBezTo>
                    <a:pt x="15" y="8"/>
                    <a:pt x="14" y="8"/>
                    <a:pt x="13" y="7"/>
                  </a:cubicBezTo>
                  <a:cubicBezTo>
                    <a:pt x="12" y="7"/>
                    <a:pt x="11" y="6"/>
                    <a:pt x="9" y="7"/>
                  </a:cubicBezTo>
                  <a:cubicBezTo>
                    <a:pt x="9" y="6"/>
                    <a:pt x="9" y="6"/>
                    <a:pt x="9" y="6"/>
                  </a:cubicBezTo>
                  <a:cubicBezTo>
                    <a:pt x="10" y="5"/>
                    <a:pt x="11" y="5"/>
                    <a:pt x="12" y="4"/>
                  </a:cubicBezTo>
                  <a:cubicBezTo>
                    <a:pt x="12" y="4"/>
                    <a:pt x="13" y="4"/>
                    <a:pt x="13" y="3"/>
                  </a:cubicBezTo>
                  <a:cubicBezTo>
                    <a:pt x="13" y="2"/>
                    <a:pt x="12" y="1"/>
                    <a:pt x="12" y="0"/>
                  </a:cubicBezTo>
                  <a:cubicBezTo>
                    <a:pt x="11" y="0"/>
                    <a:pt x="10" y="1"/>
                    <a:pt x="9" y="1"/>
                  </a:cubicBezTo>
                  <a:cubicBezTo>
                    <a:pt x="8" y="1"/>
                    <a:pt x="7" y="2"/>
                    <a:pt x="5" y="3"/>
                  </a:cubicBezTo>
                  <a:cubicBezTo>
                    <a:pt x="3" y="4"/>
                    <a:pt x="2" y="6"/>
                    <a:pt x="1" y="9"/>
                  </a:cubicBezTo>
                  <a:cubicBezTo>
                    <a:pt x="1" y="10"/>
                    <a:pt x="0" y="11"/>
                    <a:pt x="0" y="12"/>
                  </a:cubicBezTo>
                  <a:cubicBezTo>
                    <a:pt x="0" y="13"/>
                    <a:pt x="1" y="14"/>
                    <a:pt x="1" y="15"/>
                  </a:cubicBezTo>
                  <a:cubicBezTo>
                    <a:pt x="2" y="20"/>
                    <a:pt x="4" y="24"/>
                    <a:pt x="7" y="27"/>
                  </a:cubicBezTo>
                  <a:cubicBezTo>
                    <a:pt x="10" y="30"/>
                    <a:pt x="13" y="32"/>
                    <a:pt x="16" y="33"/>
                  </a:cubicBezTo>
                  <a:cubicBezTo>
                    <a:pt x="21" y="37"/>
                    <a:pt x="27" y="38"/>
                    <a:pt x="32" y="39"/>
                  </a:cubicBezTo>
                  <a:cubicBezTo>
                    <a:pt x="33" y="39"/>
                    <a:pt x="34" y="39"/>
                    <a:pt x="35" y="39"/>
                  </a:cubicBezTo>
                  <a:cubicBezTo>
                    <a:pt x="36" y="39"/>
                    <a:pt x="37" y="39"/>
                    <a:pt x="38" y="39"/>
                  </a:cubicBezTo>
                  <a:cubicBezTo>
                    <a:pt x="39" y="39"/>
                    <a:pt x="40" y="38"/>
                    <a:pt x="40" y="37"/>
                  </a:cubicBezTo>
                  <a:cubicBezTo>
                    <a:pt x="40" y="37"/>
                    <a:pt x="40" y="37"/>
                    <a:pt x="40" y="37"/>
                  </a:cubicBezTo>
                  <a:cubicBezTo>
                    <a:pt x="41" y="37"/>
                    <a:pt x="41" y="37"/>
                    <a:pt x="41" y="37"/>
                  </a:cubicBezTo>
                  <a:cubicBezTo>
                    <a:pt x="42" y="36"/>
                    <a:pt x="42" y="36"/>
                    <a:pt x="42" y="36"/>
                  </a:cubicBezTo>
                  <a:cubicBezTo>
                    <a:pt x="43" y="36"/>
                    <a:pt x="43" y="36"/>
                    <a:pt x="43" y="36"/>
                  </a:cubicBezTo>
                  <a:cubicBezTo>
                    <a:pt x="43" y="35"/>
                    <a:pt x="43" y="35"/>
                    <a:pt x="43" y="35"/>
                  </a:cubicBezTo>
                  <a:cubicBezTo>
                    <a:pt x="43" y="34"/>
                    <a:pt x="43" y="34"/>
                    <a:pt x="43" y="34"/>
                  </a:cubicBezTo>
                  <a:cubicBezTo>
                    <a:pt x="43" y="34"/>
                    <a:pt x="43" y="34"/>
                    <a:pt x="43" y="34"/>
                  </a:cubicBezTo>
                  <a:lnTo>
                    <a:pt x="43" y="33"/>
                  </a:lnTo>
                  <a:close/>
                  <a:moveTo>
                    <a:pt x="12" y="11"/>
                  </a:moveTo>
                  <a:cubicBezTo>
                    <a:pt x="12" y="11"/>
                    <a:pt x="12" y="11"/>
                    <a:pt x="12" y="11"/>
                  </a:cubicBezTo>
                  <a:cubicBezTo>
                    <a:pt x="12" y="11"/>
                    <a:pt x="12" y="11"/>
                    <a:pt x="12" y="11"/>
                  </a:cubicBezTo>
                  <a:cubicBezTo>
                    <a:pt x="11" y="11"/>
                    <a:pt x="11" y="11"/>
                    <a:pt x="1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8" name="Freeform 40"/>
            <p:cNvSpPr/>
            <p:nvPr/>
          </p:nvSpPr>
          <p:spPr bwMode="auto">
            <a:xfrm>
              <a:off x="6613526" y="2957513"/>
              <a:ext cx="0" cy="3175"/>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9" name="Freeform 41"/>
            <p:cNvSpPr/>
            <p:nvPr/>
          </p:nvSpPr>
          <p:spPr bwMode="auto">
            <a:xfrm>
              <a:off x="6613526" y="29606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0" name="Freeform 42"/>
            <p:cNvSpPr/>
            <p:nvPr/>
          </p:nvSpPr>
          <p:spPr bwMode="auto">
            <a:xfrm>
              <a:off x="6616701" y="2960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1" name="Freeform 43"/>
            <p:cNvSpPr>
              <a:spLocks noEditPoints="1"/>
            </p:cNvSpPr>
            <p:nvPr/>
          </p:nvSpPr>
          <p:spPr bwMode="auto">
            <a:xfrm>
              <a:off x="6503988" y="2938463"/>
              <a:ext cx="150813" cy="153988"/>
            </a:xfrm>
            <a:custGeom>
              <a:avLst/>
              <a:gdLst>
                <a:gd name="T0" fmla="*/ 32 w 40"/>
                <a:gd name="T1" fmla="*/ 31 h 41"/>
                <a:gd name="T2" fmla="*/ 32 w 40"/>
                <a:gd name="T3" fmla="*/ 31 h 41"/>
                <a:gd name="T4" fmla="*/ 12 w 40"/>
                <a:gd name="T5" fmla="*/ 39 h 41"/>
                <a:gd name="T6" fmla="*/ 6 w 40"/>
                <a:gd name="T7" fmla="*/ 30 h 41"/>
                <a:gd name="T8" fmla="*/ 9 w 40"/>
                <a:gd name="T9" fmla="*/ 26 h 41"/>
                <a:gd name="T10" fmla="*/ 3 w 40"/>
                <a:gd name="T11" fmla="*/ 39 h 41"/>
                <a:gd name="T12" fmla="*/ 26 w 40"/>
                <a:gd name="T13" fmla="*/ 35 h 41"/>
                <a:gd name="T14" fmla="*/ 36 w 40"/>
                <a:gd name="T15" fmla="*/ 23 h 41"/>
                <a:gd name="T16" fmla="*/ 39 w 40"/>
                <a:gd name="T17" fmla="*/ 10 h 41"/>
                <a:gd name="T18" fmla="*/ 38 w 40"/>
                <a:gd name="T19" fmla="*/ 10 h 41"/>
                <a:gd name="T20" fmla="*/ 37 w 40"/>
                <a:gd name="T21" fmla="*/ 15 h 41"/>
                <a:gd name="T22" fmla="*/ 27 w 40"/>
                <a:gd name="T23" fmla="*/ 32 h 41"/>
                <a:gd name="T24" fmla="*/ 19 w 40"/>
                <a:gd name="T25" fmla="*/ 35 h 41"/>
                <a:gd name="T26" fmla="*/ 37 w 40"/>
                <a:gd name="T27" fmla="*/ 16 h 41"/>
                <a:gd name="T28" fmla="*/ 36 w 40"/>
                <a:gd name="T29" fmla="*/ 5 h 41"/>
                <a:gd name="T30" fmla="*/ 34 w 40"/>
                <a:gd name="T31" fmla="*/ 3 h 41"/>
                <a:gd name="T32" fmla="*/ 30 w 40"/>
                <a:gd name="T33" fmla="*/ 3 h 41"/>
                <a:gd name="T34" fmla="*/ 30 w 40"/>
                <a:gd name="T35" fmla="*/ 6 h 41"/>
                <a:gd name="T36" fmla="*/ 30 w 40"/>
                <a:gd name="T37" fmla="*/ 8 h 41"/>
                <a:gd name="T38" fmla="*/ 30 w 40"/>
                <a:gd name="T39" fmla="*/ 6 h 41"/>
                <a:gd name="T40" fmla="*/ 25 w 40"/>
                <a:gd name="T41" fmla="*/ 7 h 41"/>
                <a:gd name="T42" fmla="*/ 26 w 40"/>
                <a:gd name="T43" fmla="*/ 3 h 41"/>
                <a:gd name="T44" fmla="*/ 20 w 40"/>
                <a:gd name="T45" fmla="*/ 4 h 41"/>
                <a:gd name="T46" fmla="*/ 15 w 40"/>
                <a:gd name="T47" fmla="*/ 10 h 41"/>
                <a:gd name="T48" fmla="*/ 15 w 40"/>
                <a:gd name="T49" fmla="*/ 11 h 41"/>
                <a:gd name="T50" fmla="*/ 14 w 40"/>
                <a:gd name="T51" fmla="*/ 13 h 41"/>
                <a:gd name="T52" fmla="*/ 10 w 40"/>
                <a:gd name="T53" fmla="*/ 20 h 41"/>
                <a:gd name="T54" fmla="*/ 0 w 40"/>
                <a:gd name="T55" fmla="*/ 41 h 41"/>
                <a:gd name="T56" fmla="*/ 26 w 40"/>
                <a:gd name="T57" fmla="*/ 36 h 41"/>
                <a:gd name="T58" fmla="*/ 18 w 40"/>
                <a:gd name="T59" fmla="*/ 36 h 41"/>
                <a:gd name="T60" fmla="*/ 25 w 40"/>
                <a:gd name="T61" fmla="*/ 24 h 41"/>
                <a:gd name="T62" fmla="*/ 24 w 40"/>
                <a:gd name="T63" fmla="*/ 24 h 41"/>
                <a:gd name="T64" fmla="*/ 28 w 40"/>
                <a:gd name="T65" fmla="*/ 19 h 41"/>
                <a:gd name="T66" fmla="*/ 29 w 40"/>
                <a:gd name="T67" fmla="*/ 15 h 41"/>
                <a:gd name="T68" fmla="*/ 25 w 40"/>
                <a:gd name="T69"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41">
                  <a:moveTo>
                    <a:pt x="26" y="36"/>
                  </a:moveTo>
                  <a:cubicBezTo>
                    <a:pt x="28" y="35"/>
                    <a:pt x="30" y="33"/>
                    <a:pt x="32" y="31"/>
                  </a:cubicBezTo>
                  <a:cubicBezTo>
                    <a:pt x="34" y="29"/>
                    <a:pt x="36" y="27"/>
                    <a:pt x="37" y="24"/>
                  </a:cubicBezTo>
                  <a:cubicBezTo>
                    <a:pt x="36" y="27"/>
                    <a:pt x="34" y="29"/>
                    <a:pt x="32" y="31"/>
                  </a:cubicBezTo>
                  <a:cubicBezTo>
                    <a:pt x="30" y="33"/>
                    <a:pt x="28" y="34"/>
                    <a:pt x="26" y="35"/>
                  </a:cubicBezTo>
                  <a:cubicBezTo>
                    <a:pt x="21" y="38"/>
                    <a:pt x="17" y="39"/>
                    <a:pt x="12" y="39"/>
                  </a:cubicBezTo>
                  <a:cubicBezTo>
                    <a:pt x="1" y="40"/>
                    <a:pt x="1" y="40"/>
                    <a:pt x="1" y="40"/>
                  </a:cubicBezTo>
                  <a:cubicBezTo>
                    <a:pt x="6" y="30"/>
                    <a:pt x="6" y="30"/>
                    <a:pt x="6" y="30"/>
                  </a:cubicBezTo>
                  <a:cubicBezTo>
                    <a:pt x="8" y="25"/>
                    <a:pt x="8" y="25"/>
                    <a:pt x="8" y="25"/>
                  </a:cubicBezTo>
                  <a:cubicBezTo>
                    <a:pt x="8" y="25"/>
                    <a:pt x="9" y="26"/>
                    <a:pt x="9" y="26"/>
                  </a:cubicBezTo>
                  <a:cubicBezTo>
                    <a:pt x="8" y="27"/>
                    <a:pt x="8" y="29"/>
                    <a:pt x="7" y="31"/>
                  </a:cubicBezTo>
                  <a:cubicBezTo>
                    <a:pt x="3" y="39"/>
                    <a:pt x="3" y="39"/>
                    <a:pt x="3" y="39"/>
                  </a:cubicBezTo>
                  <a:cubicBezTo>
                    <a:pt x="12" y="38"/>
                    <a:pt x="12" y="38"/>
                    <a:pt x="12" y="38"/>
                  </a:cubicBezTo>
                  <a:cubicBezTo>
                    <a:pt x="17" y="37"/>
                    <a:pt x="21" y="37"/>
                    <a:pt x="26" y="35"/>
                  </a:cubicBezTo>
                  <a:cubicBezTo>
                    <a:pt x="28" y="34"/>
                    <a:pt x="30" y="32"/>
                    <a:pt x="32" y="30"/>
                  </a:cubicBezTo>
                  <a:cubicBezTo>
                    <a:pt x="34" y="28"/>
                    <a:pt x="36" y="26"/>
                    <a:pt x="36" y="23"/>
                  </a:cubicBezTo>
                  <a:cubicBezTo>
                    <a:pt x="38" y="24"/>
                    <a:pt x="38" y="24"/>
                    <a:pt x="38" y="24"/>
                  </a:cubicBezTo>
                  <a:cubicBezTo>
                    <a:pt x="40" y="19"/>
                    <a:pt x="40" y="14"/>
                    <a:pt x="39" y="10"/>
                  </a:cubicBezTo>
                  <a:cubicBezTo>
                    <a:pt x="39" y="8"/>
                    <a:pt x="38" y="6"/>
                    <a:pt x="37" y="5"/>
                  </a:cubicBezTo>
                  <a:cubicBezTo>
                    <a:pt x="37" y="7"/>
                    <a:pt x="37" y="9"/>
                    <a:pt x="38" y="10"/>
                  </a:cubicBezTo>
                  <a:cubicBezTo>
                    <a:pt x="38" y="11"/>
                    <a:pt x="37" y="12"/>
                    <a:pt x="37" y="13"/>
                  </a:cubicBezTo>
                  <a:cubicBezTo>
                    <a:pt x="37" y="13"/>
                    <a:pt x="37" y="14"/>
                    <a:pt x="37" y="15"/>
                  </a:cubicBezTo>
                  <a:cubicBezTo>
                    <a:pt x="37" y="18"/>
                    <a:pt x="36" y="22"/>
                    <a:pt x="34" y="25"/>
                  </a:cubicBezTo>
                  <a:cubicBezTo>
                    <a:pt x="32" y="28"/>
                    <a:pt x="30" y="31"/>
                    <a:pt x="27" y="32"/>
                  </a:cubicBezTo>
                  <a:cubicBezTo>
                    <a:pt x="24" y="34"/>
                    <a:pt x="22" y="35"/>
                    <a:pt x="19" y="35"/>
                  </a:cubicBezTo>
                  <a:cubicBezTo>
                    <a:pt x="19" y="35"/>
                    <a:pt x="19" y="35"/>
                    <a:pt x="19" y="35"/>
                  </a:cubicBezTo>
                  <a:cubicBezTo>
                    <a:pt x="24" y="34"/>
                    <a:pt x="29" y="31"/>
                    <a:pt x="32" y="27"/>
                  </a:cubicBezTo>
                  <a:cubicBezTo>
                    <a:pt x="35" y="24"/>
                    <a:pt x="36" y="20"/>
                    <a:pt x="37" y="16"/>
                  </a:cubicBezTo>
                  <a:cubicBezTo>
                    <a:pt x="37" y="14"/>
                    <a:pt x="37" y="12"/>
                    <a:pt x="37" y="11"/>
                  </a:cubicBezTo>
                  <a:cubicBezTo>
                    <a:pt x="37" y="9"/>
                    <a:pt x="37" y="7"/>
                    <a:pt x="36" y="5"/>
                  </a:cubicBezTo>
                  <a:cubicBezTo>
                    <a:pt x="36" y="5"/>
                    <a:pt x="36" y="4"/>
                    <a:pt x="36" y="4"/>
                  </a:cubicBezTo>
                  <a:cubicBezTo>
                    <a:pt x="35" y="3"/>
                    <a:pt x="35" y="3"/>
                    <a:pt x="34" y="3"/>
                  </a:cubicBezTo>
                  <a:cubicBezTo>
                    <a:pt x="33" y="2"/>
                    <a:pt x="32" y="2"/>
                    <a:pt x="32" y="2"/>
                  </a:cubicBezTo>
                  <a:cubicBezTo>
                    <a:pt x="31" y="2"/>
                    <a:pt x="30" y="2"/>
                    <a:pt x="30" y="3"/>
                  </a:cubicBezTo>
                  <a:cubicBezTo>
                    <a:pt x="30" y="3"/>
                    <a:pt x="30" y="4"/>
                    <a:pt x="30" y="4"/>
                  </a:cubicBezTo>
                  <a:cubicBezTo>
                    <a:pt x="30" y="5"/>
                    <a:pt x="30" y="5"/>
                    <a:pt x="30" y="6"/>
                  </a:cubicBezTo>
                  <a:cubicBezTo>
                    <a:pt x="30" y="7"/>
                    <a:pt x="31" y="8"/>
                    <a:pt x="31" y="8"/>
                  </a:cubicBezTo>
                  <a:cubicBezTo>
                    <a:pt x="30" y="8"/>
                    <a:pt x="30" y="8"/>
                    <a:pt x="30" y="8"/>
                  </a:cubicBezTo>
                  <a:cubicBezTo>
                    <a:pt x="30" y="7"/>
                    <a:pt x="30" y="7"/>
                    <a:pt x="30" y="6"/>
                  </a:cubicBezTo>
                  <a:cubicBezTo>
                    <a:pt x="30" y="6"/>
                    <a:pt x="30" y="6"/>
                    <a:pt x="30" y="6"/>
                  </a:cubicBezTo>
                  <a:cubicBezTo>
                    <a:pt x="29" y="6"/>
                    <a:pt x="29" y="6"/>
                    <a:pt x="29" y="6"/>
                  </a:cubicBezTo>
                  <a:cubicBezTo>
                    <a:pt x="28" y="6"/>
                    <a:pt x="26" y="6"/>
                    <a:pt x="25" y="7"/>
                  </a:cubicBezTo>
                  <a:cubicBezTo>
                    <a:pt x="24" y="6"/>
                    <a:pt x="24" y="6"/>
                    <a:pt x="24" y="6"/>
                  </a:cubicBezTo>
                  <a:cubicBezTo>
                    <a:pt x="26" y="4"/>
                    <a:pt x="27" y="3"/>
                    <a:pt x="26" y="3"/>
                  </a:cubicBezTo>
                  <a:cubicBezTo>
                    <a:pt x="26" y="2"/>
                    <a:pt x="24" y="1"/>
                    <a:pt x="24" y="0"/>
                  </a:cubicBezTo>
                  <a:cubicBezTo>
                    <a:pt x="23" y="2"/>
                    <a:pt x="22" y="3"/>
                    <a:pt x="20" y="4"/>
                  </a:cubicBezTo>
                  <a:cubicBezTo>
                    <a:pt x="19" y="5"/>
                    <a:pt x="18" y="6"/>
                    <a:pt x="17" y="7"/>
                  </a:cubicBezTo>
                  <a:cubicBezTo>
                    <a:pt x="17" y="8"/>
                    <a:pt x="16" y="9"/>
                    <a:pt x="15" y="10"/>
                  </a:cubicBezTo>
                  <a:cubicBezTo>
                    <a:pt x="15" y="10"/>
                    <a:pt x="15" y="10"/>
                    <a:pt x="15" y="10"/>
                  </a:cubicBezTo>
                  <a:cubicBezTo>
                    <a:pt x="15" y="10"/>
                    <a:pt x="15" y="10"/>
                    <a:pt x="15" y="11"/>
                  </a:cubicBezTo>
                  <a:cubicBezTo>
                    <a:pt x="15" y="11"/>
                    <a:pt x="15" y="11"/>
                    <a:pt x="15" y="11"/>
                  </a:cubicBezTo>
                  <a:cubicBezTo>
                    <a:pt x="14" y="13"/>
                    <a:pt x="14" y="13"/>
                    <a:pt x="14" y="13"/>
                  </a:cubicBezTo>
                  <a:cubicBezTo>
                    <a:pt x="13" y="15"/>
                    <a:pt x="13" y="15"/>
                    <a:pt x="13" y="15"/>
                  </a:cubicBezTo>
                  <a:cubicBezTo>
                    <a:pt x="10" y="20"/>
                    <a:pt x="10" y="20"/>
                    <a:pt x="10" y="20"/>
                  </a:cubicBezTo>
                  <a:cubicBezTo>
                    <a:pt x="6" y="30"/>
                    <a:pt x="6" y="30"/>
                    <a:pt x="6" y="30"/>
                  </a:cubicBezTo>
                  <a:cubicBezTo>
                    <a:pt x="0" y="41"/>
                    <a:pt x="0" y="41"/>
                    <a:pt x="0" y="41"/>
                  </a:cubicBezTo>
                  <a:cubicBezTo>
                    <a:pt x="12" y="40"/>
                    <a:pt x="12" y="40"/>
                    <a:pt x="12" y="40"/>
                  </a:cubicBezTo>
                  <a:cubicBezTo>
                    <a:pt x="17" y="39"/>
                    <a:pt x="22" y="38"/>
                    <a:pt x="26" y="36"/>
                  </a:cubicBezTo>
                  <a:close/>
                  <a:moveTo>
                    <a:pt x="18" y="36"/>
                  </a:moveTo>
                  <a:cubicBezTo>
                    <a:pt x="18" y="36"/>
                    <a:pt x="18" y="36"/>
                    <a:pt x="18" y="36"/>
                  </a:cubicBezTo>
                  <a:cubicBezTo>
                    <a:pt x="18" y="36"/>
                    <a:pt x="18" y="36"/>
                    <a:pt x="18" y="36"/>
                  </a:cubicBezTo>
                  <a:close/>
                  <a:moveTo>
                    <a:pt x="25" y="24"/>
                  </a:moveTo>
                  <a:cubicBezTo>
                    <a:pt x="24" y="24"/>
                    <a:pt x="24" y="24"/>
                    <a:pt x="24" y="24"/>
                  </a:cubicBezTo>
                  <a:cubicBezTo>
                    <a:pt x="24" y="24"/>
                    <a:pt x="24" y="24"/>
                    <a:pt x="24" y="24"/>
                  </a:cubicBezTo>
                  <a:cubicBezTo>
                    <a:pt x="24" y="24"/>
                    <a:pt x="24" y="24"/>
                    <a:pt x="24" y="24"/>
                  </a:cubicBezTo>
                  <a:cubicBezTo>
                    <a:pt x="26" y="22"/>
                    <a:pt x="27" y="21"/>
                    <a:pt x="28" y="19"/>
                  </a:cubicBezTo>
                  <a:cubicBezTo>
                    <a:pt x="28" y="18"/>
                    <a:pt x="29" y="17"/>
                    <a:pt x="29" y="15"/>
                  </a:cubicBezTo>
                  <a:cubicBezTo>
                    <a:pt x="29" y="15"/>
                    <a:pt x="29" y="15"/>
                    <a:pt x="29" y="15"/>
                  </a:cubicBezTo>
                  <a:cubicBezTo>
                    <a:pt x="29" y="16"/>
                    <a:pt x="29" y="18"/>
                    <a:pt x="28" y="19"/>
                  </a:cubicBezTo>
                  <a:cubicBezTo>
                    <a:pt x="27" y="21"/>
                    <a:pt x="26" y="23"/>
                    <a:pt x="25"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2" name="Freeform 44"/>
            <p:cNvSpPr/>
            <p:nvPr/>
          </p:nvSpPr>
          <p:spPr bwMode="auto">
            <a:xfrm>
              <a:off x="6613526" y="29575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3" name="Freeform 45"/>
            <p:cNvSpPr/>
            <p:nvPr/>
          </p:nvSpPr>
          <p:spPr bwMode="auto">
            <a:xfrm>
              <a:off x="6613526" y="2960688"/>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4" name="Freeform 46"/>
            <p:cNvSpPr>
              <a:spLocks noEditPoints="1"/>
            </p:cNvSpPr>
            <p:nvPr/>
          </p:nvSpPr>
          <p:spPr bwMode="auto">
            <a:xfrm>
              <a:off x="4999038" y="1544638"/>
              <a:ext cx="2201863" cy="3138488"/>
            </a:xfrm>
            <a:custGeom>
              <a:avLst/>
              <a:gdLst>
                <a:gd name="T0" fmla="*/ 329 w 585"/>
                <a:gd name="T1" fmla="*/ 617 h 835"/>
                <a:gd name="T2" fmla="*/ 393 w 585"/>
                <a:gd name="T3" fmla="*/ 406 h 835"/>
                <a:gd name="T4" fmla="*/ 334 w 585"/>
                <a:gd name="T5" fmla="*/ 317 h 835"/>
                <a:gd name="T6" fmla="*/ 383 w 585"/>
                <a:gd name="T7" fmla="*/ 401 h 835"/>
                <a:gd name="T8" fmla="*/ 359 w 585"/>
                <a:gd name="T9" fmla="*/ 523 h 835"/>
                <a:gd name="T10" fmla="*/ 535 w 585"/>
                <a:gd name="T11" fmla="*/ 440 h 835"/>
                <a:gd name="T12" fmla="*/ 406 w 585"/>
                <a:gd name="T13" fmla="*/ 544 h 835"/>
                <a:gd name="T14" fmla="*/ 404 w 585"/>
                <a:gd name="T15" fmla="*/ 430 h 835"/>
                <a:gd name="T16" fmla="*/ 385 w 585"/>
                <a:gd name="T17" fmla="*/ 393 h 835"/>
                <a:gd name="T18" fmla="*/ 408 w 585"/>
                <a:gd name="T19" fmla="*/ 429 h 835"/>
                <a:gd name="T20" fmla="*/ 406 w 585"/>
                <a:gd name="T21" fmla="*/ 570 h 835"/>
                <a:gd name="T22" fmla="*/ 413 w 585"/>
                <a:gd name="T23" fmla="*/ 536 h 835"/>
                <a:gd name="T24" fmla="*/ 407 w 585"/>
                <a:gd name="T25" fmla="*/ 431 h 835"/>
                <a:gd name="T26" fmla="*/ 363 w 585"/>
                <a:gd name="T27" fmla="*/ 361 h 835"/>
                <a:gd name="T28" fmla="*/ 289 w 585"/>
                <a:gd name="T29" fmla="*/ 345 h 835"/>
                <a:gd name="T30" fmla="*/ 217 w 585"/>
                <a:gd name="T31" fmla="*/ 366 h 835"/>
                <a:gd name="T32" fmla="*/ 206 w 585"/>
                <a:gd name="T33" fmla="*/ 480 h 835"/>
                <a:gd name="T34" fmla="*/ 40 w 585"/>
                <a:gd name="T35" fmla="*/ 170 h 835"/>
                <a:gd name="T36" fmla="*/ 157 w 585"/>
                <a:gd name="T37" fmla="*/ 545 h 835"/>
                <a:gd name="T38" fmla="*/ 185 w 585"/>
                <a:gd name="T39" fmla="*/ 719 h 835"/>
                <a:gd name="T40" fmla="*/ 249 w 585"/>
                <a:gd name="T41" fmla="*/ 831 h 835"/>
                <a:gd name="T42" fmla="*/ 245 w 585"/>
                <a:gd name="T43" fmla="*/ 829 h 835"/>
                <a:gd name="T44" fmla="*/ 224 w 585"/>
                <a:gd name="T45" fmla="*/ 805 h 835"/>
                <a:gd name="T46" fmla="*/ 360 w 585"/>
                <a:gd name="T47" fmla="*/ 812 h 835"/>
                <a:gd name="T48" fmla="*/ 382 w 585"/>
                <a:gd name="T49" fmla="*/ 767 h 835"/>
                <a:gd name="T50" fmla="*/ 375 w 585"/>
                <a:gd name="T51" fmla="*/ 779 h 835"/>
                <a:gd name="T52" fmla="*/ 354 w 585"/>
                <a:gd name="T53" fmla="*/ 801 h 835"/>
                <a:gd name="T54" fmla="*/ 358 w 585"/>
                <a:gd name="T55" fmla="*/ 789 h 835"/>
                <a:gd name="T56" fmla="*/ 180 w 585"/>
                <a:gd name="T57" fmla="*/ 750 h 835"/>
                <a:gd name="T58" fmla="*/ 296 w 585"/>
                <a:gd name="T59" fmla="*/ 716 h 835"/>
                <a:gd name="T60" fmla="*/ 397 w 585"/>
                <a:gd name="T61" fmla="*/ 709 h 835"/>
                <a:gd name="T62" fmla="*/ 362 w 585"/>
                <a:gd name="T63" fmla="*/ 675 h 835"/>
                <a:gd name="T64" fmla="*/ 414 w 585"/>
                <a:gd name="T65" fmla="*/ 634 h 835"/>
                <a:gd name="T66" fmla="*/ 397 w 585"/>
                <a:gd name="T67" fmla="*/ 658 h 835"/>
                <a:gd name="T68" fmla="*/ 405 w 585"/>
                <a:gd name="T69" fmla="*/ 620 h 835"/>
                <a:gd name="T70" fmla="*/ 416 w 585"/>
                <a:gd name="T71" fmla="*/ 599 h 835"/>
                <a:gd name="T72" fmla="*/ 256 w 585"/>
                <a:gd name="T73" fmla="*/ 820 h 835"/>
                <a:gd name="T74" fmla="*/ 228 w 585"/>
                <a:gd name="T75" fmla="*/ 811 h 835"/>
                <a:gd name="T76" fmla="*/ 185 w 585"/>
                <a:gd name="T77" fmla="*/ 718 h 835"/>
                <a:gd name="T78" fmla="*/ 225 w 585"/>
                <a:gd name="T79" fmla="*/ 376 h 835"/>
                <a:gd name="T80" fmla="*/ 270 w 585"/>
                <a:gd name="T81" fmla="*/ 353 h 835"/>
                <a:gd name="T82" fmla="*/ 358 w 585"/>
                <a:gd name="T83" fmla="*/ 348 h 835"/>
                <a:gd name="T84" fmla="*/ 446 w 585"/>
                <a:gd name="T85" fmla="*/ 390 h 835"/>
                <a:gd name="T86" fmla="*/ 407 w 585"/>
                <a:gd name="T87" fmla="*/ 418 h 835"/>
                <a:gd name="T88" fmla="*/ 355 w 585"/>
                <a:gd name="T89" fmla="*/ 374 h 835"/>
                <a:gd name="T90" fmla="*/ 332 w 585"/>
                <a:gd name="T91" fmla="*/ 354 h 835"/>
                <a:gd name="T92" fmla="*/ 242 w 585"/>
                <a:gd name="T93" fmla="*/ 333 h 835"/>
                <a:gd name="T94" fmla="*/ 139 w 585"/>
                <a:gd name="T95" fmla="*/ 387 h 835"/>
                <a:gd name="T96" fmla="*/ 182 w 585"/>
                <a:gd name="T97" fmla="*/ 623 h 835"/>
                <a:gd name="T98" fmla="*/ 372 w 585"/>
                <a:gd name="T99" fmla="*/ 434 h 835"/>
                <a:gd name="T100" fmla="*/ 255 w 585"/>
                <a:gd name="T101" fmla="*/ 373 h 835"/>
                <a:gd name="T102" fmla="*/ 374 w 585"/>
                <a:gd name="T103" fmla="*/ 423 h 835"/>
                <a:gd name="T104" fmla="*/ 235 w 585"/>
                <a:gd name="T105" fmla="*/ 391 h 835"/>
                <a:gd name="T106" fmla="*/ 368 w 585"/>
                <a:gd name="T107" fmla="*/ 468 h 835"/>
                <a:gd name="T108" fmla="*/ 263 w 585"/>
                <a:gd name="T109" fmla="*/ 358 h 835"/>
                <a:gd name="T110" fmla="*/ 343 w 585"/>
                <a:gd name="T111" fmla="*/ 372 h 835"/>
                <a:gd name="T112" fmla="*/ 339 w 585"/>
                <a:gd name="T113" fmla="*/ 361 h 835"/>
                <a:gd name="T114" fmla="*/ 240 w 585"/>
                <a:gd name="T115" fmla="*/ 513 h 835"/>
                <a:gd name="T116" fmla="*/ 185 w 585"/>
                <a:gd name="T117" fmla="*/ 382 h 835"/>
                <a:gd name="T118" fmla="*/ 287 w 585"/>
                <a:gd name="T119" fmla="*/ 300 h 835"/>
                <a:gd name="T120" fmla="*/ 336 w 585"/>
                <a:gd name="T121" fmla="*/ 336 h 835"/>
                <a:gd name="T122" fmla="*/ 382 w 585"/>
                <a:gd name="T123" fmla="*/ 404 h 835"/>
                <a:gd name="T124" fmla="*/ 333 w 585"/>
                <a:gd name="T125" fmla="*/ 593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5" h="835">
                  <a:moveTo>
                    <a:pt x="542" y="139"/>
                  </a:moveTo>
                  <a:cubicBezTo>
                    <a:pt x="526" y="111"/>
                    <a:pt x="507" y="89"/>
                    <a:pt x="486" y="71"/>
                  </a:cubicBezTo>
                  <a:cubicBezTo>
                    <a:pt x="466" y="53"/>
                    <a:pt x="445" y="39"/>
                    <a:pt x="425" y="29"/>
                  </a:cubicBezTo>
                  <a:cubicBezTo>
                    <a:pt x="460" y="48"/>
                    <a:pt x="492" y="74"/>
                    <a:pt x="517" y="106"/>
                  </a:cubicBezTo>
                  <a:cubicBezTo>
                    <a:pt x="542" y="138"/>
                    <a:pt x="561" y="175"/>
                    <a:pt x="571" y="215"/>
                  </a:cubicBezTo>
                  <a:cubicBezTo>
                    <a:pt x="581" y="255"/>
                    <a:pt x="583" y="297"/>
                    <a:pt x="575" y="338"/>
                  </a:cubicBezTo>
                  <a:cubicBezTo>
                    <a:pt x="568" y="378"/>
                    <a:pt x="552" y="418"/>
                    <a:pt x="528" y="452"/>
                  </a:cubicBezTo>
                  <a:cubicBezTo>
                    <a:pt x="504" y="486"/>
                    <a:pt x="472" y="515"/>
                    <a:pt x="436" y="536"/>
                  </a:cubicBezTo>
                  <a:cubicBezTo>
                    <a:pt x="432" y="539"/>
                    <a:pt x="427" y="541"/>
                    <a:pt x="422" y="544"/>
                  </a:cubicBezTo>
                  <a:cubicBezTo>
                    <a:pt x="419" y="545"/>
                    <a:pt x="419" y="545"/>
                    <a:pt x="419" y="545"/>
                  </a:cubicBezTo>
                  <a:cubicBezTo>
                    <a:pt x="416" y="547"/>
                    <a:pt x="416" y="547"/>
                    <a:pt x="416" y="547"/>
                  </a:cubicBezTo>
                  <a:cubicBezTo>
                    <a:pt x="414" y="548"/>
                    <a:pt x="414" y="548"/>
                    <a:pt x="414" y="548"/>
                  </a:cubicBezTo>
                  <a:cubicBezTo>
                    <a:pt x="414" y="549"/>
                    <a:pt x="414" y="549"/>
                    <a:pt x="414" y="549"/>
                  </a:cubicBezTo>
                  <a:cubicBezTo>
                    <a:pt x="414" y="580"/>
                    <a:pt x="414" y="580"/>
                    <a:pt x="414" y="580"/>
                  </a:cubicBezTo>
                  <a:cubicBezTo>
                    <a:pt x="414" y="595"/>
                    <a:pt x="414" y="595"/>
                    <a:pt x="414" y="595"/>
                  </a:cubicBezTo>
                  <a:cubicBezTo>
                    <a:pt x="414" y="599"/>
                    <a:pt x="414" y="599"/>
                    <a:pt x="414" y="599"/>
                  </a:cubicBezTo>
                  <a:cubicBezTo>
                    <a:pt x="414" y="600"/>
                    <a:pt x="414" y="600"/>
                    <a:pt x="414" y="600"/>
                  </a:cubicBezTo>
                  <a:cubicBezTo>
                    <a:pt x="414" y="600"/>
                    <a:pt x="414" y="601"/>
                    <a:pt x="414" y="601"/>
                  </a:cubicBezTo>
                  <a:cubicBezTo>
                    <a:pt x="414" y="602"/>
                    <a:pt x="414" y="603"/>
                    <a:pt x="414" y="604"/>
                  </a:cubicBezTo>
                  <a:cubicBezTo>
                    <a:pt x="413" y="607"/>
                    <a:pt x="412" y="610"/>
                    <a:pt x="410" y="613"/>
                  </a:cubicBezTo>
                  <a:cubicBezTo>
                    <a:pt x="406" y="618"/>
                    <a:pt x="400" y="621"/>
                    <a:pt x="393" y="621"/>
                  </a:cubicBezTo>
                  <a:cubicBezTo>
                    <a:pt x="377" y="621"/>
                    <a:pt x="377" y="621"/>
                    <a:pt x="377" y="621"/>
                  </a:cubicBezTo>
                  <a:cubicBezTo>
                    <a:pt x="346" y="621"/>
                    <a:pt x="346" y="621"/>
                    <a:pt x="346" y="621"/>
                  </a:cubicBezTo>
                  <a:cubicBezTo>
                    <a:pt x="336" y="621"/>
                    <a:pt x="336" y="621"/>
                    <a:pt x="336" y="621"/>
                  </a:cubicBezTo>
                  <a:cubicBezTo>
                    <a:pt x="330" y="621"/>
                    <a:pt x="330" y="621"/>
                    <a:pt x="330" y="621"/>
                  </a:cubicBezTo>
                  <a:cubicBezTo>
                    <a:pt x="328" y="621"/>
                    <a:pt x="328" y="621"/>
                    <a:pt x="328" y="621"/>
                  </a:cubicBezTo>
                  <a:cubicBezTo>
                    <a:pt x="328" y="621"/>
                    <a:pt x="328" y="621"/>
                    <a:pt x="328" y="621"/>
                  </a:cubicBezTo>
                  <a:cubicBezTo>
                    <a:pt x="328" y="621"/>
                    <a:pt x="328" y="621"/>
                    <a:pt x="328" y="621"/>
                  </a:cubicBezTo>
                  <a:cubicBezTo>
                    <a:pt x="328" y="620"/>
                    <a:pt x="328" y="620"/>
                    <a:pt x="328" y="620"/>
                  </a:cubicBezTo>
                  <a:cubicBezTo>
                    <a:pt x="329" y="617"/>
                    <a:pt x="329" y="617"/>
                    <a:pt x="329" y="617"/>
                  </a:cubicBezTo>
                  <a:cubicBezTo>
                    <a:pt x="332" y="606"/>
                    <a:pt x="332" y="606"/>
                    <a:pt x="332" y="606"/>
                  </a:cubicBezTo>
                  <a:cubicBezTo>
                    <a:pt x="334" y="598"/>
                    <a:pt x="334" y="598"/>
                    <a:pt x="334" y="598"/>
                  </a:cubicBezTo>
                  <a:cubicBezTo>
                    <a:pt x="340" y="578"/>
                    <a:pt x="346" y="558"/>
                    <a:pt x="353" y="539"/>
                  </a:cubicBezTo>
                  <a:cubicBezTo>
                    <a:pt x="360" y="519"/>
                    <a:pt x="367" y="499"/>
                    <a:pt x="374" y="480"/>
                  </a:cubicBezTo>
                  <a:cubicBezTo>
                    <a:pt x="378" y="470"/>
                    <a:pt x="382" y="460"/>
                    <a:pt x="386" y="451"/>
                  </a:cubicBezTo>
                  <a:cubicBezTo>
                    <a:pt x="388" y="446"/>
                    <a:pt x="390" y="441"/>
                    <a:pt x="392" y="437"/>
                  </a:cubicBezTo>
                  <a:cubicBezTo>
                    <a:pt x="395" y="429"/>
                    <a:pt x="395" y="429"/>
                    <a:pt x="395" y="429"/>
                  </a:cubicBezTo>
                  <a:cubicBezTo>
                    <a:pt x="397" y="425"/>
                    <a:pt x="397" y="425"/>
                    <a:pt x="397" y="425"/>
                  </a:cubicBezTo>
                  <a:cubicBezTo>
                    <a:pt x="398" y="423"/>
                    <a:pt x="399" y="421"/>
                    <a:pt x="400" y="420"/>
                  </a:cubicBezTo>
                  <a:cubicBezTo>
                    <a:pt x="404" y="420"/>
                    <a:pt x="404" y="420"/>
                    <a:pt x="404" y="420"/>
                  </a:cubicBezTo>
                  <a:cubicBezTo>
                    <a:pt x="405" y="420"/>
                    <a:pt x="405" y="420"/>
                    <a:pt x="406" y="420"/>
                  </a:cubicBezTo>
                  <a:cubicBezTo>
                    <a:pt x="407" y="420"/>
                    <a:pt x="407" y="420"/>
                    <a:pt x="407" y="420"/>
                  </a:cubicBezTo>
                  <a:cubicBezTo>
                    <a:pt x="408" y="420"/>
                    <a:pt x="408" y="420"/>
                    <a:pt x="408" y="420"/>
                  </a:cubicBezTo>
                  <a:cubicBezTo>
                    <a:pt x="410" y="420"/>
                    <a:pt x="411" y="420"/>
                    <a:pt x="413" y="420"/>
                  </a:cubicBezTo>
                  <a:cubicBezTo>
                    <a:pt x="417" y="420"/>
                    <a:pt x="420" y="419"/>
                    <a:pt x="423" y="418"/>
                  </a:cubicBezTo>
                  <a:cubicBezTo>
                    <a:pt x="430" y="416"/>
                    <a:pt x="435" y="413"/>
                    <a:pt x="440" y="408"/>
                  </a:cubicBezTo>
                  <a:cubicBezTo>
                    <a:pt x="442" y="406"/>
                    <a:pt x="444" y="403"/>
                    <a:pt x="445" y="400"/>
                  </a:cubicBezTo>
                  <a:cubicBezTo>
                    <a:pt x="446" y="397"/>
                    <a:pt x="447" y="394"/>
                    <a:pt x="448" y="390"/>
                  </a:cubicBezTo>
                  <a:cubicBezTo>
                    <a:pt x="449" y="384"/>
                    <a:pt x="448" y="377"/>
                    <a:pt x="445" y="371"/>
                  </a:cubicBezTo>
                  <a:cubicBezTo>
                    <a:pt x="443" y="365"/>
                    <a:pt x="438" y="360"/>
                    <a:pt x="432" y="359"/>
                  </a:cubicBezTo>
                  <a:cubicBezTo>
                    <a:pt x="431" y="359"/>
                    <a:pt x="430" y="359"/>
                    <a:pt x="428" y="359"/>
                  </a:cubicBezTo>
                  <a:cubicBezTo>
                    <a:pt x="427" y="359"/>
                    <a:pt x="425" y="360"/>
                    <a:pt x="424" y="361"/>
                  </a:cubicBezTo>
                  <a:cubicBezTo>
                    <a:pt x="421" y="362"/>
                    <a:pt x="419" y="364"/>
                    <a:pt x="416" y="366"/>
                  </a:cubicBezTo>
                  <a:cubicBezTo>
                    <a:pt x="414" y="368"/>
                    <a:pt x="411" y="371"/>
                    <a:pt x="409" y="374"/>
                  </a:cubicBezTo>
                  <a:cubicBezTo>
                    <a:pt x="409" y="375"/>
                    <a:pt x="408" y="375"/>
                    <a:pt x="408" y="376"/>
                  </a:cubicBezTo>
                  <a:cubicBezTo>
                    <a:pt x="407" y="377"/>
                    <a:pt x="407" y="377"/>
                    <a:pt x="407" y="377"/>
                  </a:cubicBezTo>
                  <a:cubicBezTo>
                    <a:pt x="407" y="378"/>
                    <a:pt x="407" y="378"/>
                    <a:pt x="407" y="378"/>
                  </a:cubicBezTo>
                  <a:cubicBezTo>
                    <a:pt x="404" y="383"/>
                    <a:pt x="404" y="383"/>
                    <a:pt x="404" y="383"/>
                  </a:cubicBezTo>
                  <a:cubicBezTo>
                    <a:pt x="399" y="393"/>
                    <a:pt x="399" y="393"/>
                    <a:pt x="399" y="393"/>
                  </a:cubicBezTo>
                  <a:cubicBezTo>
                    <a:pt x="393" y="406"/>
                    <a:pt x="393" y="406"/>
                    <a:pt x="393" y="406"/>
                  </a:cubicBezTo>
                  <a:cubicBezTo>
                    <a:pt x="393" y="406"/>
                    <a:pt x="392" y="406"/>
                    <a:pt x="392" y="406"/>
                  </a:cubicBezTo>
                  <a:cubicBezTo>
                    <a:pt x="391" y="405"/>
                    <a:pt x="391" y="405"/>
                    <a:pt x="391" y="405"/>
                  </a:cubicBezTo>
                  <a:cubicBezTo>
                    <a:pt x="388" y="404"/>
                    <a:pt x="388" y="404"/>
                    <a:pt x="388" y="404"/>
                  </a:cubicBezTo>
                  <a:cubicBezTo>
                    <a:pt x="386" y="403"/>
                    <a:pt x="385" y="403"/>
                    <a:pt x="383" y="402"/>
                  </a:cubicBezTo>
                  <a:cubicBezTo>
                    <a:pt x="382" y="401"/>
                    <a:pt x="382" y="401"/>
                    <a:pt x="382" y="401"/>
                  </a:cubicBezTo>
                  <a:cubicBezTo>
                    <a:pt x="381" y="400"/>
                    <a:pt x="381" y="400"/>
                    <a:pt x="381" y="400"/>
                  </a:cubicBezTo>
                  <a:cubicBezTo>
                    <a:pt x="380" y="400"/>
                    <a:pt x="380" y="400"/>
                    <a:pt x="379" y="399"/>
                  </a:cubicBezTo>
                  <a:cubicBezTo>
                    <a:pt x="378" y="398"/>
                    <a:pt x="377" y="398"/>
                    <a:pt x="376" y="397"/>
                  </a:cubicBezTo>
                  <a:cubicBezTo>
                    <a:pt x="372" y="394"/>
                    <a:pt x="368" y="390"/>
                    <a:pt x="365" y="386"/>
                  </a:cubicBezTo>
                  <a:cubicBezTo>
                    <a:pt x="362" y="381"/>
                    <a:pt x="359" y="377"/>
                    <a:pt x="357" y="373"/>
                  </a:cubicBezTo>
                  <a:cubicBezTo>
                    <a:pt x="356" y="370"/>
                    <a:pt x="355" y="368"/>
                    <a:pt x="354" y="366"/>
                  </a:cubicBezTo>
                  <a:cubicBezTo>
                    <a:pt x="353" y="363"/>
                    <a:pt x="353" y="363"/>
                    <a:pt x="353" y="363"/>
                  </a:cubicBezTo>
                  <a:cubicBezTo>
                    <a:pt x="352" y="361"/>
                    <a:pt x="352" y="361"/>
                    <a:pt x="352" y="361"/>
                  </a:cubicBezTo>
                  <a:cubicBezTo>
                    <a:pt x="351" y="359"/>
                    <a:pt x="350" y="357"/>
                    <a:pt x="350" y="356"/>
                  </a:cubicBezTo>
                  <a:cubicBezTo>
                    <a:pt x="352" y="354"/>
                    <a:pt x="354" y="353"/>
                    <a:pt x="356" y="352"/>
                  </a:cubicBezTo>
                  <a:cubicBezTo>
                    <a:pt x="358" y="351"/>
                    <a:pt x="358" y="351"/>
                    <a:pt x="358" y="351"/>
                  </a:cubicBezTo>
                  <a:cubicBezTo>
                    <a:pt x="359" y="350"/>
                    <a:pt x="359" y="350"/>
                    <a:pt x="359" y="350"/>
                  </a:cubicBezTo>
                  <a:cubicBezTo>
                    <a:pt x="359" y="349"/>
                    <a:pt x="360" y="349"/>
                    <a:pt x="360" y="349"/>
                  </a:cubicBezTo>
                  <a:cubicBezTo>
                    <a:pt x="363" y="347"/>
                    <a:pt x="365" y="345"/>
                    <a:pt x="367" y="342"/>
                  </a:cubicBezTo>
                  <a:cubicBezTo>
                    <a:pt x="372" y="338"/>
                    <a:pt x="376" y="333"/>
                    <a:pt x="378" y="328"/>
                  </a:cubicBezTo>
                  <a:cubicBezTo>
                    <a:pt x="380" y="322"/>
                    <a:pt x="382" y="317"/>
                    <a:pt x="380" y="311"/>
                  </a:cubicBezTo>
                  <a:cubicBezTo>
                    <a:pt x="380" y="308"/>
                    <a:pt x="379" y="306"/>
                    <a:pt x="377" y="303"/>
                  </a:cubicBezTo>
                  <a:cubicBezTo>
                    <a:pt x="377" y="302"/>
                    <a:pt x="376" y="301"/>
                    <a:pt x="375" y="300"/>
                  </a:cubicBezTo>
                  <a:cubicBezTo>
                    <a:pt x="374" y="299"/>
                    <a:pt x="373" y="297"/>
                    <a:pt x="372" y="297"/>
                  </a:cubicBezTo>
                  <a:cubicBezTo>
                    <a:pt x="368" y="293"/>
                    <a:pt x="362" y="292"/>
                    <a:pt x="357" y="293"/>
                  </a:cubicBezTo>
                  <a:cubicBezTo>
                    <a:pt x="354" y="294"/>
                    <a:pt x="352" y="295"/>
                    <a:pt x="349" y="296"/>
                  </a:cubicBezTo>
                  <a:cubicBezTo>
                    <a:pt x="347" y="298"/>
                    <a:pt x="345" y="300"/>
                    <a:pt x="343" y="302"/>
                  </a:cubicBezTo>
                  <a:cubicBezTo>
                    <a:pt x="338" y="306"/>
                    <a:pt x="336" y="311"/>
                    <a:pt x="334" y="317"/>
                  </a:cubicBezTo>
                  <a:cubicBezTo>
                    <a:pt x="332" y="323"/>
                    <a:pt x="332" y="329"/>
                    <a:pt x="333" y="335"/>
                  </a:cubicBezTo>
                  <a:cubicBezTo>
                    <a:pt x="332" y="329"/>
                    <a:pt x="332" y="323"/>
                    <a:pt x="334" y="317"/>
                  </a:cubicBezTo>
                  <a:cubicBezTo>
                    <a:pt x="335" y="312"/>
                    <a:pt x="338" y="307"/>
                    <a:pt x="342" y="302"/>
                  </a:cubicBezTo>
                  <a:cubicBezTo>
                    <a:pt x="343" y="301"/>
                    <a:pt x="344" y="300"/>
                    <a:pt x="345" y="299"/>
                  </a:cubicBezTo>
                  <a:cubicBezTo>
                    <a:pt x="346" y="299"/>
                    <a:pt x="346" y="298"/>
                    <a:pt x="347" y="298"/>
                  </a:cubicBezTo>
                  <a:cubicBezTo>
                    <a:pt x="348" y="297"/>
                    <a:pt x="348" y="297"/>
                    <a:pt x="349" y="297"/>
                  </a:cubicBezTo>
                  <a:cubicBezTo>
                    <a:pt x="351" y="295"/>
                    <a:pt x="354" y="294"/>
                    <a:pt x="356" y="293"/>
                  </a:cubicBezTo>
                  <a:cubicBezTo>
                    <a:pt x="362" y="292"/>
                    <a:pt x="368" y="293"/>
                    <a:pt x="372" y="296"/>
                  </a:cubicBezTo>
                  <a:cubicBezTo>
                    <a:pt x="372" y="297"/>
                    <a:pt x="373" y="297"/>
                    <a:pt x="373" y="297"/>
                  </a:cubicBezTo>
                  <a:cubicBezTo>
                    <a:pt x="374" y="298"/>
                    <a:pt x="374" y="299"/>
                    <a:pt x="375" y="299"/>
                  </a:cubicBezTo>
                  <a:cubicBezTo>
                    <a:pt x="375" y="300"/>
                    <a:pt x="376" y="301"/>
                    <a:pt x="377" y="303"/>
                  </a:cubicBezTo>
                  <a:cubicBezTo>
                    <a:pt x="379" y="305"/>
                    <a:pt x="380" y="308"/>
                    <a:pt x="380" y="310"/>
                  </a:cubicBezTo>
                  <a:cubicBezTo>
                    <a:pt x="382" y="316"/>
                    <a:pt x="381" y="322"/>
                    <a:pt x="378" y="327"/>
                  </a:cubicBezTo>
                  <a:cubicBezTo>
                    <a:pt x="376" y="333"/>
                    <a:pt x="372" y="338"/>
                    <a:pt x="368" y="342"/>
                  </a:cubicBezTo>
                  <a:cubicBezTo>
                    <a:pt x="366" y="345"/>
                    <a:pt x="363" y="347"/>
                    <a:pt x="361" y="349"/>
                  </a:cubicBezTo>
                  <a:cubicBezTo>
                    <a:pt x="360" y="349"/>
                    <a:pt x="359" y="350"/>
                    <a:pt x="359" y="350"/>
                  </a:cubicBezTo>
                  <a:cubicBezTo>
                    <a:pt x="358" y="351"/>
                    <a:pt x="358" y="351"/>
                    <a:pt x="358" y="351"/>
                  </a:cubicBezTo>
                  <a:cubicBezTo>
                    <a:pt x="356" y="352"/>
                    <a:pt x="356" y="352"/>
                    <a:pt x="356" y="352"/>
                  </a:cubicBezTo>
                  <a:cubicBezTo>
                    <a:pt x="354" y="353"/>
                    <a:pt x="352" y="354"/>
                    <a:pt x="350" y="356"/>
                  </a:cubicBezTo>
                  <a:cubicBezTo>
                    <a:pt x="350" y="356"/>
                    <a:pt x="350" y="356"/>
                    <a:pt x="350" y="356"/>
                  </a:cubicBezTo>
                  <a:cubicBezTo>
                    <a:pt x="351" y="357"/>
                    <a:pt x="351" y="357"/>
                    <a:pt x="351" y="357"/>
                  </a:cubicBezTo>
                  <a:cubicBezTo>
                    <a:pt x="351" y="358"/>
                    <a:pt x="351" y="358"/>
                    <a:pt x="351" y="358"/>
                  </a:cubicBezTo>
                  <a:cubicBezTo>
                    <a:pt x="352" y="361"/>
                    <a:pt x="352" y="361"/>
                    <a:pt x="352" y="361"/>
                  </a:cubicBezTo>
                  <a:cubicBezTo>
                    <a:pt x="353" y="363"/>
                    <a:pt x="353" y="363"/>
                    <a:pt x="353" y="363"/>
                  </a:cubicBezTo>
                  <a:cubicBezTo>
                    <a:pt x="354" y="366"/>
                    <a:pt x="354" y="366"/>
                    <a:pt x="354" y="366"/>
                  </a:cubicBezTo>
                  <a:cubicBezTo>
                    <a:pt x="355" y="368"/>
                    <a:pt x="356" y="370"/>
                    <a:pt x="357" y="372"/>
                  </a:cubicBezTo>
                  <a:cubicBezTo>
                    <a:pt x="359" y="377"/>
                    <a:pt x="362" y="381"/>
                    <a:pt x="365" y="385"/>
                  </a:cubicBezTo>
                  <a:cubicBezTo>
                    <a:pt x="368" y="389"/>
                    <a:pt x="372" y="393"/>
                    <a:pt x="376" y="397"/>
                  </a:cubicBezTo>
                  <a:cubicBezTo>
                    <a:pt x="377" y="397"/>
                    <a:pt x="378" y="398"/>
                    <a:pt x="379" y="399"/>
                  </a:cubicBezTo>
                  <a:cubicBezTo>
                    <a:pt x="380" y="399"/>
                    <a:pt x="380" y="400"/>
                    <a:pt x="381" y="400"/>
                  </a:cubicBezTo>
                  <a:cubicBezTo>
                    <a:pt x="382" y="401"/>
                    <a:pt x="382" y="401"/>
                    <a:pt x="382" y="401"/>
                  </a:cubicBezTo>
                  <a:cubicBezTo>
                    <a:pt x="383" y="401"/>
                    <a:pt x="383" y="401"/>
                    <a:pt x="383" y="401"/>
                  </a:cubicBezTo>
                  <a:cubicBezTo>
                    <a:pt x="385" y="402"/>
                    <a:pt x="386" y="403"/>
                    <a:pt x="388" y="404"/>
                  </a:cubicBezTo>
                  <a:cubicBezTo>
                    <a:pt x="390" y="405"/>
                    <a:pt x="390" y="405"/>
                    <a:pt x="390" y="405"/>
                  </a:cubicBezTo>
                  <a:cubicBezTo>
                    <a:pt x="392" y="405"/>
                    <a:pt x="392" y="405"/>
                    <a:pt x="392" y="405"/>
                  </a:cubicBezTo>
                  <a:cubicBezTo>
                    <a:pt x="392" y="405"/>
                    <a:pt x="393" y="406"/>
                    <a:pt x="393" y="406"/>
                  </a:cubicBezTo>
                  <a:cubicBezTo>
                    <a:pt x="399" y="392"/>
                    <a:pt x="399" y="392"/>
                    <a:pt x="399" y="392"/>
                  </a:cubicBezTo>
                  <a:cubicBezTo>
                    <a:pt x="404" y="383"/>
                    <a:pt x="404" y="383"/>
                    <a:pt x="404" y="383"/>
                  </a:cubicBezTo>
                  <a:cubicBezTo>
                    <a:pt x="406" y="378"/>
                    <a:pt x="406" y="378"/>
                    <a:pt x="406" y="378"/>
                  </a:cubicBezTo>
                  <a:cubicBezTo>
                    <a:pt x="407" y="377"/>
                    <a:pt x="407" y="377"/>
                    <a:pt x="407" y="377"/>
                  </a:cubicBezTo>
                  <a:cubicBezTo>
                    <a:pt x="408" y="376"/>
                    <a:pt x="408" y="376"/>
                    <a:pt x="408" y="376"/>
                  </a:cubicBezTo>
                  <a:cubicBezTo>
                    <a:pt x="408" y="375"/>
                    <a:pt x="409" y="374"/>
                    <a:pt x="409" y="374"/>
                  </a:cubicBezTo>
                  <a:cubicBezTo>
                    <a:pt x="411" y="371"/>
                    <a:pt x="414" y="368"/>
                    <a:pt x="416" y="366"/>
                  </a:cubicBezTo>
                  <a:cubicBezTo>
                    <a:pt x="421" y="361"/>
                    <a:pt x="427" y="358"/>
                    <a:pt x="432" y="359"/>
                  </a:cubicBezTo>
                  <a:cubicBezTo>
                    <a:pt x="435" y="360"/>
                    <a:pt x="438" y="361"/>
                    <a:pt x="440" y="363"/>
                  </a:cubicBezTo>
                  <a:cubicBezTo>
                    <a:pt x="443" y="365"/>
                    <a:pt x="444" y="368"/>
                    <a:pt x="446" y="371"/>
                  </a:cubicBezTo>
                  <a:cubicBezTo>
                    <a:pt x="448" y="377"/>
                    <a:pt x="449" y="384"/>
                    <a:pt x="448" y="390"/>
                  </a:cubicBezTo>
                  <a:cubicBezTo>
                    <a:pt x="447" y="394"/>
                    <a:pt x="447" y="397"/>
                    <a:pt x="445" y="400"/>
                  </a:cubicBezTo>
                  <a:cubicBezTo>
                    <a:pt x="444" y="403"/>
                    <a:pt x="442" y="406"/>
                    <a:pt x="440" y="408"/>
                  </a:cubicBezTo>
                  <a:cubicBezTo>
                    <a:pt x="436" y="413"/>
                    <a:pt x="430" y="417"/>
                    <a:pt x="423" y="419"/>
                  </a:cubicBezTo>
                  <a:cubicBezTo>
                    <a:pt x="420" y="420"/>
                    <a:pt x="416" y="420"/>
                    <a:pt x="413" y="420"/>
                  </a:cubicBezTo>
                  <a:cubicBezTo>
                    <a:pt x="411" y="421"/>
                    <a:pt x="410" y="421"/>
                    <a:pt x="408" y="421"/>
                  </a:cubicBezTo>
                  <a:cubicBezTo>
                    <a:pt x="407" y="421"/>
                    <a:pt x="407" y="421"/>
                    <a:pt x="407" y="421"/>
                  </a:cubicBezTo>
                  <a:cubicBezTo>
                    <a:pt x="407" y="421"/>
                    <a:pt x="407" y="421"/>
                    <a:pt x="406" y="421"/>
                  </a:cubicBezTo>
                  <a:cubicBezTo>
                    <a:pt x="405" y="421"/>
                    <a:pt x="405" y="421"/>
                    <a:pt x="404" y="420"/>
                  </a:cubicBezTo>
                  <a:cubicBezTo>
                    <a:pt x="400" y="420"/>
                    <a:pt x="400" y="420"/>
                    <a:pt x="400" y="420"/>
                  </a:cubicBezTo>
                  <a:cubicBezTo>
                    <a:pt x="399" y="422"/>
                    <a:pt x="399" y="423"/>
                    <a:pt x="398" y="425"/>
                  </a:cubicBezTo>
                  <a:cubicBezTo>
                    <a:pt x="396" y="429"/>
                    <a:pt x="396" y="429"/>
                    <a:pt x="396" y="429"/>
                  </a:cubicBezTo>
                  <a:cubicBezTo>
                    <a:pt x="393" y="435"/>
                    <a:pt x="393" y="435"/>
                    <a:pt x="393" y="435"/>
                  </a:cubicBezTo>
                  <a:cubicBezTo>
                    <a:pt x="388" y="447"/>
                    <a:pt x="388" y="447"/>
                    <a:pt x="388" y="447"/>
                  </a:cubicBezTo>
                  <a:cubicBezTo>
                    <a:pt x="384" y="456"/>
                    <a:pt x="381" y="464"/>
                    <a:pt x="378" y="472"/>
                  </a:cubicBezTo>
                  <a:cubicBezTo>
                    <a:pt x="371" y="489"/>
                    <a:pt x="365" y="506"/>
                    <a:pt x="359" y="523"/>
                  </a:cubicBezTo>
                  <a:cubicBezTo>
                    <a:pt x="353" y="539"/>
                    <a:pt x="347" y="556"/>
                    <a:pt x="342" y="573"/>
                  </a:cubicBezTo>
                  <a:cubicBezTo>
                    <a:pt x="340" y="581"/>
                    <a:pt x="337" y="590"/>
                    <a:pt x="335" y="598"/>
                  </a:cubicBezTo>
                  <a:cubicBezTo>
                    <a:pt x="330" y="612"/>
                    <a:pt x="330" y="612"/>
                    <a:pt x="330" y="612"/>
                  </a:cubicBezTo>
                  <a:cubicBezTo>
                    <a:pt x="329" y="617"/>
                    <a:pt x="329" y="617"/>
                    <a:pt x="329" y="617"/>
                  </a:cubicBezTo>
                  <a:cubicBezTo>
                    <a:pt x="328" y="620"/>
                    <a:pt x="328" y="620"/>
                    <a:pt x="328" y="620"/>
                  </a:cubicBezTo>
                  <a:cubicBezTo>
                    <a:pt x="328" y="621"/>
                    <a:pt x="328" y="621"/>
                    <a:pt x="328" y="621"/>
                  </a:cubicBezTo>
                  <a:cubicBezTo>
                    <a:pt x="328" y="621"/>
                    <a:pt x="328" y="621"/>
                    <a:pt x="328" y="621"/>
                  </a:cubicBezTo>
                  <a:cubicBezTo>
                    <a:pt x="329" y="621"/>
                    <a:pt x="329" y="621"/>
                    <a:pt x="329" y="621"/>
                  </a:cubicBezTo>
                  <a:cubicBezTo>
                    <a:pt x="329" y="621"/>
                    <a:pt x="329" y="621"/>
                    <a:pt x="329" y="621"/>
                  </a:cubicBezTo>
                  <a:cubicBezTo>
                    <a:pt x="339" y="621"/>
                    <a:pt x="339" y="621"/>
                    <a:pt x="339" y="621"/>
                  </a:cubicBezTo>
                  <a:cubicBezTo>
                    <a:pt x="392" y="621"/>
                    <a:pt x="392" y="621"/>
                    <a:pt x="392" y="621"/>
                  </a:cubicBezTo>
                  <a:cubicBezTo>
                    <a:pt x="393" y="621"/>
                    <a:pt x="393" y="621"/>
                    <a:pt x="393" y="621"/>
                  </a:cubicBezTo>
                  <a:cubicBezTo>
                    <a:pt x="393" y="621"/>
                    <a:pt x="393" y="621"/>
                    <a:pt x="393" y="621"/>
                  </a:cubicBezTo>
                  <a:cubicBezTo>
                    <a:pt x="394" y="621"/>
                    <a:pt x="395" y="621"/>
                    <a:pt x="395" y="621"/>
                  </a:cubicBezTo>
                  <a:cubicBezTo>
                    <a:pt x="397" y="621"/>
                    <a:pt x="398" y="620"/>
                    <a:pt x="399" y="620"/>
                  </a:cubicBezTo>
                  <a:cubicBezTo>
                    <a:pt x="402" y="619"/>
                    <a:pt x="404" y="618"/>
                    <a:pt x="406" y="616"/>
                  </a:cubicBezTo>
                  <a:cubicBezTo>
                    <a:pt x="410" y="613"/>
                    <a:pt x="413" y="608"/>
                    <a:pt x="414" y="603"/>
                  </a:cubicBezTo>
                  <a:cubicBezTo>
                    <a:pt x="414" y="602"/>
                    <a:pt x="414" y="601"/>
                    <a:pt x="414" y="601"/>
                  </a:cubicBezTo>
                  <a:cubicBezTo>
                    <a:pt x="414" y="600"/>
                    <a:pt x="414" y="600"/>
                    <a:pt x="414" y="600"/>
                  </a:cubicBezTo>
                  <a:cubicBezTo>
                    <a:pt x="414" y="599"/>
                    <a:pt x="414" y="599"/>
                    <a:pt x="414" y="599"/>
                  </a:cubicBezTo>
                  <a:cubicBezTo>
                    <a:pt x="414" y="596"/>
                    <a:pt x="414" y="596"/>
                    <a:pt x="414" y="596"/>
                  </a:cubicBezTo>
                  <a:cubicBezTo>
                    <a:pt x="414" y="590"/>
                    <a:pt x="414" y="590"/>
                    <a:pt x="414" y="590"/>
                  </a:cubicBezTo>
                  <a:cubicBezTo>
                    <a:pt x="414" y="577"/>
                    <a:pt x="414" y="577"/>
                    <a:pt x="414" y="577"/>
                  </a:cubicBezTo>
                  <a:cubicBezTo>
                    <a:pt x="414" y="552"/>
                    <a:pt x="414" y="552"/>
                    <a:pt x="414" y="552"/>
                  </a:cubicBezTo>
                  <a:cubicBezTo>
                    <a:pt x="414" y="548"/>
                    <a:pt x="414" y="548"/>
                    <a:pt x="414" y="548"/>
                  </a:cubicBezTo>
                  <a:cubicBezTo>
                    <a:pt x="414" y="547"/>
                    <a:pt x="415" y="547"/>
                    <a:pt x="415" y="547"/>
                  </a:cubicBezTo>
                  <a:cubicBezTo>
                    <a:pt x="416" y="546"/>
                    <a:pt x="416" y="546"/>
                    <a:pt x="416" y="546"/>
                  </a:cubicBezTo>
                  <a:cubicBezTo>
                    <a:pt x="420" y="545"/>
                    <a:pt x="424" y="543"/>
                    <a:pt x="428" y="541"/>
                  </a:cubicBezTo>
                  <a:cubicBezTo>
                    <a:pt x="442" y="533"/>
                    <a:pt x="456" y="523"/>
                    <a:pt x="470" y="513"/>
                  </a:cubicBezTo>
                  <a:cubicBezTo>
                    <a:pt x="496" y="493"/>
                    <a:pt x="518" y="468"/>
                    <a:pt x="535" y="440"/>
                  </a:cubicBezTo>
                  <a:cubicBezTo>
                    <a:pt x="553" y="412"/>
                    <a:pt x="565" y="382"/>
                    <a:pt x="572" y="350"/>
                  </a:cubicBezTo>
                  <a:cubicBezTo>
                    <a:pt x="580" y="319"/>
                    <a:pt x="581" y="286"/>
                    <a:pt x="578" y="255"/>
                  </a:cubicBezTo>
                  <a:cubicBezTo>
                    <a:pt x="574" y="223"/>
                    <a:pt x="566" y="192"/>
                    <a:pt x="552" y="164"/>
                  </a:cubicBezTo>
                  <a:cubicBezTo>
                    <a:pt x="539" y="135"/>
                    <a:pt x="521" y="109"/>
                    <a:pt x="499" y="86"/>
                  </a:cubicBezTo>
                  <a:cubicBezTo>
                    <a:pt x="477" y="63"/>
                    <a:pt x="451" y="44"/>
                    <a:pt x="424" y="30"/>
                  </a:cubicBezTo>
                  <a:cubicBezTo>
                    <a:pt x="412" y="23"/>
                    <a:pt x="399" y="18"/>
                    <a:pt x="386" y="13"/>
                  </a:cubicBezTo>
                  <a:cubicBezTo>
                    <a:pt x="369" y="8"/>
                    <a:pt x="353" y="4"/>
                    <a:pt x="339" y="2"/>
                  </a:cubicBezTo>
                  <a:cubicBezTo>
                    <a:pt x="325" y="0"/>
                    <a:pt x="313" y="0"/>
                    <a:pt x="305" y="0"/>
                  </a:cubicBezTo>
                  <a:cubicBezTo>
                    <a:pt x="296" y="0"/>
                    <a:pt x="291" y="0"/>
                    <a:pt x="291" y="1"/>
                  </a:cubicBezTo>
                  <a:cubicBezTo>
                    <a:pt x="291" y="1"/>
                    <a:pt x="296" y="2"/>
                    <a:pt x="308" y="3"/>
                  </a:cubicBezTo>
                  <a:cubicBezTo>
                    <a:pt x="314" y="3"/>
                    <a:pt x="322" y="4"/>
                    <a:pt x="331" y="6"/>
                  </a:cubicBezTo>
                  <a:cubicBezTo>
                    <a:pt x="341" y="7"/>
                    <a:pt x="352" y="10"/>
                    <a:pt x="365" y="13"/>
                  </a:cubicBezTo>
                  <a:cubicBezTo>
                    <a:pt x="372" y="15"/>
                    <a:pt x="380" y="18"/>
                    <a:pt x="388" y="21"/>
                  </a:cubicBezTo>
                  <a:cubicBezTo>
                    <a:pt x="397" y="24"/>
                    <a:pt x="405" y="28"/>
                    <a:pt x="413" y="31"/>
                  </a:cubicBezTo>
                  <a:cubicBezTo>
                    <a:pt x="429" y="39"/>
                    <a:pt x="440" y="46"/>
                    <a:pt x="440" y="46"/>
                  </a:cubicBezTo>
                  <a:cubicBezTo>
                    <a:pt x="445" y="49"/>
                    <a:pt x="445" y="50"/>
                    <a:pt x="444" y="50"/>
                  </a:cubicBezTo>
                  <a:cubicBezTo>
                    <a:pt x="443" y="50"/>
                    <a:pt x="440" y="48"/>
                    <a:pt x="437" y="47"/>
                  </a:cubicBezTo>
                  <a:cubicBezTo>
                    <a:pt x="475" y="70"/>
                    <a:pt x="507" y="102"/>
                    <a:pt x="530" y="139"/>
                  </a:cubicBezTo>
                  <a:cubicBezTo>
                    <a:pt x="553" y="176"/>
                    <a:pt x="567" y="219"/>
                    <a:pt x="571" y="263"/>
                  </a:cubicBezTo>
                  <a:cubicBezTo>
                    <a:pt x="572" y="285"/>
                    <a:pt x="572" y="307"/>
                    <a:pt x="568" y="329"/>
                  </a:cubicBezTo>
                  <a:cubicBezTo>
                    <a:pt x="565" y="350"/>
                    <a:pt x="559" y="371"/>
                    <a:pt x="551" y="392"/>
                  </a:cubicBezTo>
                  <a:cubicBezTo>
                    <a:pt x="535" y="432"/>
                    <a:pt x="509" y="469"/>
                    <a:pt x="475" y="498"/>
                  </a:cubicBezTo>
                  <a:cubicBezTo>
                    <a:pt x="462" y="510"/>
                    <a:pt x="448" y="520"/>
                    <a:pt x="432" y="529"/>
                  </a:cubicBezTo>
                  <a:cubicBezTo>
                    <a:pt x="428" y="531"/>
                    <a:pt x="425" y="533"/>
                    <a:pt x="421" y="535"/>
                  </a:cubicBezTo>
                  <a:cubicBezTo>
                    <a:pt x="419" y="536"/>
                    <a:pt x="417" y="537"/>
                    <a:pt x="415" y="538"/>
                  </a:cubicBezTo>
                  <a:cubicBezTo>
                    <a:pt x="413" y="539"/>
                    <a:pt x="410" y="541"/>
                    <a:pt x="407" y="542"/>
                  </a:cubicBezTo>
                  <a:cubicBezTo>
                    <a:pt x="406" y="542"/>
                    <a:pt x="406" y="542"/>
                    <a:pt x="406" y="542"/>
                  </a:cubicBezTo>
                  <a:cubicBezTo>
                    <a:pt x="406" y="542"/>
                    <a:pt x="406" y="542"/>
                    <a:pt x="406" y="542"/>
                  </a:cubicBezTo>
                  <a:cubicBezTo>
                    <a:pt x="406" y="543"/>
                    <a:pt x="406" y="543"/>
                    <a:pt x="406" y="543"/>
                  </a:cubicBezTo>
                  <a:cubicBezTo>
                    <a:pt x="406" y="544"/>
                    <a:pt x="406" y="544"/>
                    <a:pt x="406" y="544"/>
                  </a:cubicBezTo>
                  <a:cubicBezTo>
                    <a:pt x="406" y="547"/>
                    <a:pt x="406" y="547"/>
                    <a:pt x="406" y="547"/>
                  </a:cubicBezTo>
                  <a:cubicBezTo>
                    <a:pt x="406" y="551"/>
                    <a:pt x="406" y="551"/>
                    <a:pt x="406" y="551"/>
                  </a:cubicBezTo>
                  <a:cubicBezTo>
                    <a:pt x="406" y="558"/>
                    <a:pt x="406" y="558"/>
                    <a:pt x="406" y="558"/>
                  </a:cubicBezTo>
                  <a:cubicBezTo>
                    <a:pt x="406" y="571"/>
                    <a:pt x="406" y="571"/>
                    <a:pt x="406" y="571"/>
                  </a:cubicBezTo>
                  <a:cubicBezTo>
                    <a:pt x="406" y="598"/>
                    <a:pt x="406" y="598"/>
                    <a:pt x="406" y="598"/>
                  </a:cubicBezTo>
                  <a:cubicBezTo>
                    <a:pt x="406" y="600"/>
                    <a:pt x="406" y="600"/>
                    <a:pt x="406" y="600"/>
                  </a:cubicBezTo>
                  <a:cubicBezTo>
                    <a:pt x="406" y="600"/>
                    <a:pt x="406" y="600"/>
                    <a:pt x="406" y="600"/>
                  </a:cubicBezTo>
                  <a:cubicBezTo>
                    <a:pt x="406" y="601"/>
                    <a:pt x="406" y="601"/>
                    <a:pt x="406" y="601"/>
                  </a:cubicBezTo>
                  <a:cubicBezTo>
                    <a:pt x="406" y="602"/>
                    <a:pt x="406" y="603"/>
                    <a:pt x="406" y="604"/>
                  </a:cubicBezTo>
                  <a:cubicBezTo>
                    <a:pt x="405" y="605"/>
                    <a:pt x="404" y="607"/>
                    <a:pt x="403" y="608"/>
                  </a:cubicBezTo>
                  <a:cubicBezTo>
                    <a:pt x="401" y="611"/>
                    <a:pt x="398" y="613"/>
                    <a:pt x="394" y="613"/>
                  </a:cubicBezTo>
                  <a:cubicBezTo>
                    <a:pt x="394" y="613"/>
                    <a:pt x="393" y="613"/>
                    <a:pt x="393" y="613"/>
                  </a:cubicBezTo>
                  <a:cubicBezTo>
                    <a:pt x="391" y="613"/>
                    <a:pt x="391" y="613"/>
                    <a:pt x="391" y="613"/>
                  </a:cubicBezTo>
                  <a:cubicBezTo>
                    <a:pt x="388" y="613"/>
                    <a:pt x="388" y="613"/>
                    <a:pt x="388" y="613"/>
                  </a:cubicBezTo>
                  <a:cubicBezTo>
                    <a:pt x="381" y="613"/>
                    <a:pt x="381" y="613"/>
                    <a:pt x="381" y="613"/>
                  </a:cubicBezTo>
                  <a:cubicBezTo>
                    <a:pt x="368" y="613"/>
                    <a:pt x="368" y="613"/>
                    <a:pt x="368" y="613"/>
                  </a:cubicBezTo>
                  <a:cubicBezTo>
                    <a:pt x="342" y="613"/>
                    <a:pt x="342" y="613"/>
                    <a:pt x="342" y="613"/>
                  </a:cubicBezTo>
                  <a:cubicBezTo>
                    <a:pt x="339" y="613"/>
                    <a:pt x="339" y="613"/>
                    <a:pt x="339" y="613"/>
                  </a:cubicBezTo>
                  <a:cubicBezTo>
                    <a:pt x="339" y="613"/>
                    <a:pt x="339" y="613"/>
                    <a:pt x="339" y="613"/>
                  </a:cubicBezTo>
                  <a:cubicBezTo>
                    <a:pt x="338" y="613"/>
                    <a:pt x="339" y="613"/>
                    <a:pt x="339" y="613"/>
                  </a:cubicBezTo>
                  <a:cubicBezTo>
                    <a:pt x="339" y="612"/>
                    <a:pt x="339" y="612"/>
                    <a:pt x="339" y="612"/>
                  </a:cubicBezTo>
                  <a:cubicBezTo>
                    <a:pt x="339" y="610"/>
                    <a:pt x="339" y="610"/>
                    <a:pt x="339" y="610"/>
                  </a:cubicBezTo>
                  <a:cubicBezTo>
                    <a:pt x="342" y="599"/>
                    <a:pt x="342" y="599"/>
                    <a:pt x="342" y="599"/>
                  </a:cubicBezTo>
                  <a:cubicBezTo>
                    <a:pt x="345" y="591"/>
                    <a:pt x="348" y="582"/>
                    <a:pt x="350" y="574"/>
                  </a:cubicBezTo>
                  <a:cubicBezTo>
                    <a:pt x="355" y="557"/>
                    <a:pt x="361" y="540"/>
                    <a:pt x="367" y="524"/>
                  </a:cubicBezTo>
                  <a:cubicBezTo>
                    <a:pt x="373" y="507"/>
                    <a:pt x="379" y="490"/>
                    <a:pt x="385" y="474"/>
                  </a:cubicBezTo>
                  <a:cubicBezTo>
                    <a:pt x="389" y="466"/>
                    <a:pt x="392" y="458"/>
                    <a:pt x="396" y="450"/>
                  </a:cubicBezTo>
                  <a:cubicBezTo>
                    <a:pt x="401" y="438"/>
                    <a:pt x="401" y="438"/>
                    <a:pt x="401" y="438"/>
                  </a:cubicBezTo>
                  <a:cubicBezTo>
                    <a:pt x="403" y="432"/>
                    <a:pt x="403" y="432"/>
                    <a:pt x="403" y="432"/>
                  </a:cubicBezTo>
                  <a:cubicBezTo>
                    <a:pt x="404" y="430"/>
                    <a:pt x="404" y="430"/>
                    <a:pt x="404" y="430"/>
                  </a:cubicBezTo>
                  <a:cubicBezTo>
                    <a:pt x="405" y="429"/>
                    <a:pt x="405" y="429"/>
                    <a:pt x="405" y="428"/>
                  </a:cubicBezTo>
                  <a:cubicBezTo>
                    <a:pt x="405" y="428"/>
                    <a:pt x="406" y="428"/>
                    <a:pt x="406" y="429"/>
                  </a:cubicBezTo>
                  <a:cubicBezTo>
                    <a:pt x="407" y="429"/>
                    <a:pt x="407" y="429"/>
                    <a:pt x="407" y="429"/>
                  </a:cubicBezTo>
                  <a:cubicBezTo>
                    <a:pt x="408" y="429"/>
                    <a:pt x="408" y="429"/>
                    <a:pt x="408" y="429"/>
                  </a:cubicBezTo>
                  <a:cubicBezTo>
                    <a:pt x="410" y="429"/>
                    <a:pt x="412" y="429"/>
                    <a:pt x="414" y="428"/>
                  </a:cubicBezTo>
                  <a:cubicBezTo>
                    <a:pt x="418" y="428"/>
                    <a:pt x="422" y="427"/>
                    <a:pt x="426" y="426"/>
                  </a:cubicBezTo>
                  <a:cubicBezTo>
                    <a:pt x="433" y="424"/>
                    <a:pt x="441" y="420"/>
                    <a:pt x="446" y="413"/>
                  </a:cubicBezTo>
                  <a:cubicBezTo>
                    <a:pt x="449" y="410"/>
                    <a:pt x="451" y="407"/>
                    <a:pt x="453" y="403"/>
                  </a:cubicBezTo>
                  <a:cubicBezTo>
                    <a:pt x="454" y="399"/>
                    <a:pt x="455" y="395"/>
                    <a:pt x="456" y="391"/>
                  </a:cubicBezTo>
                  <a:cubicBezTo>
                    <a:pt x="457" y="383"/>
                    <a:pt x="457" y="375"/>
                    <a:pt x="453" y="367"/>
                  </a:cubicBezTo>
                  <a:cubicBezTo>
                    <a:pt x="451" y="363"/>
                    <a:pt x="449" y="360"/>
                    <a:pt x="446" y="357"/>
                  </a:cubicBezTo>
                  <a:cubicBezTo>
                    <a:pt x="442" y="354"/>
                    <a:pt x="438" y="352"/>
                    <a:pt x="434" y="351"/>
                  </a:cubicBezTo>
                  <a:cubicBezTo>
                    <a:pt x="433" y="351"/>
                    <a:pt x="431" y="351"/>
                    <a:pt x="430" y="351"/>
                  </a:cubicBezTo>
                  <a:cubicBezTo>
                    <a:pt x="429" y="351"/>
                    <a:pt x="428" y="351"/>
                    <a:pt x="427" y="351"/>
                  </a:cubicBezTo>
                  <a:cubicBezTo>
                    <a:pt x="424" y="351"/>
                    <a:pt x="422" y="352"/>
                    <a:pt x="420" y="353"/>
                  </a:cubicBezTo>
                  <a:cubicBezTo>
                    <a:pt x="416" y="355"/>
                    <a:pt x="413" y="357"/>
                    <a:pt x="410" y="360"/>
                  </a:cubicBezTo>
                  <a:cubicBezTo>
                    <a:pt x="407" y="363"/>
                    <a:pt x="405" y="366"/>
                    <a:pt x="402" y="369"/>
                  </a:cubicBezTo>
                  <a:cubicBezTo>
                    <a:pt x="402" y="369"/>
                    <a:pt x="401" y="370"/>
                    <a:pt x="401" y="371"/>
                  </a:cubicBezTo>
                  <a:cubicBezTo>
                    <a:pt x="400" y="372"/>
                    <a:pt x="400" y="372"/>
                    <a:pt x="400" y="372"/>
                  </a:cubicBezTo>
                  <a:cubicBezTo>
                    <a:pt x="400" y="373"/>
                    <a:pt x="400" y="373"/>
                    <a:pt x="400" y="373"/>
                  </a:cubicBezTo>
                  <a:cubicBezTo>
                    <a:pt x="399" y="374"/>
                    <a:pt x="399" y="374"/>
                    <a:pt x="399" y="374"/>
                  </a:cubicBezTo>
                  <a:cubicBezTo>
                    <a:pt x="396" y="379"/>
                    <a:pt x="396" y="379"/>
                    <a:pt x="396" y="379"/>
                  </a:cubicBezTo>
                  <a:cubicBezTo>
                    <a:pt x="392" y="389"/>
                    <a:pt x="392" y="389"/>
                    <a:pt x="392" y="389"/>
                  </a:cubicBezTo>
                  <a:cubicBezTo>
                    <a:pt x="389" y="394"/>
                    <a:pt x="389" y="394"/>
                    <a:pt x="389" y="394"/>
                  </a:cubicBezTo>
                  <a:cubicBezTo>
                    <a:pt x="389" y="395"/>
                    <a:pt x="389" y="395"/>
                    <a:pt x="389" y="394"/>
                  </a:cubicBezTo>
                  <a:cubicBezTo>
                    <a:pt x="388" y="394"/>
                    <a:pt x="388" y="394"/>
                    <a:pt x="388" y="394"/>
                  </a:cubicBezTo>
                  <a:cubicBezTo>
                    <a:pt x="388" y="394"/>
                    <a:pt x="388" y="394"/>
                    <a:pt x="388" y="394"/>
                  </a:cubicBezTo>
                  <a:cubicBezTo>
                    <a:pt x="387" y="394"/>
                    <a:pt x="387" y="394"/>
                    <a:pt x="387" y="394"/>
                  </a:cubicBezTo>
                  <a:cubicBezTo>
                    <a:pt x="386" y="393"/>
                    <a:pt x="386" y="393"/>
                    <a:pt x="386" y="393"/>
                  </a:cubicBezTo>
                  <a:cubicBezTo>
                    <a:pt x="385" y="393"/>
                    <a:pt x="385" y="393"/>
                    <a:pt x="385" y="393"/>
                  </a:cubicBezTo>
                  <a:cubicBezTo>
                    <a:pt x="385" y="392"/>
                    <a:pt x="384" y="392"/>
                    <a:pt x="383" y="391"/>
                  </a:cubicBezTo>
                  <a:cubicBezTo>
                    <a:pt x="380" y="389"/>
                    <a:pt x="377" y="386"/>
                    <a:pt x="375" y="383"/>
                  </a:cubicBezTo>
                  <a:cubicBezTo>
                    <a:pt x="369" y="377"/>
                    <a:pt x="365" y="370"/>
                    <a:pt x="362" y="363"/>
                  </a:cubicBezTo>
                  <a:cubicBezTo>
                    <a:pt x="365" y="370"/>
                    <a:pt x="369" y="377"/>
                    <a:pt x="375" y="383"/>
                  </a:cubicBezTo>
                  <a:cubicBezTo>
                    <a:pt x="377" y="386"/>
                    <a:pt x="380" y="389"/>
                    <a:pt x="383" y="391"/>
                  </a:cubicBezTo>
                  <a:cubicBezTo>
                    <a:pt x="384" y="392"/>
                    <a:pt x="385" y="392"/>
                    <a:pt x="385" y="393"/>
                  </a:cubicBezTo>
                  <a:cubicBezTo>
                    <a:pt x="386" y="393"/>
                    <a:pt x="386" y="393"/>
                    <a:pt x="386" y="393"/>
                  </a:cubicBezTo>
                  <a:cubicBezTo>
                    <a:pt x="387" y="393"/>
                    <a:pt x="387" y="393"/>
                    <a:pt x="387" y="393"/>
                  </a:cubicBezTo>
                  <a:cubicBezTo>
                    <a:pt x="387" y="394"/>
                    <a:pt x="387" y="394"/>
                    <a:pt x="388" y="394"/>
                  </a:cubicBezTo>
                  <a:cubicBezTo>
                    <a:pt x="388" y="394"/>
                    <a:pt x="388" y="394"/>
                    <a:pt x="388" y="394"/>
                  </a:cubicBezTo>
                  <a:cubicBezTo>
                    <a:pt x="389" y="394"/>
                    <a:pt x="389" y="394"/>
                    <a:pt x="389" y="394"/>
                  </a:cubicBezTo>
                  <a:cubicBezTo>
                    <a:pt x="389" y="394"/>
                    <a:pt x="389" y="395"/>
                    <a:pt x="389" y="394"/>
                  </a:cubicBezTo>
                  <a:cubicBezTo>
                    <a:pt x="392" y="389"/>
                    <a:pt x="392" y="389"/>
                    <a:pt x="392" y="389"/>
                  </a:cubicBezTo>
                  <a:cubicBezTo>
                    <a:pt x="396" y="379"/>
                    <a:pt x="396" y="379"/>
                    <a:pt x="396" y="379"/>
                  </a:cubicBezTo>
                  <a:cubicBezTo>
                    <a:pt x="399" y="374"/>
                    <a:pt x="399" y="374"/>
                    <a:pt x="399" y="374"/>
                  </a:cubicBezTo>
                  <a:cubicBezTo>
                    <a:pt x="399" y="373"/>
                    <a:pt x="399" y="373"/>
                    <a:pt x="400" y="372"/>
                  </a:cubicBezTo>
                  <a:cubicBezTo>
                    <a:pt x="401" y="371"/>
                    <a:pt x="401" y="371"/>
                    <a:pt x="401" y="371"/>
                  </a:cubicBezTo>
                  <a:cubicBezTo>
                    <a:pt x="401" y="370"/>
                    <a:pt x="402" y="369"/>
                    <a:pt x="402" y="369"/>
                  </a:cubicBezTo>
                  <a:cubicBezTo>
                    <a:pt x="405" y="365"/>
                    <a:pt x="407" y="362"/>
                    <a:pt x="410" y="360"/>
                  </a:cubicBezTo>
                  <a:cubicBezTo>
                    <a:pt x="413" y="357"/>
                    <a:pt x="417" y="354"/>
                    <a:pt x="421" y="353"/>
                  </a:cubicBezTo>
                  <a:cubicBezTo>
                    <a:pt x="423" y="352"/>
                    <a:pt x="425" y="351"/>
                    <a:pt x="427" y="351"/>
                  </a:cubicBezTo>
                  <a:cubicBezTo>
                    <a:pt x="429" y="350"/>
                    <a:pt x="432" y="350"/>
                    <a:pt x="434" y="351"/>
                  </a:cubicBezTo>
                  <a:cubicBezTo>
                    <a:pt x="439" y="352"/>
                    <a:pt x="443" y="354"/>
                    <a:pt x="446" y="357"/>
                  </a:cubicBezTo>
                  <a:cubicBezTo>
                    <a:pt x="449" y="360"/>
                    <a:pt x="452" y="364"/>
                    <a:pt x="453" y="368"/>
                  </a:cubicBezTo>
                  <a:cubicBezTo>
                    <a:pt x="457" y="375"/>
                    <a:pt x="457" y="384"/>
                    <a:pt x="456" y="392"/>
                  </a:cubicBezTo>
                  <a:cubicBezTo>
                    <a:pt x="455" y="396"/>
                    <a:pt x="454" y="400"/>
                    <a:pt x="453" y="403"/>
                  </a:cubicBezTo>
                  <a:cubicBezTo>
                    <a:pt x="451" y="407"/>
                    <a:pt x="449" y="411"/>
                    <a:pt x="446" y="414"/>
                  </a:cubicBezTo>
                  <a:cubicBezTo>
                    <a:pt x="441" y="420"/>
                    <a:pt x="433" y="424"/>
                    <a:pt x="425" y="426"/>
                  </a:cubicBezTo>
                  <a:cubicBezTo>
                    <a:pt x="422" y="428"/>
                    <a:pt x="418" y="428"/>
                    <a:pt x="414" y="429"/>
                  </a:cubicBezTo>
                  <a:cubicBezTo>
                    <a:pt x="412" y="429"/>
                    <a:pt x="410" y="429"/>
                    <a:pt x="408" y="429"/>
                  </a:cubicBezTo>
                  <a:cubicBezTo>
                    <a:pt x="407" y="429"/>
                    <a:pt x="407" y="429"/>
                    <a:pt x="407" y="429"/>
                  </a:cubicBezTo>
                  <a:cubicBezTo>
                    <a:pt x="407" y="429"/>
                    <a:pt x="407" y="429"/>
                    <a:pt x="407" y="429"/>
                  </a:cubicBezTo>
                  <a:cubicBezTo>
                    <a:pt x="406" y="429"/>
                    <a:pt x="406" y="429"/>
                    <a:pt x="406" y="429"/>
                  </a:cubicBezTo>
                  <a:cubicBezTo>
                    <a:pt x="406" y="429"/>
                    <a:pt x="405" y="429"/>
                    <a:pt x="405" y="429"/>
                  </a:cubicBezTo>
                  <a:cubicBezTo>
                    <a:pt x="405" y="429"/>
                    <a:pt x="405" y="429"/>
                    <a:pt x="404" y="430"/>
                  </a:cubicBezTo>
                  <a:cubicBezTo>
                    <a:pt x="404" y="432"/>
                    <a:pt x="404" y="432"/>
                    <a:pt x="404" y="432"/>
                  </a:cubicBezTo>
                  <a:cubicBezTo>
                    <a:pt x="401" y="438"/>
                    <a:pt x="401" y="438"/>
                    <a:pt x="401" y="438"/>
                  </a:cubicBezTo>
                  <a:cubicBezTo>
                    <a:pt x="396" y="450"/>
                    <a:pt x="396" y="450"/>
                    <a:pt x="396" y="450"/>
                  </a:cubicBezTo>
                  <a:cubicBezTo>
                    <a:pt x="392" y="458"/>
                    <a:pt x="389" y="466"/>
                    <a:pt x="385" y="475"/>
                  </a:cubicBezTo>
                  <a:cubicBezTo>
                    <a:pt x="379" y="491"/>
                    <a:pt x="373" y="508"/>
                    <a:pt x="367" y="525"/>
                  </a:cubicBezTo>
                  <a:cubicBezTo>
                    <a:pt x="361" y="541"/>
                    <a:pt x="355" y="558"/>
                    <a:pt x="350" y="575"/>
                  </a:cubicBezTo>
                  <a:cubicBezTo>
                    <a:pt x="347" y="584"/>
                    <a:pt x="345" y="592"/>
                    <a:pt x="342" y="601"/>
                  </a:cubicBezTo>
                  <a:cubicBezTo>
                    <a:pt x="339" y="611"/>
                    <a:pt x="339" y="611"/>
                    <a:pt x="339" y="611"/>
                  </a:cubicBezTo>
                  <a:cubicBezTo>
                    <a:pt x="339" y="612"/>
                    <a:pt x="339" y="612"/>
                    <a:pt x="339" y="612"/>
                  </a:cubicBezTo>
                  <a:cubicBezTo>
                    <a:pt x="339" y="613"/>
                    <a:pt x="339" y="613"/>
                    <a:pt x="339" y="613"/>
                  </a:cubicBezTo>
                  <a:cubicBezTo>
                    <a:pt x="339" y="613"/>
                    <a:pt x="339" y="613"/>
                    <a:pt x="339" y="613"/>
                  </a:cubicBezTo>
                  <a:cubicBezTo>
                    <a:pt x="339" y="613"/>
                    <a:pt x="339" y="613"/>
                    <a:pt x="339" y="613"/>
                  </a:cubicBezTo>
                  <a:cubicBezTo>
                    <a:pt x="340" y="613"/>
                    <a:pt x="340" y="613"/>
                    <a:pt x="340" y="613"/>
                  </a:cubicBezTo>
                  <a:cubicBezTo>
                    <a:pt x="343" y="613"/>
                    <a:pt x="343" y="613"/>
                    <a:pt x="343" y="613"/>
                  </a:cubicBezTo>
                  <a:cubicBezTo>
                    <a:pt x="369" y="613"/>
                    <a:pt x="369" y="613"/>
                    <a:pt x="369" y="613"/>
                  </a:cubicBezTo>
                  <a:cubicBezTo>
                    <a:pt x="382" y="613"/>
                    <a:pt x="382" y="613"/>
                    <a:pt x="382" y="613"/>
                  </a:cubicBezTo>
                  <a:cubicBezTo>
                    <a:pt x="389" y="613"/>
                    <a:pt x="389" y="613"/>
                    <a:pt x="389" y="613"/>
                  </a:cubicBezTo>
                  <a:cubicBezTo>
                    <a:pt x="392" y="613"/>
                    <a:pt x="392" y="613"/>
                    <a:pt x="392" y="613"/>
                  </a:cubicBezTo>
                  <a:cubicBezTo>
                    <a:pt x="393" y="613"/>
                    <a:pt x="393" y="613"/>
                    <a:pt x="394" y="613"/>
                  </a:cubicBezTo>
                  <a:cubicBezTo>
                    <a:pt x="394" y="613"/>
                    <a:pt x="395" y="613"/>
                    <a:pt x="395" y="613"/>
                  </a:cubicBezTo>
                  <a:cubicBezTo>
                    <a:pt x="398" y="612"/>
                    <a:pt x="402" y="610"/>
                    <a:pt x="404" y="607"/>
                  </a:cubicBezTo>
                  <a:cubicBezTo>
                    <a:pt x="405" y="606"/>
                    <a:pt x="405" y="604"/>
                    <a:pt x="406" y="603"/>
                  </a:cubicBezTo>
                  <a:cubicBezTo>
                    <a:pt x="406" y="602"/>
                    <a:pt x="406" y="601"/>
                    <a:pt x="406" y="600"/>
                  </a:cubicBezTo>
                  <a:cubicBezTo>
                    <a:pt x="406" y="597"/>
                    <a:pt x="406" y="597"/>
                    <a:pt x="406" y="597"/>
                  </a:cubicBezTo>
                  <a:cubicBezTo>
                    <a:pt x="406" y="570"/>
                    <a:pt x="406" y="570"/>
                    <a:pt x="406" y="570"/>
                  </a:cubicBezTo>
                  <a:cubicBezTo>
                    <a:pt x="406" y="557"/>
                    <a:pt x="406" y="557"/>
                    <a:pt x="406" y="557"/>
                  </a:cubicBezTo>
                  <a:cubicBezTo>
                    <a:pt x="406" y="550"/>
                    <a:pt x="406" y="550"/>
                    <a:pt x="406" y="550"/>
                  </a:cubicBezTo>
                  <a:cubicBezTo>
                    <a:pt x="406" y="545"/>
                    <a:pt x="406" y="545"/>
                    <a:pt x="406" y="545"/>
                  </a:cubicBezTo>
                  <a:cubicBezTo>
                    <a:pt x="406" y="543"/>
                    <a:pt x="406" y="543"/>
                    <a:pt x="406" y="543"/>
                  </a:cubicBezTo>
                  <a:cubicBezTo>
                    <a:pt x="406" y="543"/>
                    <a:pt x="406" y="543"/>
                    <a:pt x="406" y="543"/>
                  </a:cubicBezTo>
                  <a:cubicBezTo>
                    <a:pt x="406" y="542"/>
                    <a:pt x="406" y="542"/>
                    <a:pt x="406" y="542"/>
                  </a:cubicBezTo>
                  <a:cubicBezTo>
                    <a:pt x="407" y="542"/>
                    <a:pt x="407" y="542"/>
                    <a:pt x="407" y="542"/>
                  </a:cubicBezTo>
                  <a:cubicBezTo>
                    <a:pt x="408" y="542"/>
                    <a:pt x="408" y="542"/>
                    <a:pt x="408" y="542"/>
                  </a:cubicBezTo>
                  <a:cubicBezTo>
                    <a:pt x="412" y="540"/>
                    <a:pt x="412" y="540"/>
                    <a:pt x="412" y="540"/>
                  </a:cubicBezTo>
                  <a:cubicBezTo>
                    <a:pt x="415" y="538"/>
                    <a:pt x="415" y="538"/>
                    <a:pt x="415" y="538"/>
                  </a:cubicBezTo>
                  <a:cubicBezTo>
                    <a:pt x="417" y="537"/>
                    <a:pt x="419" y="536"/>
                    <a:pt x="421" y="535"/>
                  </a:cubicBezTo>
                  <a:cubicBezTo>
                    <a:pt x="425" y="533"/>
                    <a:pt x="429" y="531"/>
                    <a:pt x="433" y="529"/>
                  </a:cubicBezTo>
                  <a:cubicBezTo>
                    <a:pt x="448" y="520"/>
                    <a:pt x="462" y="509"/>
                    <a:pt x="475" y="498"/>
                  </a:cubicBezTo>
                  <a:cubicBezTo>
                    <a:pt x="509" y="469"/>
                    <a:pt x="535" y="432"/>
                    <a:pt x="551" y="391"/>
                  </a:cubicBezTo>
                  <a:cubicBezTo>
                    <a:pt x="568" y="350"/>
                    <a:pt x="574" y="305"/>
                    <a:pt x="570" y="261"/>
                  </a:cubicBezTo>
                  <a:cubicBezTo>
                    <a:pt x="566" y="217"/>
                    <a:pt x="552" y="174"/>
                    <a:pt x="528" y="136"/>
                  </a:cubicBezTo>
                  <a:cubicBezTo>
                    <a:pt x="504" y="99"/>
                    <a:pt x="471" y="67"/>
                    <a:pt x="432" y="44"/>
                  </a:cubicBezTo>
                  <a:cubicBezTo>
                    <a:pt x="430" y="43"/>
                    <a:pt x="429" y="43"/>
                    <a:pt x="432" y="45"/>
                  </a:cubicBezTo>
                  <a:cubicBezTo>
                    <a:pt x="442" y="52"/>
                    <a:pt x="442" y="52"/>
                    <a:pt x="442" y="52"/>
                  </a:cubicBezTo>
                  <a:cubicBezTo>
                    <a:pt x="446" y="55"/>
                    <a:pt x="452" y="59"/>
                    <a:pt x="460" y="65"/>
                  </a:cubicBezTo>
                  <a:cubicBezTo>
                    <a:pt x="470" y="73"/>
                    <a:pt x="487" y="88"/>
                    <a:pt x="505" y="108"/>
                  </a:cubicBezTo>
                  <a:cubicBezTo>
                    <a:pt x="513" y="119"/>
                    <a:pt x="522" y="131"/>
                    <a:pt x="530" y="144"/>
                  </a:cubicBezTo>
                  <a:cubicBezTo>
                    <a:pt x="538" y="157"/>
                    <a:pt x="545" y="172"/>
                    <a:pt x="551" y="188"/>
                  </a:cubicBezTo>
                  <a:cubicBezTo>
                    <a:pt x="557" y="203"/>
                    <a:pt x="562" y="220"/>
                    <a:pt x="565" y="237"/>
                  </a:cubicBezTo>
                  <a:cubicBezTo>
                    <a:pt x="568" y="254"/>
                    <a:pt x="569" y="271"/>
                    <a:pt x="569" y="288"/>
                  </a:cubicBezTo>
                  <a:cubicBezTo>
                    <a:pt x="569" y="305"/>
                    <a:pt x="568" y="321"/>
                    <a:pt x="565" y="337"/>
                  </a:cubicBezTo>
                  <a:cubicBezTo>
                    <a:pt x="562" y="352"/>
                    <a:pt x="558" y="366"/>
                    <a:pt x="554" y="379"/>
                  </a:cubicBezTo>
                  <a:cubicBezTo>
                    <a:pt x="539" y="422"/>
                    <a:pt x="513" y="461"/>
                    <a:pt x="478" y="492"/>
                  </a:cubicBezTo>
                  <a:cubicBezTo>
                    <a:pt x="461" y="508"/>
                    <a:pt x="442" y="521"/>
                    <a:pt x="421" y="532"/>
                  </a:cubicBezTo>
                  <a:cubicBezTo>
                    <a:pt x="419" y="534"/>
                    <a:pt x="416" y="535"/>
                    <a:pt x="413" y="536"/>
                  </a:cubicBezTo>
                  <a:cubicBezTo>
                    <a:pt x="408" y="539"/>
                    <a:pt x="408" y="539"/>
                    <a:pt x="408" y="539"/>
                  </a:cubicBezTo>
                  <a:cubicBezTo>
                    <a:pt x="404" y="541"/>
                    <a:pt x="404" y="541"/>
                    <a:pt x="404" y="541"/>
                  </a:cubicBezTo>
                  <a:cubicBezTo>
                    <a:pt x="404" y="541"/>
                    <a:pt x="404" y="541"/>
                    <a:pt x="404" y="541"/>
                  </a:cubicBezTo>
                  <a:cubicBezTo>
                    <a:pt x="404" y="541"/>
                    <a:pt x="404" y="541"/>
                    <a:pt x="404" y="541"/>
                  </a:cubicBezTo>
                  <a:cubicBezTo>
                    <a:pt x="404" y="542"/>
                    <a:pt x="404" y="542"/>
                    <a:pt x="404" y="542"/>
                  </a:cubicBezTo>
                  <a:cubicBezTo>
                    <a:pt x="404" y="543"/>
                    <a:pt x="404" y="543"/>
                    <a:pt x="404" y="543"/>
                  </a:cubicBezTo>
                  <a:cubicBezTo>
                    <a:pt x="404" y="545"/>
                    <a:pt x="404" y="545"/>
                    <a:pt x="404" y="545"/>
                  </a:cubicBezTo>
                  <a:cubicBezTo>
                    <a:pt x="404" y="565"/>
                    <a:pt x="404" y="565"/>
                    <a:pt x="404" y="565"/>
                  </a:cubicBezTo>
                  <a:cubicBezTo>
                    <a:pt x="404" y="600"/>
                    <a:pt x="404" y="600"/>
                    <a:pt x="404" y="600"/>
                  </a:cubicBezTo>
                  <a:cubicBezTo>
                    <a:pt x="403" y="602"/>
                    <a:pt x="403" y="604"/>
                    <a:pt x="402" y="606"/>
                  </a:cubicBezTo>
                  <a:cubicBezTo>
                    <a:pt x="401" y="607"/>
                    <a:pt x="399" y="609"/>
                    <a:pt x="397" y="609"/>
                  </a:cubicBezTo>
                  <a:cubicBezTo>
                    <a:pt x="397" y="610"/>
                    <a:pt x="396" y="610"/>
                    <a:pt x="395" y="610"/>
                  </a:cubicBezTo>
                  <a:cubicBezTo>
                    <a:pt x="394" y="610"/>
                    <a:pt x="393" y="610"/>
                    <a:pt x="391" y="610"/>
                  </a:cubicBezTo>
                  <a:cubicBezTo>
                    <a:pt x="382" y="610"/>
                    <a:pt x="382" y="610"/>
                    <a:pt x="382" y="610"/>
                  </a:cubicBezTo>
                  <a:cubicBezTo>
                    <a:pt x="346" y="610"/>
                    <a:pt x="346" y="610"/>
                    <a:pt x="346" y="610"/>
                  </a:cubicBezTo>
                  <a:cubicBezTo>
                    <a:pt x="343" y="610"/>
                    <a:pt x="343" y="610"/>
                    <a:pt x="343" y="610"/>
                  </a:cubicBezTo>
                  <a:cubicBezTo>
                    <a:pt x="342" y="610"/>
                    <a:pt x="342" y="610"/>
                    <a:pt x="342" y="610"/>
                  </a:cubicBezTo>
                  <a:cubicBezTo>
                    <a:pt x="342" y="610"/>
                    <a:pt x="342" y="610"/>
                    <a:pt x="342" y="610"/>
                  </a:cubicBezTo>
                  <a:cubicBezTo>
                    <a:pt x="342" y="610"/>
                    <a:pt x="342" y="610"/>
                    <a:pt x="342" y="610"/>
                  </a:cubicBezTo>
                  <a:cubicBezTo>
                    <a:pt x="342" y="609"/>
                    <a:pt x="342" y="609"/>
                    <a:pt x="342" y="609"/>
                  </a:cubicBezTo>
                  <a:cubicBezTo>
                    <a:pt x="346" y="596"/>
                    <a:pt x="346" y="596"/>
                    <a:pt x="346" y="596"/>
                  </a:cubicBezTo>
                  <a:cubicBezTo>
                    <a:pt x="350" y="584"/>
                    <a:pt x="353" y="573"/>
                    <a:pt x="357" y="561"/>
                  </a:cubicBezTo>
                  <a:cubicBezTo>
                    <a:pt x="364" y="539"/>
                    <a:pt x="372" y="516"/>
                    <a:pt x="381" y="493"/>
                  </a:cubicBezTo>
                  <a:cubicBezTo>
                    <a:pt x="385" y="482"/>
                    <a:pt x="389" y="471"/>
                    <a:pt x="394" y="460"/>
                  </a:cubicBezTo>
                  <a:cubicBezTo>
                    <a:pt x="396" y="454"/>
                    <a:pt x="399" y="449"/>
                    <a:pt x="401" y="443"/>
                  </a:cubicBezTo>
                  <a:cubicBezTo>
                    <a:pt x="405" y="435"/>
                    <a:pt x="405" y="435"/>
                    <a:pt x="405" y="435"/>
                  </a:cubicBezTo>
                  <a:cubicBezTo>
                    <a:pt x="406" y="432"/>
                    <a:pt x="406" y="432"/>
                    <a:pt x="406" y="432"/>
                  </a:cubicBezTo>
                  <a:cubicBezTo>
                    <a:pt x="406" y="431"/>
                    <a:pt x="406" y="431"/>
                    <a:pt x="406" y="431"/>
                  </a:cubicBezTo>
                  <a:cubicBezTo>
                    <a:pt x="407" y="431"/>
                    <a:pt x="407" y="431"/>
                    <a:pt x="407" y="431"/>
                  </a:cubicBezTo>
                  <a:cubicBezTo>
                    <a:pt x="407" y="431"/>
                    <a:pt x="407" y="431"/>
                    <a:pt x="407" y="431"/>
                  </a:cubicBezTo>
                  <a:cubicBezTo>
                    <a:pt x="407" y="431"/>
                    <a:pt x="407" y="431"/>
                    <a:pt x="407" y="431"/>
                  </a:cubicBezTo>
                  <a:cubicBezTo>
                    <a:pt x="408" y="431"/>
                    <a:pt x="408" y="431"/>
                    <a:pt x="408" y="431"/>
                  </a:cubicBezTo>
                  <a:cubicBezTo>
                    <a:pt x="410" y="431"/>
                    <a:pt x="412" y="431"/>
                    <a:pt x="414" y="431"/>
                  </a:cubicBezTo>
                  <a:cubicBezTo>
                    <a:pt x="418" y="430"/>
                    <a:pt x="422" y="430"/>
                    <a:pt x="426" y="429"/>
                  </a:cubicBezTo>
                  <a:cubicBezTo>
                    <a:pt x="434" y="426"/>
                    <a:pt x="442" y="422"/>
                    <a:pt x="448" y="415"/>
                  </a:cubicBezTo>
                  <a:cubicBezTo>
                    <a:pt x="451" y="412"/>
                    <a:pt x="453" y="408"/>
                    <a:pt x="455" y="404"/>
                  </a:cubicBezTo>
                  <a:cubicBezTo>
                    <a:pt x="457" y="400"/>
                    <a:pt x="458" y="396"/>
                    <a:pt x="458" y="392"/>
                  </a:cubicBezTo>
                  <a:cubicBezTo>
                    <a:pt x="460" y="383"/>
                    <a:pt x="459" y="374"/>
                    <a:pt x="455" y="366"/>
                  </a:cubicBezTo>
                  <a:cubicBezTo>
                    <a:pt x="453" y="362"/>
                    <a:pt x="450" y="358"/>
                    <a:pt x="447" y="355"/>
                  </a:cubicBezTo>
                  <a:cubicBezTo>
                    <a:pt x="444" y="352"/>
                    <a:pt x="439" y="350"/>
                    <a:pt x="434" y="349"/>
                  </a:cubicBezTo>
                  <a:cubicBezTo>
                    <a:pt x="433" y="348"/>
                    <a:pt x="432" y="348"/>
                    <a:pt x="430" y="348"/>
                  </a:cubicBezTo>
                  <a:cubicBezTo>
                    <a:pt x="429" y="348"/>
                    <a:pt x="428" y="348"/>
                    <a:pt x="426" y="349"/>
                  </a:cubicBezTo>
                  <a:cubicBezTo>
                    <a:pt x="424" y="349"/>
                    <a:pt x="421" y="350"/>
                    <a:pt x="419" y="351"/>
                  </a:cubicBezTo>
                  <a:cubicBezTo>
                    <a:pt x="415" y="353"/>
                    <a:pt x="412" y="355"/>
                    <a:pt x="409" y="358"/>
                  </a:cubicBezTo>
                  <a:cubicBezTo>
                    <a:pt x="406" y="361"/>
                    <a:pt x="403" y="364"/>
                    <a:pt x="401" y="367"/>
                  </a:cubicBezTo>
                  <a:cubicBezTo>
                    <a:pt x="400" y="368"/>
                    <a:pt x="399" y="369"/>
                    <a:pt x="399" y="370"/>
                  </a:cubicBezTo>
                  <a:cubicBezTo>
                    <a:pt x="398" y="370"/>
                    <a:pt x="398" y="370"/>
                    <a:pt x="398" y="370"/>
                  </a:cubicBezTo>
                  <a:cubicBezTo>
                    <a:pt x="398" y="371"/>
                    <a:pt x="398" y="371"/>
                    <a:pt x="398" y="371"/>
                  </a:cubicBezTo>
                  <a:cubicBezTo>
                    <a:pt x="398" y="371"/>
                    <a:pt x="398" y="371"/>
                    <a:pt x="398" y="371"/>
                  </a:cubicBezTo>
                  <a:cubicBezTo>
                    <a:pt x="397" y="373"/>
                    <a:pt x="397" y="373"/>
                    <a:pt x="397" y="373"/>
                  </a:cubicBezTo>
                  <a:cubicBezTo>
                    <a:pt x="395" y="378"/>
                    <a:pt x="395" y="378"/>
                    <a:pt x="395" y="378"/>
                  </a:cubicBezTo>
                  <a:cubicBezTo>
                    <a:pt x="388" y="392"/>
                    <a:pt x="388" y="392"/>
                    <a:pt x="388" y="392"/>
                  </a:cubicBezTo>
                  <a:cubicBezTo>
                    <a:pt x="388" y="392"/>
                    <a:pt x="387" y="391"/>
                    <a:pt x="387" y="391"/>
                  </a:cubicBezTo>
                  <a:cubicBezTo>
                    <a:pt x="387" y="391"/>
                    <a:pt x="387" y="391"/>
                    <a:pt x="387" y="391"/>
                  </a:cubicBezTo>
                  <a:cubicBezTo>
                    <a:pt x="385" y="390"/>
                    <a:pt x="385" y="390"/>
                    <a:pt x="385" y="390"/>
                  </a:cubicBezTo>
                  <a:cubicBezTo>
                    <a:pt x="384" y="390"/>
                    <a:pt x="384" y="389"/>
                    <a:pt x="383" y="388"/>
                  </a:cubicBezTo>
                  <a:cubicBezTo>
                    <a:pt x="379" y="386"/>
                    <a:pt x="376" y="382"/>
                    <a:pt x="374" y="379"/>
                  </a:cubicBezTo>
                  <a:cubicBezTo>
                    <a:pt x="371" y="375"/>
                    <a:pt x="369" y="372"/>
                    <a:pt x="367" y="367"/>
                  </a:cubicBezTo>
                  <a:cubicBezTo>
                    <a:pt x="366" y="365"/>
                    <a:pt x="365" y="363"/>
                    <a:pt x="364" y="361"/>
                  </a:cubicBezTo>
                  <a:cubicBezTo>
                    <a:pt x="363" y="361"/>
                    <a:pt x="363" y="361"/>
                    <a:pt x="363" y="361"/>
                  </a:cubicBezTo>
                  <a:cubicBezTo>
                    <a:pt x="363" y="360"/>
                    <a:pt x="363" y="360"/>
                    <a:pt x="363" y="360"/>
                  </a:cubicBezTo>
                  <a:cubicBezTo>
                    <a:pt x="363" y="360"/>
                    <a:pt x="363" y="360"/>
                    <a:pt x="363" y="360"/>
                  </a:cubicBezTo>
                  <a:cubicBezTo>
                    <a:pt x="364" y="360"/>
                    <a:pt x="364" y="360"/>
                    <a:pt x="364" y="360"/>
                  </a:cubicBezTo>
                  <a:cubicBezTo>
                    <a:pt x="364" y="360"/>
                    <a:pt x="364" y="360"/>
                    <a:pt x="364" y="360"/>
                  </a:cubicBezTo>
                  <a:cubicBezTo>
                    <a:pt x="365" y="359"/>
                    <a:pt x="365" y="359"/>
                    <a:pt x="365" y="359"/>
                  </a:cubicBezTo>
                  <a:cubicBezTo>
                    <a:pt x="368" y="357"/>
                    <a:pt x="370" y="355"/>
                    <a:pt x="372" y="353"/>
                  </a:cubicBezTo>
                  <a:cubicBezTo>
                    <a:pt x="376" y="349"/>
                    <a:pt x="380" y="345"/>
                    <a:pt x="383" y="340"/>
                  </a:cubicBezTo>
                  <a:cubicBezTo>
                    <a:pt x="387" y="336"/>
                    <a:pt x="390" y="330"/>
                    <a:pt x="391" y="324"/>
                  </a:cubicBezTo>
                  <a:cubicBezTo>
                    <a:pt x="392" y="318"/>
                    <a:pt x="392" y="311"/>
                    <a:pt x="390" y="305"/>
                  </a:cubicBezTo>
                  <a:cubicBezTo>
                    <a:pt x="389" y="302"/>
                    <a:pt x="388" y="299"/>
                    <a:pt x="386" y="296"/>
                  </a:cubicBezTo>
                  <a:cubicBezTo>
                    <a:pt x="385" y="295"/>
                    <a:pt x="384" y="294"/>
                    <a:pt x="383" y="292"/>
                  </a:cubicBezTo>
                  <a:cubicBezTo>
                    <a:pt x="383" y="292"/>
                    <a:pt x="382" y="291"/>
                    <a:pt x="382" y="291"/>
                  </a:cubicBezTo>
                  <a:cubicBezTo>
                    <a:pt x="381" y="290"/>
                    <a:pt x="381" y="290"/>
                    <a:pt x="381" y="290"/>
                  </a:cubicBezTo>
                  <a:cubicBezTo>
                    <a:pt x="380" y="289"/>
                    <a:pt x="380" y="289"/>
                    <a:pt x="380" y="289"/>
                  </a:cubicBezTo>
                  <a:cubicBezTo>
                    <a:pt x="377" y="287"/>
                    <a:pt x="374" y="285"/>
                    <a:pt x="371" y="283"/>
                  </a:cubicBezTo>
                  <a:cubicBezTo>
                    <a:pt x="368" y="282"/>
                    <a:pt x="364" y="282"/>
                    <a:pt x="361" y="282"/>
                  </a:cubicBezTo>
                  <a:cubicBezTo>
                    <a:pt x="354" y="282"/>
                    <a:pt x="348" y="284"/>
                    <a:pt x="343" y="287"/>
                  </a:cubicBezTo>
                  <a:cubicBezTo>
                    <a:pt x="340" y="289"/>
                    <a:pt x="338" y="291"/>
                    <a:pt x="336" y="293"/>
                  </a:cubicBezTo>
                  <a:cubicBezTo>
                    <a:pt x="333" y="295"/>
                    <a:pt x="331" y="298"/>
                    <a:pt x="330" y="300"/>
                  </a:cubicBezTo>
                  <a:cubicBezTo>
                    <a:pt x="327" y="304"/>
                    <a:pt x="325" y="308"/>
                    <a:pt x="324" y="312"/>
                  </a:cubicBezTo>
                  <a:cubicBezTo>
                    <a:pt x="322" y="316"/>
                    <a:pt x="322" y="321"/>
                    <a:pt x="321" y="325"/>
                  </a:cubicBezTo>
                  <a:cubicBezTo>
                    <a:pt x="321" y="329"/>
                    <a:pt x="321" y="333"/>
                    <a:pt x="322" y="337"/>
                  </a:cubicBezTo>
                  <a:cubicBezTo>
                    <a:pt x="322" y="340"/>
                    <a:pt x="322" y="340"/>
                    <a:pt x="322" y="340"/>
                  </a:cubicBezTo>
                  <a:cubicBezTo>
                    <a:pt x="322" y="343"/>
                    <a:pt x="322" y="343"/>
                    <a:pt x="322" y="343"/>
                  </a:cubicBezTo>
                  <a:cubicBezTo>
                    <a:pt x="323" y="343"/>
                    <a:pt x="323" y="343"/>
                    <a:pt x="323" y="343"/>
                  </a:cubicBezTo>
                  <a:cubicBezTo>
                    <a:pt x="322" y="343"/>
                    <a:pt x="322" y="343"/>
                    <a:pt x="322" y="343"/>
                  </a:cubicBezTo>
                  <a:cubicBezTo>
                    <a:pt x="322" y="344"/>
                    <a:pt x="322" y="344"/>
                    <a:pt x="322" y="344"/>
                  </a:cubicBezTo>
                  <a:cubicBezTo>
                    <a:pt x="320" y="344"/>
                    <a:pt x="318" y="345"/>
                    <a:pt x="315" y="345"/>
                  </a:cubicBezTo>
                  <a:cubicBezTo>
                    <a:pt x="311" y="346"/>
                    <a:pt x="307" y="347"/>
                    <a:pt x="302" y="347"/>
                  </a:cubicBezTo>
                  <a:cubicBezTo>
                    <a:pt x="298" y="346"/>
                    <a:pt x="293" y="346"/>
                    <a:pt x="289" y="345"/>
                  </a:cubicBezTo>
                  <a:cubicBezTo>
                    <a:pt x="287" y="345"/>
                    <a:pt x="287" y="345"/>
                    <a:pt x="287" y="345"/>
                  </a:cubicBezTo>
                  <a:cubicBezTo>
                    <a:pt x="286" y="345"/>
                    <a:pt x="286" y="345"/>
                    <a:pt x="286" y="345"/>
                  </a:cubicBezTo>
                  <a:cubicBezTo>
                    <a:pt x="285" y="345"/>
                    <a:pt x="285" y="345"/>
                    <a:pt x="285" y="345"/>
                  </a:cubicBezTo>
                  <a:cubicBezTo>
                    <a:pt x="285" y="345"/>
                    <a:pt x="285" y="345"/>
                    <a:pt x="285" y="345"/>
                  </a:cubicBezTo>
                  <a:cubicBezTo>
                    <a:pt x="285" y="345"/>
                    <a:pt x="285" y="345"/>
                    <a:pt x="285" y="345"/>
                  </a:cubicBezTo>
                  <a:cubicBezTo>
                    <a:pt x="285" y="344"/>
                    <a:pt x="285" y="344"/>
                    <a:pt x="285" y="344"/>
                  </a:cubicBezTo>
                  <a:cubicBezTo>
                    <a:pt x="286" y="343"/>
                    <a:pt x="286" y="343"/>
                    <a:pt x="286" y="343"/>
                  </a:cubicBezTo>
                  <a:cubicBezTo>
                    <a:pt x="290" y="339"/>
                    <a:pt x="293" y="334"/>
                    <a:pt x="295" y="330"/>
                  </a:cubicBezTo>
                  <a:cubicBezTo>
                    <a:pt x="298" y="325"/>
                    <a:pt x="300" y="320"/>
                    <a:pt x="302" y="314"/>
                  </a:cubicBezTo>
                  <a:cubicBezTo>
                    <a:pt x="302" y="311"/>
                    <a:pt x="303" y="308"/>
                    <a:pt x="302" y="305"/>
                  </a:cubicBezTo>
                  <a:cubicBezTo>
                    <a:pt x="302" y="301"/>
                    <a:pt x="302" y="298"/>
                    <a:pt x="300" y="295"/>
                  </a:cubicBezTo>
                  <a:cubicBezTo>
                    <a:pt x="298" y="289"/>
                    <a:pt x="293" y="284"/>
                    <a:pt x="289" y="280"/>
                  </a:cubicBezTo>
                  <a:cubicBezTo>
                    <a:pt x="284" y="277"/>
                    <a:pt x="278" y="274"/>
                    <a:pt x="271" y="274"/>
                  </a:cubicBezTo>
                  <a:cubicBezTo>
                    <a:pt x="268" y="273"/>
                    <a:pt x="264" y="274"/>
                    <a:pt x="261" y="275"/>
                  </a:cubicBezTo>
                  <a:cubicBezTo>
                    <a:pt x="258" y="276"/>
                    <a:pt x="255" y="277"/>
                    <a:pt x="252" y="279"/>
                  </a:cubicBezTo>
                  <a:cubicBezTo>
                    <a:pt x="247" y="282"/>
                    <a:pt x="243" y="287"/>
                    <a:pt x="240" y="291"/>
                  </a:cubicBezTo>
                  <a:cubicBezTo>
                    <a:pt x="237" y="296"/>
                    <a:pt x="234" y="301"/>
                    <a:pt x="232" y="306"/>
                  </a:cubicBezTo>
                  <a:cubicBezTo>
                    <a:pt x="230" y="311"/>
                    <a:pt x="229" y="316"/>
                    <a:pt x="228" y="322"/>
                  </a:cubicBezTo>
                  <a:cubicBezTo>
                    <a:pt x="228" y="325"/>
                    <a:pt x="228" y="328"/>
                    <a:pt x="228" y="331"/>
                  </a:cubicBezTo>
                  <a:cubicBezTo>
                    <a:pt x="228" y="331"/>
                    <a:pt x="228" y="332"/>
                    <a:pt x="228" y="333"/>
                  </a:cubicBezTo>
                  <a:cubicBezTo>
                    <a:pt x="228" y="334"/>
                    <a:pt x="228" y="334"/>
                    <a:pt x="228" y="335"/>
                  </a:cubicBezTo>
                  <a:cubicBezTo>
                    <a:pt x="229" y="337"/>
                    <a:pt x="229" y="338"/>
                    <a:pt x="229" y="339"/>
                  </a:cubicBezTo>
                  <a:cubicBezTo>
                    <a:pt x="230" y="342"/>
                    <a:pt x="231" y="345"/>
                    <a:pt x="232" y="348"/>
                  </a:cubicBezTo>
                  <a:cubicBezTo>
                    <a:pt x="233" y="348"/>
                    <a:pt x="233" y="349"/>
                    <a:pt x="233" y="350"/>
                  </a:cubicBezTo>
                  <a:cubicBezTo>
                    <a:pt x="234" y="350"/>
                    <a:pt x="234" y="350"/>
                    <a:pt x="234" y="350"/>
                  </a:cubicBezTo>
                  <a:cubicBezTo>
                    <a:pt x="234" y="350"/>
                    <a:pt x="234" y="350"/>
                    <a:pt x="234" y="350"/>
                  </a:cubicBezTo>
                  <a:cubicBezTo>
                    <a:pt x="234" y="350"/>
                    <a:pt x="234" y="350"/>
                    <a:pt x="234" y="350"/>
                  </a:cubicBezTo>
                  <a:cubicBezTo>
                    <a:pt x="233" y="351"/>
                    <a:pt x="233" y="351"/>
                    <a:pt x="233" y="351"/>
                  </a:cubicBezTo>
                  <a:cubicBezTo>
                    <a:pt x="231" y="353"/>
                    <a:pt x="229" y="355"/>
                    <a:pt x="228" y="357"/>
                  </a:cubicBezTo>
                  <a:cubicBezTo>
                    <a:pt x="224" y="360"/>
                    <a:pt x="221" y="363"/>
                    <a:pt x="217" y="366"/>
                  </a:cubicBezTo>
                  <a:cubicBezTo>
                    <a:pt x="213" y="369"/>
                    <a:pt x="209" y="372"/>
                    <a:pt x="205" y="375"/>
                  </a:cubicBezTo>
                  <a:cubicBezTo>
                    <a:pt x="204" y="376"/>
                    <a:pt x="203" y="376"/>
                    <a:pt x="202" y="377"/>
                  </a:cubicBezTo>
                  <a:cubicBezTo>
                    <a:pt x="200" y="378"/>
                    <a:pt x="200" y="378"/>
                    <a:pt x="200" y="378"/>
                  </a:cubicBezTo>
                  <a:cubicBezTo>
                    <a:pt x="200" y="378"/>
                    <a:pt x="200" y="378"/>
                    <a:pt x="200" y="378"/>
                  </a:cubicBezTo>
                  <a:cubicBezTo>
                    <a:pt x="200" y="378"/>
                    <a:pt x="200" y="378"/>
                    <a:pt x="200" y="378"/>
                  </a:cubicBezTo>
                  <a:cubicBezTo>
                    <a:pt x="198" y="375"/>
                    <a:pt x="198" y="375"/>
                    <a:pt x="198" y="375"/>
                  </a:cubicBezTo>
                  <a:cubicBezTo>
                    <a:pt x="196" y="370"/>
                    <a:pt x="196" y="370"/>
                    <a:pt x="196" y="370"/>
                  </a:cubicBezTo>
                  <a:cubicBezTo>
                    <a:pt x="195" y="368"/>
                    <a:pt x="194" y="366"/>
                    <a:pt x="192" y="365"/>
                  </a:cubicBezTo>
                  <a:cubicBezTo>
                    <a:pt x="188" y="358"/>
                    <a:pt x="182" y="351"/>
                    <a:pt x="174" y="346"/>
                  </a:cubicBezTo>
                  <a:cubicBezTo>
                    <a:pt x="170" y="344"/>
                    <a:pt x="166" y="342"/>
                    <a:pt x="161" y="342"/>
                  </a:cubicBezTo>
                  <a:cubicBezTo>
                    <a:pt x="157" y="341"/>
                    <a:pt x="152" y="341"/>
                    <a:pt x="147" y="342"/>
                  </a:cubicBezTo>
                  <a:cubicBezTo>
                    <a:pt x="145" y="343"/>
                    <a:pt x="142" y="344"/>
                    <a:pt x="140" y="345"/>
                  </a:cubicBezTo>
                  <a:cubicBezTo>
                    <a:pt x="138" y="346"/>
                    <a:pt x="136" y="347"/>
                    <a:pt x="134" y="348"/>
                  </a:cubicBezTo>
                  <a:cubicBezTo>
                    <a:pt x="131" y="351"/>
                    <a:pt x="127" y="355"/>
                    <a:pt x="125" y="359"/>
                  </a:cubicBezTo>
                  <a:cubicBezTo>
                    <a:pt x="123" y="364"/>
                    <a:pt x="122" y="369"/>
                    <a:pt x="122" y="374"/>
                  </a:cubicBezTo>
                  <a:cubicBezTo>
                    <a:pt x="122" y="379"/>
                    <a:pt x="123" y="383"/>
                    <a:pt x="125" y="387"/>
                  </a:cubicBezTo>
                  <a:cubicBezTo>
                    <a:pt x="126" y="391"/>
                    <a:pt x="128" y="395"/>
                    <a:pt x="131" y="399"/>
                  </a:cubicBezTo>
                  <a:cubicBezTo>
                    <a:pt x="133" y="402"/>
                    <a:pt x="136" y="405"/>
                    <a:pt x="139" y="408"/>
                  </a:cubicBezTo>
                  <a:cubicBezTo>
                    <a:pt x="146" y="414"/>
                    <a:pt x="154" y="418"/>
                    <a:pt x="162" y="421"/>
                  </a:cubicBezTo>
                  <a:cubicBezTo>
                    <a:pt x="166" y="422"/>
                    <a:pt x="171" y="422"/>
                    <a:pt x="175" y="422"/>
                  </a:cubicBezTo>
                  <a:cubicBezTo>
                    <a:pt x="177" y="422"/>
                    <a:pt x="179" y="422"/>
                    <a:pt x="181"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3" y="425"/>
                    <a:pt x="183" y="425"/>
                    <a:pt x="183" y="425"/>
                  </a:cubicBezTo>
                  <a:cubicBezTo>
                    <a:pt x="186" y="432"/>
                    <a:pt x="186" y="432"/>
                    <a:pt x="186" y="432"/>
                  </a:cubicBezTo>
                  <a:cubicBezTo>
                    <a:pt x="189" y="438"/>
                    <a:pt x="191" y="443"/>
                    <a:pt x="193" y="448"/>
                  </a:cubicBezTo>
                  <a:cubicBezTo>
                    <a:pt x="198" y="458"/>
                    <a:pt x="202" y="469"/>
                    <a:pt x="206" y="480"/>
                  </a:cubicBezTo>
                  <a:cubicBezTo>
                    <a:pt x="215" y="501"/>
                    <a:pt x="222" y="522"/>
                    <a:pt x="230" y="544"/>
                  </a:cubicBezTo>
                  <a:cubicBezTo>
                    <a:pt x="236" y="562"/>
                    <a:pt x="241" y="580"/>
                    <a:pt x="247" y="598"/>
                  </a:cubicBezTo>
                  <a:cubicBezTo>
                    <a:pt x="250" y="609"/>
                    <a:pt x="250" y="609"/>
                    <a:pt x="250" y="609"/>
                  </a:cubicBezTo>
                  <a:cubicBezTo>
                    <a:pt x="250" y="610"/>
                    <a:pt x="250" y="610"/>
                    <a:pt x="250" y="610"/>
                  </a:cubicBezTo>
                  <a:cubicBezTo>
                    <a:pt x="250" y="610"/>
                    <a:pt x="250" y="610"/>
                    <a:pt x="250" y="610"/>
                  </a:cubicBezTo>
                  <a:cubicBezTo>
                    <a:pt x="224" y="610"/>
                    <a:pt x="224" y="610"/>
                    <a:pt x="224" y="610"/>
                  </a:cubicBezTo>
                  <a:cubicBezTo>
                    <a:pt x="196" y="610"/>
                    <a:pt x="196" y="610"/>
                    <a:pt x="196" y="610"/>
                  </a:cubicBezTo>
                  <a:cubicBezTo>
                    <a:pt x="188" y="610"/>
                    <a:pt x="188" y="610"/>
                    <a:pt x="188" y="610"/>
                  </a:cubicBezTo>
                  <a:cubicBezTo>
                    <a:pt x="187" y="610"/>
                    <a:pt x="186" y="609"/>
                    <a:pt x="184" y="609"/>
                  </a:cubicBezTo>
                  <a:cubicBezTo>
                    <a:pt x="182" y="608"/>
                    <a:pt x="180" y="605"/>
                    <a:pt x="179" y="603"/>
                  </a:cubicBezTo>
                  <a:cubicBezTo>
                    <a:pt x="179" y="602"/>
                    <a:pt x="179" y="601"/>
                    <a:pt x="179" y="600"/>
                  </a:cubicBezTo>
                  <a:cubicBezTo>
                    <a:pt x="179" y="600"/>
                    <a:pt x="179" y="600"/>
                    <a:pt x="179" y="600"/>
                  </a:cubicBezTo>
                  <a:cubicBezTo>
                    <a:pt x="179" y="599"/>
                    <a:pt x="179" y="599"/>
                    <a:pt x="179" y="599"/>
                  </a:cubicBezTo>
                  <a:cubicBezTo>
                    <a:pt x="179" y="597"/>
                    <a:pt x="179" y="597"/>
                    <a:pt x="179" y="597"/>
                  </a:cubicBezTo>
                  <a:cubicBezTo>
                    <a:pt x="179" y="590"/>
                    <a:pt x="179" y="590"/>
                    <a:pt x="179" y="590"/>
                  </a:cubicBezTo>
                  <a:cubicBezTo>
                    <a:pt x="179" y="576"/>
                    <a:pt x="179" y="576"/>
                    <a:pt x="179" y="576"/>
                  </a:cubicBezTo>
                  <a:cubicBezTo>
                    <a:pt x="179" y="544"/>
                    <a:pt x="179" y="544"/>
                    <a:pt x="179" y="544"/>
                  </a:cubicBezTo>
                  <a:cubicBezTo>
                    <a:pt x="179" y="540"/>
                    <a:pt x="179" y="540"/>
                    <a:pt x="179" y="540"/>
                  </a:cubicBezTo>
                  <a:cubicBezTo>
                    <a:pt x="179" y="540"/>
                    <a:pt x="179" y="540"/>
                    <a:pt x="179" y="540"/>
                  </a:cubicBezTo>
                  <a:cubicBezTo>
                    <a:pt x="178" y="540"/>
                    <a:pt x="178" y="540"/>
                    <a:pt x="178" y="540"/>
                  </a:cubicBezTo>
                  <a:cubicBezTo>
                    <a:pt x="177" y="540"/>
                    <a:pt x="177" y="540"/>
                    <a:pt x="177" y="540"/>
                  </a:cubicBezTo>
                  <a:cubicBezTo>
                    <a:pt x="176" y="539"/>
                    <a:pt x="176" y="539"/>
                    <a:pt x="176" y="539"/>
                  </a:cubicBezTo>
                  <a:cubicBezTo>
                    <a:pt x="170" y="536"/>
                    <a:pt x="170" y="536"/>
                    <a:pt x="170" y="536"/>
                  </a:cubicBezTo>
                  <a:cubicBezTo>
                    <a:pt x="168" y="535"/>
                    <a:pt x="166" y="534"/>
                    <a:pt x="164" y="533"/>
                  </a:cubicBezTo>
                  <a:cubicBezTo>
                    <a:pt x="160" y="531"/>
                    <a:pt x="155" y="528"/>
                    <a:pt x="151" y="526"/>
                  </a:cubicBezTo>
                  <a:cubicBezTo>
                    <a:pt x="143" y="521"/>
                    <a:pt x="135" y="516"/>
                    <a:pt x="128" y="511"/>
                  </a:cubicBezTo>
                  <a:cubicBezTo>
                    <a:pt x="113" y="500"/>
                    <a:pt x="99" y="487"/>
                    <a:pt x="86" y="473"/>
                  </a:cubicBezTo>
                  <a:cubicBezTo>
                    <a:pt x="61" y="446"/>
                    <a:pt x="41" y="413"/>
                    <a:pt x="29" y="378"/>
                  </a:cubicBezTo>
                  <a:cubicBezTo>
                    <a:pt x="17" y="344"/>
                    <a:pt x="12" y="307"/>
                    <a:pt x="14" y="271"/>
                  </a:cubicBezTo>
                  <a:cubicBezTo>
                    <a:pt x="16" y="235"/>
                    <a:pt x="25" y="201"/>
                    <a:pt x="40" y="170"/>
                  </a:cubicBezTo>
                  <a:cubicBezTo>
                    <a:pt x="54" y="139"/>
                    <a:pt x="74" y="111"/>
                    <a:pt x="97" y="89"/>
                  </a:cubicBezTo>
                  <a:cubicBezTo>
                    <a:pt x="120" y="66"/>
                    <a:pt x="147" y="48"/>
                    <a:pt x="174" y="35"/>
                  </a:cubicBezTo>
                  <a:cubicBezTo>
                    <a:pt x="198" y="24"/>
                    <a:pt x="220" y="18"/>
                    <a:pt x="237" y="14"/>
                  </a:cubicBezTo>
                  <a:cubicBezTo>
                    <a:pt x="255" y="10"/>
                    <a:pt x="268" y="9"/>
                    <a:pt x="278" y="8"/>
                  </a:cubicBezTo>
                  <a:cubicBezTo>
                    <a:pt x="283" y="8"/>
                    <a:pt x="287" y="8"/>
                    <a:pt x="290" y="8"/>
                  </a:cubicBezTo>
                  <a:cubicBezTo>
                    <a:pt x="293" y="7"/>
                    <a:pt x="295" y="7"/>
                    <a:pt x="296" y="7"/>
                  </a:cubicBezTo>
                  <a:cubicBezTo>
                    <a:pt x="298" y="7"/>
                    <a:pt x="296" y="6"/>
                    <a:pt x="291" y="6"/>
                  </a:cubicBezTo>
                  <a:cubicBezTo>
                    <a:pt x="286" y="6"/>
                    <a:pt x="277" y="5"/>
                    <a:pt x="266" y="6"/>
                  </a:cubicBezTo>
                  <a:cubicBezTo>
                    <a:pt x="254" y="7"/>
                    <a:pt x="239" y="8"/>
                    <a:pt x="222" y="12"/>
                  </a:cubicBezTo>
                  <a:cubicBezTo>
                    <a:pt x="205" y="16"/>
                    <a:pt x="186" y="22"/>
                    <a:pt x="165" y="32"/>
                  </a:cubicBezTo>
                  <a:cubicBezTo>
                    <a:pt x="145" y="42"/>
                    <a:pt x="123" y="56"/>
                    <a:pt x="102" y="74"/>
                  </a:cubicBezTo>
                  <a:cubicBezTo>
                    <a:pt x="101" y="73"/>
                    <a:pt x="101" y="73"/>
                    <a:pt x="101" y="73"/>
                  </a:cubicBezTo>
                  <a:cubicBezTo>
                    <a:pt x="122" y="55"/>
                    <a:pt x="141" y="43"/>
                    <a:pt x="157" y="34"/>
                  </a:cubicBezTo>
                  <a:cubicBezTo>
                    <a:pt x="173" y="26"/>
                    <a:pt x="186" y="20"/>
                    <a:pt x="196" y="17"/>
                  </a:cubicBezTo>
                  <a:cubicBezTo>
                    <a:pt x="206" y="13"/>
                    <a:pt x="213" y="11"/>
                    <a:pt x="218" y="10"/>
                  </a:cubicBezTo>
                  <a:cubicBezTo>
                    <a:pt x="222" y="8"/>
                    <a:pt x="225" y="8"/>
                    <a:pt x="225" y="7"/>
                  </a:cubicBezTo>
                  <a:cubicBezTo>
                    <a:pt x="227" y="6"/>
                    <a:pt x="223" y="7"/>
                    <a:pt x="220" y="7"/>
                  </a:cubicBezTo>
                  <a:cubicBezTo>
                    <a:pt x="217" y="8"/>
                    <a:pt x="215" y="7"/>
                    <a:pt x="221" y="5"/>
                  </a:cubicBezTo>
                  <a:cubicBezTo>
                    <a:pt x="194" y="12"/>
                    <a:pt x="168" y="23"/>
                    <a:pt x="144" y="37"/>
                  </a:cubicBezTo>
                  <a:cubicBezTo>
                    <a:pt x="120" y="51"/>
                    <a:pt x="98" y="69"/>
                    <a:pt x="78" y="89"/>
                  </a:cubicBezTo>
                  <a:cubicBezTo>
                    <a:pt x="59" y="110"/>
                    <a:pt x="43" y="133"/>
                    <a:pt x="30" y="158"/>
                  </a:cubicBezTo>
                  <a:cubicBezTo>
                    <a:pt x="18" y="183"/>
                    <a:pt x="9" y="210"/>
                    <a:pt x="4" y="237"/>
                  </a:cubicBezTo>
                  <a:cubicBezTo>
                    <a:pt x="3" y="244"/>
                    <a:pt x="1" y="253"/>
                    <a:pt x="1" y="263"/>
                  </a:cubicBezTo>
                  <a:cubicBezTo>
                    <a:pt x="0" y="272"/>
                    <a:pt x="0" y="283"/>
                    <a:pt x="0" y="293"/>
                  </a:cubicBezTo>
                  <a:cubicBezTo>
                    <a:pt x="0" y="304"/>
                    <a:pt x="1" y="314"/>
                    <a:pt x="2" y="324"/>
                  </a:cubicBezTo>
                  <a:cubicBezTo>
                    <a:pt x="3" y="334"/>
                    <a:pt x="5" y="342"/>
                    <a:pt x="6" y="349"/>
                  </a:cubicBezTo>
                  <a:cubicBezTo>
                    <a:pt x="12" y="376"/>
                    <a:pt x="22" y="402"/>
                    <a:pt x="35" y="426"/>
                  </a:cubicBezTo>
                  <a:cubicBezTo>
                    <a:pt x="48" y="450"/>
                    <a:pt x="64" y="472"/>
                    <a:pt x="83" y="491"/>
                  </a:cubicBezTo>
                  <a:cubicBezTo>
                    <a:pt x="102" y="510"/>
                    <a:pt x="124" y="527"/>
                    <a:pt x="148" y="540"/>
                  </a:cubicBezTo>
                  <a:cubicBezTo>
                    <a:pt x="151" y="542"/>
                    <a:pt x="154" y="544"/>
                    <a:pt x="157" y="545"/>
                  </a:cubicBezTo>
                  <a:cubicBezTo>
                    <a:pt x="161" y="547"/>
                    <a:pt x="161" y="547"/>
                    <a:pt x="161" y="547"/>
                  </a:cubicBezTo>
                  <a:cubicBezTo>
                    <a:pt x="164" y="549"/>
                    <a:pt x="164" y="549"/>
                    <a:pt x="164" y="549"/>
                  </a:cubicBezTo>
                  <a:cubicBezTo>
                    <a:pt x="165" y="549"/>
                    <a:pt x="165" y="549"/>
                    <a:pt x="165" y="549"/>
                  </a:cubicBezTo>
                  <a:cubicBezTo>
                    <a:pt x="165" y="549"/>
                    <a:pt x="165" y="549"/>
                    <a:pt x="165" y="549"/>
                  </a:cubicBezTo>
                  <a:cubicBezTo>
                    <a:pt x="165" y="551"/>
                    <a:pt x="165" y="551"/>
                    <a:pt x="165" y="551"/>
                  </a:cubicBezTo>
                  <a:cubicBezTo>
                    <a:pt x="165" y="561"/>
                    <a:pt x="165" y="561"/>
                    <a:pt x="165" y="561"/>
                  </a:cubicBezTo>
                  <a:cubicBezTo>
                    <a:pt x="165" y="601"/>
                    <a:pt x="165" y="601"/>
                    <a:pt x="165" y="601"/>
                  </a:cubicBezTo>
                  <a:cubicBezTo>
                    <a:pt x="165" y="605"/>
                    <a:pt x="167" y="610"/>
                    <a:pt x="169" y="614"/>
                  </a:cubicBezTo>
                  <a:cubicBezTo>
                    <a:pt x="172" y="618"/>
                    <a:pt x="176" y="621"/>
                    <a:pt x="180" y="622"/>
                  </a:cubicBezTo>
                  <a:cubicBezTo>
                    <a:pt x="180" y="622"/>
                    <a:pt x="180" y="622"/>
                    <a:pt x="181" y="622"/>
                  </a:cubicBezTo>
                  <a:cubicBezTo>
                    <a:pt x="176" y="623"/>
                    <a:pt x="172" y="626"/>
                    <a:pt x="169" y="629"/>
                  </a:cubicBezTo>
                  <a:cubicBezTo>
                    <a:pt x="166" y="633"/>
                    <a:pt x="164" y="637"/>
                    <a:pt x="164" y="641"/>
                  </a:cubicBezTo>
                  <a:cubicBezTo>
                    <a:pt x="163" y="646"/>
                    <a:pt x="163" y="650"/>
                    <a:pt x="165" y="654"/>
                  </a:cubicBezTo>
                  <a:cubicBezTo>
                    <a:pt x="166" y="658"/>
                    <a:pt x="169" y="662"/>
                    <a:pt x="172" y="665"/>
                  </a:cubicBezTo>
                  <a:cubicBezTo>
                    <a:pt x="174" y="667"/>
                    <a:pt x="176" y="668"/>
                    <a:pt x="178" y="669"/>
                  </a:cubicBezTo>
                  <a:cubicBezTo>
                    <a:pt x="181" y="670"/>
                    <a:pt x="183" y="670"/>
                    <a:pt x="185" y="670"/>
                  </a:cubicBezTo>
                  <a:cubicBezTo>
                    <a:pt x="205" y="670"/>
                    <a:pt x="205" y="670"/>
                    <a:pt x="205" y="670"/>
                  </a:cubicBezTo>
                  <a:cubicBezTo>
                    <a:pt x="244" y="670"/>
                    <a:pt x="244" y="670"/>
                    <a:pt x="244" y="670"/>
                  </a:cubicBezTo>
                  <a:cubicBezTo>
                    <a:pt x="268" y="670"/>
                    <a:pt x="268" y="670"/>
                    <a:pt x="268" y="670"/>
                  </a:cubicBezTo>
                  <a:cubicBezTo>
                    <a:pt x="232" y="670"/>
                    <a:pt x="232" y="670"/>
                    <a:pt x="232" y="670"/>
                  </a:cubicBezTo>
                  <a:cubicBezTo>
                    <a:pt x="192" y="670"/>
                    <a:pt x="192" y="670"/>
                    <a:pt x="192" y="670"/>
                  </a:cubicBezTo>
                  <a:cubicBezTo>
                    <a:pt x="188" y="670"/>
                    <a:pt x="188" y="670"/>
                    <a:pt x="188" y="670"/>
                  </a:cubicBezTo>
                  <a:cubicBezTo>
                    <a:pt x="185" y="670"/>
                    <a:pt x="185" y="670"/>
                    <a:pt x="185" y="670"/>
                  </a:cubicBezTo>
                  <a:cubicBezTo>
                    <a:pt x="184" y="670"/>
                    <a:pt x="183" y="671"/>
                    <a:pt x="181" y="671"/>
                  </a:cubicBezTo>
                  <a:cubicBezTo>
                    <a:pt x="177" y="672"/>
                    <a:pt x="172" y="674"/>
                    <a:pt x="169" y="678"/>
                  </a:cubicBezTo>
                  <a:cubicBezTo>
                    <a:pt x="166" y="681"/>
                    <a:pt x="164" y="686"/>
                    <a:pt x="164" y="690"/>
                  </a:cubicBezTo>
                  <a:cubicBezTo>
                    <a:pt x="163" y="694"/>
                    <a:pt x="163" y="699"/>
                    <a:pt x="165" y="703"/>
                  </a:cubicBezTo>
                  <a:cubicBezTo>
                    <a:pt x="166" y="707"/>
                    <a:pt x="169" y="711"/>
                    <a:pt x="172" y="714"/>
                  </a:cubicBezTo>
                  <a:cubicBezTo>
                    <a:pt x="174" y="715"/>
                    <a:pt x="176" y="717"/>
                    <a:pt x="178" y="717"/>
                  </a:cubicBezTo>
                  <a:cubicBezTo>
                    <a:pt x="181" y="718"/>
                    <a:pt x="183" y="719"/>
                    <a:pt x="185" y="719"/>
                  </a:cubicBezTo>
                  <a:cubicBezTo>
                    <a:pt x="205" y="719"/>
                    <a:pt x="205" y="719"/>
                    <a:pt x="205" y="719"/>
                  </a:cubicBezTo>
                  <a:cubicBezTo>
                    <a:pt x="244" y="719"/>
                    <a:pt x="244" y="719"/>
                    <a:pt x="244" y="719"/>
                  </a:cubicBezTo>
                  <a:cubicBezTo>
                    <a:pt x="265" y="719"/>
                    <a:pt x="265" y="719"/>
                    <a:pt x="265" y="719"/>
                  </a:cubicBezTo>
                  <a:cubicBezTo>
                    <a:pt x="205" y="719"/>
                    <a:pt x="205" y="719"/>
                    <a:pt x="205" y="719"/>
                  </a:cubicBezTo>
                  <a:cubicBezTo>
                    <a:pt x="193" y="719"/>
                    <a:pt x="193" y="719"/>
                    <a:pt x="193" y="719"/>
                  </a:cubicBezTo>
                  <a:cubicBezTo>
                    <a:pt x="187" y="719"/>
                    <a:pt x="187" y="719"/>
                    <a:pt x="187" y="719"/>
                  </a:cubicBezTo>
                  <a:cubicBezTo>
                    <a:pt x="186" y="719"/>
                    <a:pt x="186" y="719"/>
                    <a:pt x="186" y="719"/>
                  </a:cubicBezTo>
                  <a:cubicBezTo>
                    <a:pt x="185" y="719"/>
                    <a:pt x="185" y="719"/>
                    <a:pt x="185" y="719"/>
                  </a:cubicBezTo>
                  <a:cubicBezTo>
                    <a:pt x="184" y="719"/>
                    <a:pt x="184" y="719"/>
                    <a:pt x="184" y="719"/>
                  </a:cubicBezTo>
                  <a:cubicBezTo>
                    <a:pt x="182" y="719"/>
                    <a:pt x="181" y="719"/>
                    <a:pt x="179" y="720"/>
                  </a:cubicBezTo>
                  <a:cubicBezTo>
                    <a:pt x="174" y="722"/>
                    <a:pt x="169" y="726"/>
                    <a:pt x="167" y="730"/>
                  </a:cubicBezTo>
                  <a:cubicBezTo>
                    <a:pt x="164" y="735"/>
                    <a:pt x="163" y="740"/>
                    <a:pt x="163" y="746"/>
                  </a:cubicBezTo>
                  <a:cubicBezTo>
                    <a:pt x="164" y="751"/>
                    <a:pt x="166" y="756"/>
                    <a:pt x="169" y="760"/>
                  </a:cubicBezTo>
                  <a:cubicBezTo>
                    <a:pt x="171" y="762"/>
                    <a:pt x="173" y="764"/>
                    <a:pt x="176" y="765"/>
                  </a:cubicBezTo>
                  <a:cubicBezTo>
                    <a:pt x="179" y="766"/>
                    <a:pt x="181" y="767"/>
                    <a:pt x="184" y="767"/>
                  </a:cubicBezTo>
                  <a:cubicBezTo>
                    <a:pt x="204" y="767"/>
                    <a:pt x="204" y="767"/>
                    <a:pt x="204" y="767"/>
                  </a:cubicBezTo>
                  <a:cubicBezTo>
                    <a:pt x="220" y="801"/>
                    <a:pt x="220" y="801"/>
                    <a:pt x="220" y="801"/>
                  </a:cubicBezTo>
                  <a:cubicBezTo>
                    <a:pt x="222" y="805"/>
                    <a:pt x="222" y="805"/>
                    <a:pt x="222" y="805"/>
                  </a:cubicBezTo>
                  <a:cubicBezTo>
                    <a:pt x="224" y="808"/>
                    <a:pt x="224" y="808"/>
                    <a:pt x="224" y="808"/>
                  </a:cubicBezTo>
                  <a:cubicBezTo>
                    <a:pt x="224" y="809"/>
                    <a:pt x="224" y="809"/>
                    <a:pt x="224" y="809"/>
                  </a:cubicBezTo>
                  <a:cubicBezTo>
                    <a:pt x="225" y="810"/>
                    <a:pt x="225" y="810"/>
                    <a:pt x="225" y="810"/>
                  </a:cubicBezTo>
                  <a:cubicBezTo>
                    <a:pt x="225" y="810"/>
                    <a:pt x="225" y="811"/>
                    <a:pt x="225" y="811"/>
                  </a:cubicBezTo>
                  <a:cubicBezTo>
                    <a:pt x="227" y="813"/>
                    <a:pt x="227" y="813"/>
                    <a:pt x="227" y="813"/>
                  </a:cubicBezTo>
                  <a:cubicBezTo>
                    <a:pt x="229" y="815"/>
                    <a:pt x="229" y="815"/>
                    <a:pt x="229" y="815"/>
                  </a:cubicBezTo>
                  <a:cubicBezTo>
                    <a:pt x="230" y="817"/>
                    <a:pt x="231" y="818"/>
                    <a:pt x="232" y="820"/>
                  </a:cubicBezTo>
                  <a:cubicBezTo>
                    <a:pt x="234" y="821"/>
                    <a:pt x="235" y="822"/>
                    <a:pt x="236" y="824"/>
                  </a:cubicBezTo>
                  <a:cubicBezTo>
                    <a:pt x="238" y="825"/>
                    <a:pt x="239" y="826"/>
                    <a:pt x="241" y="828"/>
                  </a:cubicBezTo>
                  <a:cubicBezTo>
                    <a:pt x="242" y="828"/>
                    <a:pt x="243" y="829"/>
                    <a:pt x="245" y="830"/>
                  </a:cubicBezTo>
                  <a:cubicBezTo>
                    <a:pt x="246" y="830"/>
                    <a:pt x="247" y="830"/>
                    <a:pt x="247" y="830"/>
                  </a:cubicBezTo>
                  <a:cubicBezTo>
                    <a:pt x="249" y="831"/>
                    <a:pt x="249" y="831"/>
                    <a:pt x="249" y="831"/>
                  </a:cubicBezTo>
                  <a:cubicBezTo>
                    <a:pt x="250" y="831"/>
                    <a:pt x="252" y="831"/>
                    <a:pt x="254" y="831"/>
                  </a:cubicBezTo>
                  <a:cubicBezTo>
                    <a:pt x="268" y="833"/>
                    <a:pt x="282" y="834"/>
                    <a:pt x="296" y="834"/>
                  </a:cubicBezTo>
                  <a:cubicBezTo>
                    <a:pt x="303" y="835"/>
                    <a:pt x="310" y="835"/>
                    <a:pt x="318" y="834"/>
                  </a:cubicBezTo>
                  <a:cubicBezTo>
                    <a:pt x="321" y="834"/>
                    <a:pt x="325" y="834"/>
                    <a:pt x="329" y="833"/>
                  </a:cubicBezTo>
                  <a:cubicBezTo>
                    <a:pt x="331" y="833"/>
                    <a:pt x="332" y="832"/>
                    <a:pt x="334" y="832"/>
                  </a:cubicBezTo>
                  <a:cubicBezTo>
                    <a:pt x="335" y="832"/>
                    <a:pt x="336" y="831"/>
                    <a:pt x="337" y="831"/>
                  </a:cubicBezTo>
                  <a:cubicBezTo>
                    <a:pt x="338" y="831"/>
                    <a:pt x="338" y="831"/>
                    <a:pt x="339" y="830"/>
                  </a:cubicBezTo>
                  <a:cubicBezTo>
                    <a:pt x="340" y="830"/>
                    <a:pt x="340" y="830"/>
                    <a:pt x="340" y="830"/>
                  </a:cubicBezTo>
                  <a:cubicBezTo>
                    <a:pt x="340" y="830"/>
                    <a:pt x="340" y="830"/>
                    <a:pt x="340" y="830"/>
                  </a:cubicBezTo>
                  <a:cubicBezTo>
                    <a:pt x="340" y="830"/>
                    <a:pt x="340" y="830"/>
                    <a:pt x="340" y="830"/>
                  </a:cubicBezTo>
                  <a:cubicBezTo>
                    <a:pt x="341" y="830"/>
                    <a:pt x="341" y="830"/>
                    <a:pt x="341" y="830"/>
                  </a:cubicBezTo>
                  <a:cubicBezTo>
                    <a:pt x="341" y="829"/>
                    <a:pt x="341" y="829"/>
                    <a:pt x="341" y="829"/>
                  </a:cubicBezTo>
                  <a:cubicBezTo>
                    <a:pt x="342" y="829"/>
                    <a:pt x="342" y="829"/>
                    <a:pt x="343" y="829"/>
                  </a:cubicBezTo>
                  <a:cubicBezTo>
                    <a:pt x="342" y="829"/>
                    <a:pt x="342" y="829"/>
                    <a:pt x="341" y="829"/>
                  </a:cubicBezTo>
                  <a:cubicBezTo>
                    <a:pt x="341" y="830"/>
                    <a:pt x="341" y="830"/>
                    <a:pt x="341" y="830"/>
                  </a:cubicBezTo>
                  <a:cubicBezTo>
                    <a:pt x="340" y="830"/>
                    <a:pt x="340" y="830"/>
                    <a:pt x="340" y="830"/>
                  </a:cubicBezTo>
                  <a:cubicBezTo>
                    <a:pt x="340" y="830"/>
                    <a:pt x="340" y="830"/>
                    <a:pt x="340" y="830"/>
                  </a:cubicBezTo>
                  <a:cubicBezTo>
                    <a:pt x="340" y="830"/>
                    <a:pt x="340" y="830"/>
                    <a:pt x="340" y="830"/>
                  </a:cubicBezTo>
                  <a:cubicBezTo>
                    <a:pt x="339" y="830"/>
                    <a:pt x="339" y="830"/>
                    <a:pt x="339" y="830"/>
                  </a:cubicBezTo>
                  <a:cubicBezTo>
                    <a:pt x="338" y="831"/>
                    <a:pt x="338" y="831"/>
                    <a:pt x="337" y="831"/>
                  </a:cubicBezTo>
                  <a:cubicBezTo>
                    <a:pt x="336" y="831"/>
                    <a:pt x="335" y="832"/>
                    <a:pt x="334" y="832"/>
                  </a:cubicBezTo>
                  <a:cubicBezTo>
                    <a:pt x="332" y="832"/>
                    <a:pt x="330" y="833"/>
                    <a:pt x="329" y="833"/>
                  </a:cubicBezTo>
                  <a:cubicBezTo>
                    <a:pt x="325" y="834"/>
                    <a:pt x="321" y="834"/>
                    <a:pt x="317" y="834"/>
                  </a:cubicBezTo>
                  <a:cubicBezTo>
                    <a:pt x="310" y="834"/>
                    <a:pt x="303" y="834"/>
                    <a:pt x="296" y="834"/>
                  </a:cubicBezTo>
                  <a:cubicBezTo>
                    <a:pt x="282" y="834"/>
                    <a:pt x="268" y="833"/>
                    <a:pt x="254" y="831"/>
                  </a:cubicBezTo>
                  <a:cubicBezTo>
                    <a:pt x="252" y="831"/>
                    <a:pt x="250" y="830"/>
                    <a:pt x="248" y="830"/>
                  </a:cubicBezTo>
                  <a:cubicBezTo>
                    <a:pt x="247" y="830"/>
                    <a:pt x="247" y="830"/>
                    <a:pt x="247" y="830"/>
                  </a:cubicBezTo>
                  <a:cubicBezTo>
                    <a:pt x="246" y="830"/>
                    <a:pt x="246" y="830"/>
                    <a:pt x="246" y="830"/>
                  </a:cubicBezTo>
                  <a:cubicBezTo>
                    <a:pt x="246" y="830"/>
                    <a:pt x="246" y="830"/>
                    <a:pt x="246" y="830"/>
                  </a:cubicBezTo>
                  <a:cubicBezTo>
                    <a:pt x="245" y="829"/>
                    <a:pt x="245" y="829"/>
                    <a:pt x="245" y="829"/>
                  </a:cubicBezTo>
                  <a:cubicBezTo>
                    <a:pt x="243" y="829"/>
                    <a:pt x="242" y="828"/>
                    <a:pt x="241" y="827"/>
                  </a:cubicBezTo>
                  <a:cubicBezTo>
                    <a:pt x="239" y="826"/>
                    <a:pt x="238" y="825"/>
                    <a:pt x="236" y="823"/>
                  </a:cubicBezTo>
                  <a:cubicBezTo>
                    <a:pt x="235" y="822"/>
                    <a:pt x="234" y="821"/>
                    <a:pt x="232" y="819"/>
                  </a:cubicBezTo>
                  <a:cubicBezTo>
                    <a:pt x="231" y="818"/>
                    <a:pt x="230" y="817"/>
                    <a:pt x="229" y="815"/>
                  </a:cubicBezTo>
                  <a:cubicBezTo>
                    <a:pt x="227" y="813"/>
                    <a:pt x="227" y="813"/>
                    <a:pt x="227" y="813"/>
                  </a:cubicBezTo>
                  <a:cubicBezTo>
                    <a:pt x="225" y="811"/>
                    <a:pt x="225" y="811"/>
                    <a:pt x="225" y="811"/>
                  </a:cubicBezTo>
                  <a:cubicBezTo>
                    <a:pt x="225" y="810"/>
                    <a:pt x="225" y="810"/>
                    <a:pt x="225" y="809"/>
                  </a:cubicBezTo>
                  <a:cubicBezTo>
                    <a:pt x="224" y="809"/>
                    <a:pt x="224" y="809"/>
                    <a:pt x="224" y="809"/>
                  </a:cubicBezTo>
                  <a:cubicBezTo>
                    <a:pt x="224" y="808"/>
                    <a:pt x="224" y="808"/>
                    <a:pt x="224" y="808"/>
                  </a:cubicBezTo>
                  <a:cubicBezTo>
                    <a:pt x="223" y="805"/>
                    <a:pt x="223" y="805"/>
                    <a:pt x="223" y="805"/>
                  </a:cubicBezTo>
                  <a:cubicBezTo>
                    <a:pt x="220" y="801"/>
                    <a:pt x="220" y="801"/>
                    <a:pt x="220" y="801"/>
                  </a:cubicBezTo>
                  <a:cubicBezTo>
                    <a:pt x="204" y="767"/>
                    <a:pt x="204" y="767"/>
                    <a:pt x="204" y="767"/>
                  </a:cubicBezTo>
                  <a:cubicBezTo>
                    <a:pt x="194" y="767"/>
                    <a:pt x="194" y="767"/>
                    <a:pt x="194" y="767"/>
                  </a:cubicBezTo>
                  <a:cubicBezTo>
                    <a:pt x="187" y="767"/>
                    <a:pt x="187" y="767"/>
                    <a:pt x="187" y="767"/>
                  </a:cubicBezTo>
                  <a:cubicBezTo>
                    <a:pt x="186" y="767"/>
                    <a:pt x="184" y="767"/>
                    <a:pt x="182" y="767"/>
                  </a:cubicBezTo>
                  <a:cubicBezTo>
                    <a:pt x="180" y="766"/>
                    <a:pt x="178" y="766"/>
                    <a:pt x="177" y="765"/>
                  </a:cubicBezTo>
                  <a:cubicBezTo>
                    <a:pt x="171" y="762"/>
                    <a:pt x="166" y="756"/>
                    <a:pt x="165" y="750"/>
                  </a:cubicBezTo>
                  <a:cubicBezTo>
                    <a:pt x="163" y="744"/>
                    <a:pt x="164" y="737"/>
                    <a:pt x="167" y="731"/>
                  </a:cubicBezTo>
                  <a:cubicBezTo>
                    <a:pt x="166" y="732"/>
                    <a:pt x="166" y="733"/>
                    <a:pt x="166" y="733"/>
                  </a:cubicBezTo>
                  <a:cubicBezTo>
                    <a:pt x="166" y="733"/>
                    <a:pt x="167" y="733"/>
                    <a:pt x="167" y="731"/>
                  </a:cubicBezTo>
                  <a:cubicBezTo>
                    <a:pt x="164" y="737"/>
                    <a:pt x="164" y="743"/>
                    <a:pt x="165" y="749"/>
                  </a:cubicBezTo>
                  <a:cubicBezTo>
                    <a:pt x="167" y="755"/>
                    <a:pt x="171" y="761"/>
                    <a:pt x="177" y="764"/>
                  </a:cubicBezTo>
                  <a:cubicBezTo>
                    <a:pt x="178" y="765"/>
                    <a:pt x="180" y="765"/>
                    <a:pt x="182" y="766"/>
                  </a:cubicBezTo>
                  <a:cubicBezTo>
                    <a:pt x="183" y="766"/>
                    <a:pt x="183" y="766"/>
                    <a:pt x="184" y="766"/>
                  </a:cubicBezTo>
                  <a:cubicBezTo>
                    <a:pt x="185" y="766"/>
                    <a:pt x="185" y="766"/>
                    <a:pt x="185" y="766"/>
                  </a:cubicBezTo>
                  <a:cubicBezTo>
                    <a:pt x="186" y="766"/>
                    <a:pt x="186" y="766"/>
                    <a:pt x="186" y="766"/>
                  </a:cubicBezTo>
                  <a:cubicBezTo>
                    <a:pt x="194" y="766"/>
                    <a:pt x="194" y="766"/>
                    <a:pt x="194" y="766"/>
                  </a:cubicBezTo>
                  <a:cubicBezTo>
                    <a:pt x="205" y="766"/>
                    <a:pt x="205" y="766"/>
                    <a:pt x="205" y="766"/>
                  </a:cubicBezTo>
                  <a:cubicBezTo>
                    <a:pt x="221" y="800"/>
                    <a:pt x="221" y="800"/>
                    <a:pt x="221" y="800"/>
                  </a:cubicBezTo>
                  <a:cubicBezTo>
                    <a:pt x="224" y="805"/>
                    <a:pt x="224" y="805"/>
                    <a:pt x="224" y="805"/>
                  </a:cubicBezTo>
                  <a:cubicBezTo>
                    <a:pt x="225" y="807"/>
                    <a:pt x="225" y="807"/>
                    <a:pt x="225" y="807"/>
                  </a:cubicBezTo>
                  <a:cubicBezTo>
                    <a:pt x="225" y="808"/>
                    <a:pt x="225" y="808"/>
                    <a:pt x="225" y="808"/>
                  </a:cubicBezTo>
                  <a:cubicBezTo>
                    <a:pt x="226" y="809"/>
                    <a:pt x="226" y="809"/>
                    <a:pt x="226" y="809"/>
                  </a:cubicBezTo>
                  <a:cubicBezTo>
                    <a:pt x="226" y="809"/>
                    <a:pt x="226" y="810"/>
                    <a:pt x="226" y="810"/>
                  </a:cubicBezTo>
                  <a:cubicBezTo>
                    <a:pt x="228" y="812"/>
                    <a:pt x="228" y="812"/>
                    <a:pt x="228" y="812"/>
                  </a:cubicBezTo>
                  <a:cubicBezTo>
                    <a:pt x="230" y="815"/>
                    <a:pt x="230" y="815"/>
                    <a:pt x="230" y="815"/>
                  </a:cubicBezTo>
                  <a:cubicBezTo>
                    <a:pt x="231" y="816"/>
                    <a:pt x="232" y="817"/>
                    <a:pt x="233" y="819"/>
                  </a:cubicBezTo>
                  <a:cubicBezTo>
                    <a:pt x="234" y="820"/>
                    <a:pt x="236" y="821"/>
                    <a:pt x="237" y="823"/>
                  </a:cubicBezTo>
                  <a:cubicBezTo>
                    <a:pt x="238" y="824"/>
                    <a:pt x="240" y="825"/>
                    <a:pt x="242" y="827"/>
                  </a:cubicBezTo>
                  <a:cubicBezTo>
                    <a:pt x="243" y="827"/>
                    <a:pt x="244" y="828"/>
                    <a:pt x="245" y="829"/>
                  </a:cubicBezTo>
                  <a:cubicBezTo>
                    <a:pt x="246" y="829"/>
                    <a:pt x="246" y="829"/>
                    <a:pt x="246" y="829"/>
                  </a:cubicBezTo>
                  <a:cubicBezTo>
                    <a:pt x="246" y="829"/>
                    <a:pt x="246" y="829"/>
                    <a:pt x="246" y="829"/>
                  </a:cubicBezTo>
                  <a:cubicBezTo>
                    <a:pt x="247" y="829"/>
                    <a:pt x="247" y="829"/>
                    <a:pt x="247" y="829"/>
                  </a:cubicBezTo>
                  <a:cubicBezTo>
                    <a:pt x="249" y="829"/>
                    <a:pt x="249" y="829"/>
                    <a:pt x="249" y="829"/>
                  </a:cubicBezTo>
                  <a:cubicBezTo>
                    <a:pt x="250" y="830"/>
                    <a:pt x="252" y="830"/>
                    <a:pt x="254" y="830"/>
                  </a:cubicBezTo>
                  <a:cubicBezTo>
                    <a:pt x="268" y="832"/>
                    <a:pt x="282" y="833"/>
                    <a:pt x="296" y="834"/>
                  </a:cubicBezTo>
                  <a:cubicBezTo>
                    <a:pt x="303" y="834"/>
                    <a:pt x="310" y="834"/>
                    <a:pt x="317" y="833"/>
                  </a:cubicBezTo>
                  <a:cubicBezTo>
                    <a:pt x="321" y="833"/>
                    <a:pt x="325" y="833"/>
                    <a:pt x="328" y="832"/>
                  </a:cubicBezTo>
                  <a:cubicBezTo>
                    <a:pt x="330" y="832"/>
                    <a:pt x="332" y="831"/>
                    <a:pt x="334" y="831"/>
                  </a:cubicBezTo>
                  <a:cubicBezTo>
                    <a:pt x="335" y="831"/>
                    <a:pt x="336" y="830"/>
                    <a:pt x="337" y="830"/>
                  </a:cubicBezTo>
                  <a:cubicBezTo>
                    <a:pt x="337" y="830"/>
                    <a:pt x="338" y="830"/>
                    <a:pt x="338" y="829"/>
                  </a:cubicBezTo>
                  <a:cubicBezTo>
                    <a:pt x="339" y="829"/>
                    <a:pt x="339" y="829"/>
                    <a:pt x="339" y="829"/>
                  </a:cubicBezTo>
                  <a:cubicBezTo>
                    <a:pt x="340" y="829"/>
                    <a:pt x="340" y="829"/>
                    <a:pt x="340" y="829"/>
                  </a:cubicBezTo>
                  <a:cubicBezTo>
                    <a:pt x="340" y="829"/>
                    <a:pt x="340" y="829"/>
                    <a:pt x="340" y="829"/>
                  </a:cubicBezTo>
                  <a:cubicBezTo>
                    <a:pt x="341" y="829"/>
                    <a:pt x="341" y="829"/>
                    <a:pt x="341" y="829"/>
                  </a:cubicBezTo>
                  <a:cubicBezTo>
                    <a:pt x="341" y="828"/>
                    <a:pt x="341" y="828"/>
                    <a:pt x="341" y="828"/>
                  </a:cubicBezTo>
                  <a:cubicBezTo>
                    <a:pt x="342" y="828"/>
                    <a:pt x="342" y="828"/>
                    <a:pt x="343" y="827"/>
                  </a:cubicBezTo>
                  <a:cubicBezTo>
                    <a:pt x="344" y="827"/>
                    <a:pt x="345" y="826"/>
                    <a:pt x="346" y="826"/>
                  </a:cubicBezTo>
                  <a:cubicBezTo>
                    <a:pt x="346" y="827"/>
                    <a:pt x="346" y="827"/>
                    <a:pt x="346" y="827"/>
                  </a:cubicBezTo>
                  <a:cubicBezTo>
                    <a:pt x="352" y="823"/>
                    <a:pt x="357" y="817"/>
                    <a:pt x="360" y="812"/>
                  </a:cubicBezTo>
                  <a:cubicBezTo>
                    <a:pt x="369" y="796"/>
                    <a:pt x="369" y="796"/>
                    <a:pt x="369" y="796"/>
                  </a:cubicBezTo>
                  <a:cubicBezTo>
                    <a:pt x="377" y="780"/>
                    <a:pt x="377" y="780"/>
                    <a:pt x="377" y="780"/>
                  </a:cubicBezTo>
                  <a:cubicBezTo>
                    <a:pt x="382" y="772"/>
                    <a:pt x="382" y="772"/>
                    <a:pt x="382" y="772"/>
                  </a:cubicBezTo>
                  <a:cubicBezTo>
                    <a:pt x="384" y="768"/>
                    <a:pt x="384" y="768"/>
                    <a:pt x="384" y="768"/>
                  </a:cubicBezTo>
                  <a:cubicBezTo>
                    <a:pt x="384" y="768"/>
                    <a:pt x="384" y="768"/>
                    <a:pt x="384" y="768"/>
                  </a:cubicBezTo>
                  <a:cubicBezTo>
                    <a:pt x="384" y="768"/>
                    <a:pt x="384" y="768"/>
                    <a:pt x="384" y="768"/>
                  </a:cubicBezTo>
                  <a:cubicBezTo>
                    <a:pt x="384" y="768"/>
                    <a:pt x="384" y="768"/>
                    <a:pt x="384" y="768"/>
                  </a:cubicBezTo>
                  <a:cubicBezTo>
                    <a:pt x="385" y="768"/>
                    <a:pt x="385" y="768"/>
                    <a:pt x="385" y="768"/>
                  </a:cubicBezTo>
                  <a:cubicBezTo>
                    <a:pt x="391" y="768"/>
                    <a:pt x="391" y="768"/>
                    <a:pt x="391" y="768"/>
                  </a:cubicBezTo>
                  <a:cubicBezTo>
                    <a:pt x="396" y="768"/>
                    <a:pt x="396" y="768"/>
                    <a:pt x="396" y="768"/>
                  </a:cubicBezTo>
                  <a:cubicBezTo>
                    <a:pt x="396" y="768"/>
                    <a:pt x="396" y="768"/>
                    <a:pt x="396" y="768"/>
                  </a:cubicBezTo>
                  <a:cubicBezTo>
                    <a:pt x="397" y="768"/>
                    <a:pt x="397" y="768"/>
                    <a:pt x="397" y="768"/>
                  </a:cubicBezTo>
                  <a:cubicBezTo>
                    <a:pt x="398" y="768"/>
                    <a:pt x="398" y="768"/>
                    <a:pt x="399" y="768"/>
                  </a:cubicBezTo>
                  <a:cubicBezTo>
                    <a:pt x="400" y="768"/>
                    <a:pt x="401" y="768"/>
                    <a:pt x="402" y="767"/>
                  </a:cubicBezTo>
                  <a:cubicBezTo>
                    <a:pt x="406" y="766"/>
                    <a:pt x="409" y="764"/>
                    <a:pt x="412" y="761"/>
                  </a:cubicBezTo>
                  <a:cubicBezTo>
                    <a:pt x="416" y="756"/>
                    <a:pt x="418" y="749"/>
                    <a:pt x="418" y="744"/>
                  </a:cubicBezTo>
                  <a:cubicBezTo>
                    <a:pt x="417" y="748"/>
                    <a:pt x="416" y="753"/>
                    <a:pt x="414" y="757"/>
                  </a:cubicBezTo>
                  <a:cubicBezTo>
                    <a:pt x="411" y="761"/>
                    <a:pt x="407" y="764"/>
                    <a:pt x="402" y="765"/>
                  </a:cubicBezTo>
                  <a:cubicBezTo>
                    <a:pt x="401" y="766"/>
                    <a:pt x="400" y="766"/>
                    <a:pt x="399" y="766"/>
                  </a:cubicBezTo>
                  <a:cubicBezTo>
                    <a:pt x="398" y="766"/>
                    <a:pt x="397" y="766"/>
                    <a:pt x="397" y="766"/>
                  </a:cubicBezTo>
                  <a:cubicBezTo>
                    <a:pt x="396" y="766"/>
                    <a:pt x="396" y="766"/>
                    <a:pt x="396" y="766"/>
                  </a:cubicBezTo>
                  <a:cubicBezTo>
                    <a:pt x="396" y="766"/>
                    <a:pt x="396" y="766"/>
                    <a:pt x="396" y="766"/>
                  </a:cubicBezTo>
                  <a:cubicBezTo>
                    <a:pt x="395" y="766"/>
                    <a:pt x="395" y="766"/>
                    <a:pt x="395" y="766"/>
                  </a:cubicBezTo>
                  <a:cubicBezTo>
                    <a:pt x="390" y="766"/>
                    <a:pt x="390" y="766"/>
                    <a:pt x="390" y="766"/>
                  </a:cubicBezTo>
                  <a:cubicBezTo>
                    <a:pt x="385" y="766"/>
                    <a:pt x="385" y="766"/>
                    <a:pt x="385" y="766"/>
                  </a:cubicBezTo>
                  <a:cubicBezTo>
                    <a:pt x="384" y="766"/>
                    <a:pt x="384" y="766"/>
                    <a:pt x="384" y="766"/>
                  </a:cubicBezTo>
                  <a:cubicBezTo>
                    <a:pt x="384" y="766"/>
                    <a:pt x="384" y="766"/>
                    <a:pt x="384" y="766"/>
                  </a:cubicBezTo>
                  <a:cubicBezTo>
                    <a:pt x="383" y="766"/>
                    <a:pt x="383" y="766"/>
                    <a:pt x="383" y="766"/>
                  </a:cubicBezTo>
                  <a:cubicBezTo>
                    <a:pt x="383" y="766"/>
                    <a:pt x="383" y="766"/>
                    <a:pt x="383" y="766"/>
                  </a:cubicBezTo>
                  <a:cubicBezTo>
                    <a:pt x="382" y="767"/>
                    <a:pt x="382" y="767"/>
                    <a:pt x="382" y="767"/>
                  </a:cubicBezTo>
                  <a:cubicBezTo>
                    <a:pt x="379" y="771"/>
                    <a:pt x="379" y="771"/>
                    <a:pt x="379" y="771"/>
                  </a:cubicBezTo>
                  <a:cubicBezTo>
                    <a:pt x="375" y="780"/>
                    <a:pt x="375" y="780"/>
                    <a:pt x="375" y="780"/>
                  </a:cubicBezTo>
                  <a:cubicBezTo>
                    <a:pt x="366" y="796"/>
                    <a:pt x="366" y="796"/>
                    <a:pt x="366" y="796"/>
                  </a:cubicBezTo>
                  <a:cubicBezTo>
                    <a:pt x="361" y="805"/>
                    <a:pt x="361" y="805"/>
                    <a:pt x="361" y="805"/>
                  </a:cubicBezTo>
                  <a:cubicBezTo>
                    <a:pt x="359" y="809"/>
                    <a:pt x="359" y="809"/>
                    <a:pt x="359" y="809"/>
                  </a:cubicBezTo>
                  <a:cubicBezTo>
                    <a:pt x="358" y="811"/>
                    <a:pt x="357" y="812"/>
                    <a:pt x="356" y="814"/>
                  </a:cubicBezTo>
                  <a:cubicBezTo>
                    <a:pt x="354" y="816"/>
                    <a:pt x="352" y="819"/>
                    <a:pt x="349" y="822"/>
                  </a:cubicBezTo>
                  <a:cubicBezTo>
                    <a:pt x="346" y="824"/>
                    <a:pt x="343" y="826"/>
                    <a:pt x="339" y="828"/>
                  </a:cubicBezTo>
                  <a:cubicBezTo>
                    <a:pt x="339" y="828"/>
                    <a:pt x="339" y="828"/>
                    <a:pt x="339" y="828"/>
                  </a:cubicBezTo>
                  <a:cubicBezTo>
                    <a:pt x="336" y="829"/>
                    <a:pt x="333" y="830"/>
                    <a:pt x="330" y="830"/>
                  </a:cubicBezTo>
                  <a:cubicBezTo>
                    <a:pt x="327" y="831"/>
                    <a:pt x="324" y="831"/>
                    <a:pt x="321" y="831"/>
                  </a:cubicBezTo>
                  <a:cubicBezTo>
                    <a:pt x="315" y="832"/>
                    <a:pt x="309" y="832"/>
                    <a:pt x="303" y="832"/>
                  </a:cubicBezTo>
                  <a:cubicBezTo>
                    <a:pt x="291" y="832"/>
                    <a:pt x="279" y="831"/>
                    <a:pt x="267" y="830"/>
                  </a:cubicBezTo>
                  <a:cubicBezTo>
                    <a:pt x="261" y="829"/>
                    <a:pt x="255" y="829"/>
                    <a:pt x="249" y="828"/>
                  </a:cubicBezTo>
                  <a:cubicBezTo>
                    <a:pt x="248" y="828"/>
                    <a:pt x="247" y="828"/>
                    <a:pt x="246" y="827"/>
                  </a:cubicBezTo>
                  <a:cubicBezTo>
                    <a:pt x="245" y="827"/>
                    <a:pt x="244" y="826"/>
                    <a:pt x="243" y="826"/>
                  </a:cubicBezTo>
                  <a:cubicBezTo>
                    <a:pt x="241" y="825"/>
                    <a:pt x="240" y="824"/>
                    <a:pt x="239" y="823"/>
                  </a:cubicBezTo>
                  <a:cubicBezTo>
                    <a:pt x="238" y="822"/>
                    <a:pt x="237" y="820"/>
                    <a:pt x="236" y="819"/>
                  </a:cubicBezTo>
                  <a:cubicBezTo>
                    <a:pt x="240" y="823"/>
                    <a:pt x="246" y="827"/>
                    <a:pt x="253" y="828"/>
                  </a:cubicBezTo>
                  <a:cubicBezTo>
                    <a:pt x="263" y="829"/>
                    <a:pt x="273" y="830"/>
                    <a:pt x="283" y="831"/>
                  </a:cubicBezTo>
                  <a:cubicBezTo>
                    <a:pt x="292" y="831"/>
                    <a:pt x="302" y="832"/>
                    <a:pt x="311" y="832"/>
                  </a:cubicBezTo>
                  <a:cubicBezTo>
                    <a:pt x="316" y="832"/>
                    <a:pt x="321" y="831"/>
                    <a:pt x="325" y="831"/>
                  </a:cubicBezTo>
                  <a:cubicBezTo>
                    <a:pt x="330" y="830"/>
                    <a:pt x="335" y="829"/>
                    <a:pt x="339" y="827"/>
                  </a:cubicBezTo>
                  <a:cubicBezTo>
                    <a:pt x="339" y="827"/>
                    <a:pt x="339" y="827"/>
                    <a:pt x="339" y="827"/>
                  </a:cubicBezTo>
                  <a:cubicBezTo>
                    <a:pt x="343" y="826"/>
                    <a:pt x="346" y="824"/>
                    <a:pt x="349" y="821"/>
                  </a:cubicBezTo>
                  <a:cubicBezTo>
                    <a:pt x="352" y="819"/>
                    <a:pt x="354" y="816"/>
                    <a:pt x="356" y="813"/>
                  </a:cubicBezTo>
                  <a:cubicBezTo>
                    <a:pt x="357" y="812"/>
                    <a:pt x="358" y="810"/>
                    <a:pt x="359" y="809"/>
                  </a:cubicBezTo>
                  <a:cubicBezTo>
                    <a:pt x="361" y="804"/>
                    <a:pt x="361" y="804"/>
                    <a:pt x="361" y="804"/>
                  </a:cubicBezTo>
                  <a:cubicBezTo>
                    <a:pt x="366" y="796"/>
                    <a:pt x="366" y="796"/>
                    <a:pt x="366" y="796"/>
                  </a:cubicBezTo>
                  <a:cubicBezTo>
                    <a:pt x="375" y="779"/>
                    <a:pt x="375" y="779"/>
                    <a:pt x="375" y="779"/>
                  </a:cubicBezTo>
                  <a:cubicBezTo>
                    <a:pt x="379" y="771"/>
                    <a:pt x="379" y="771"/>
                    <a:pt x="379" y="771"/>
                  </a:cubicBezTo>
                  <a:cubicBezTo>
                    <a:pt x="381" y="767"/>
                    <a:pt x="381" y="767"/>
                    <a:pt x="381" y="767"/>
                  </a:cubicBezTo>
                  <a:cubicBezTo>
                    <a:pt x="382" y="765"/>
                    <a:pt x="382" y="765"/>
                    <a:pt x="382" y="765"/>
                  </a:cubicBezTo>
                  <a:cubicBezTo>
                    <a:pt x="390" y="766"/>
                    <a:pt x="390" y="766"/>
                    <a:pt x="390" y="766"/>
                  </a:cubicBezTo>
                  <a:cubicBezTo>
                    <a:pt x="395" y="766"/>
                    <a:pt x="395" y="766"/>
                    <a:pt x="395" y="766"/>
                  </a:cubicBezTo>
                  <a:cubicBezTo>
                    <a:pt x="396" y="766"/>
                    <a:pt x="396" y="766"/>
                    <a:pt x="396" y="766"/>
                  </a:cubicBezTo>
                  <a:cubicBezTo>
                    <a:pt x="396" y="766"/>
                    <a:pt x="396" y="766"/>
                    <a:pt x="396" y="766"/>
                  </a:cubicBezTo>
                  <a:cubicBezTo>
                    <a:pt x="397" y="766"/>
                    <a:pt x="397" y="766"/>
                    <a:pt x="397" y="766"/>
                  </a:cubicBezTo>
                  <a:cubicBezTo>
                    <a:pt x="397" y="766"/>
                    <a:pt x="398" y="766"/>
                    <a:pt x="398" y="765"/>
                  </a:cubicBezTo>
                  <a:cubicBezTo>
                    <a:pt x="400" y="765"/>
                    <a:pt x="401" y="765"/>
                    <a:pt x="402" y="765"/>
                  </a:cubicBezTo>
                  <a:cubicBezTo>
                    <a:pt x="407" y="763"/>
                    <a:pt x="410" y="760"/>
                    <a:pt x="413" y="756"/>
                  </a:cubicBezTo>
                  <a:cubicBezTo>
                    <a:pt x="415" y="752"/>
                    <a:pt x="417" y="748"/>
                    <a:pt x="417" y="743"/>
                  </a:cubicBezTo>
                  <a:cubicBezTo>
                    <a:pt x="417" y="740"/>
                    <a:pt x="416" y="737"/>
                    <a:pt x="415" y="734"/>
                  </a:cubicBezTo>
                  <a:cubicBezTo>
                    <a:pt x="413" y="730"/>
                    <a:pt x="410" y="727"/>
                    <a:pt x="407" y="725"/>
                  </a:cubicBezTo>
                  <a:cubicBezTo>
                    <a:pt x="405" y="723"/>
                    <a:pt x="402" y="723"/>
                    <a:pt x="399" y="723"/>
                  </a:cubicBezTo>
                  <a:cubicBezTo>
                    <a:pt x="397" y="723"/>
                    <a:pt x="396" y="723"/>
                    <a:pt x="396" y="724"/>
                  </a:cubicBezTo>
                  <a:cubicBezTo>
                    <a:pt x="396" y="724"/>
                    <a:pt x="397" y="725"/>
                    <a:pt x="400" y="726"/>
                  </a:cubicBezTo>
                  <a:cubicBezTo>
                    <a:pt x="402" y="727"/>
                    <a:pt x="405" y="729"/>
                    <a:pt x="408" y="733"/>
                  </a:cubicBezTo>
                  <a:cubicBezTo>
                    <a:pt x="408" y="734"/>
                    <a:pt x="409" y="735"/>
                    <a:pt x="410" y="737"/>
                  </a:cubicBezTo>
                  <a:cubicBezTo>
                    <a:pt x="410" y="739"/>
                    <a:pt x="410" y="740"/>
                    <a:pt x="411" y="742"/>
                  </a:cubicBezTo>
                  <a:cubicBezTo>
                    <a:pt x="411" y="745"/>
                    <a:pt x="410" y="747"/>
                    <a:pt x="410" y="747"/>
                  </a:cubicBezTo>
                  <a:cubicBezTo>
                    <a:pt x="409" y="749"/>
                    <a:pt x="409" y="748"/>
                    <a:pt x="408" y="747"/>
                  </a:cubicBezTo>
                  <a:cubicBezTo>
                    <a:pt x="408" y="749"/>
                    <a:pt x="406" y="752"/>
                    <a:pt x="405" y="754"/>
                  </a:cubicBezTo>
                  <a:cubicBezTo>
                    <a:pt x="403" y="756"/>
                    <a:pt x="401" y="757"/>
                    <a:pt x="398" y="758"/>
                  </a:cubicBezTo>
                  <a:cubicBezTo>
                    <a:pt x="397" y="758"/>
                    <a:pt x="397" y="758"/>
                    <a:pt x="396" y="758"/>
                  </a:cubicBezTo>
                  <a:cubicBezTo>
                    <a:pt x="394" y="758"/>
                    <a:pt x="394" y="758"/>
                    <a:pt x="394" y="758"/>
                  </a:cubicBezTo>
                  <a:cubicBezTo>
                    <a:pt x="389" y="758"/>
                    <a:pt x="389" y="758"/>
                    <a:pt x="389" y="758"/>
                  </a:cubicBezTo>
                  <a:cubicBezTo>
                    <a:pt x="377" y="758"/>
                    <a:pt x="377" y="758"/>
                    <a:pt x="377" y="758"/>
                  </a:cubicBezTo>
                  <a:cubicBezTo>
                    <a:pt x="362" y="787"/>
                    <a:pt x="362" y="787"/>
                    <a:pt x="362" y="787"/>
                  </a:cubicBezTo>
                  <a:cubicBezTo>
                    <a:pt x="354" y="801"/>
                    <a:pt x="354" y="801"/>
                    <a:pt x="354" y="801"/>
                  </a:cubicBezTo>
                  <a:cubicBezTo>
                    <a:pt x="352" y="804"/>
                    <a:pt x="352" y="804"/>
                    <a:pt x="352" y="804"/>
                  </a:cubicBezTo>
                  <a:cubicBezTo>
                    <a:pt x="352" y="805"/>
                    <a:pt x="351" y="806"/>
                    <a:pt x="350" y="807"/>
                  </a:cubicBezTo>
                  <a:cubicBezTo>
                    <a:pt x="349" y="809"/>
                    <a:pt x="348" y="811"/>
                    <a:pt x="346" y="813"/>
                  </a:cubicBezTo>
                  <a:cubicBezTo>
                    <a:pt x="345" y="815"/>
                    <a:pt x="343" y="816"/>
                    <a:pt x="342" y="817"/>
                  </a:cubicBezTo>
                  <a:cubicBezTo>
                    <a:pt x="341" y="817"/>
                    <a:pt x="341" y="818"/>
                    <a:pt x="341" y="818"/>
                  </a:cubicBezTo>
                  <a:cubicBezTo>
                    <a:pt x="341" y="818"/>
                    <a:pt x="341" y="817"/>
                    <a:pt x="342" y="817"/>
                  </a:cubicBezTo>
                  <a:cubicBezTo>
                    <a:pt x="343" y="816"/>
                    <a:pt x="345" y="815"/>
                    <a:pt x="346" y="813"/>
                  </a:cubicBezTo>
                  <a:cubicBezTo>
                    <a:pt x="348" y="811"/>
                    <a:pt x="349" y="809"/>
                    <a:pt x="350" y="807"/>
                  </a:cubicBezTo>
                  <a:cubicBezTo>
                    <a:pt x="351" y="806"/>
                    <a:pt x="352" y="805"/>
                    <a:pt x="352" y="804"/>
                  </a:cubicBezTo>
                  <a:cubicBezTo>
                    <a:pt x="354" y="801"/>
                    <a:pt x="354" y="801"/>
                    <a:pt x="354" y="801"/>
                  </a:cubicBezTo>
                  <a:cubicBezTo>
                    <a:pt x="361" y="787"/>
                    <a:pt x="361" y="787"/>
                    <a:pt x="361" y="787"/>
                  </a:cubicBezTo>
                  <a:cubicBezTo>
                    <a:pt x="377" y="757"/>
                    <a:pt x="377" y="757"/>
                    <a:pt x="377" y="757"/>
                  </a:cubicBezTo>
                  <a:cubicBezTo>
                    <a:pt x="389" y="757"/>
                    <a:pt x="389" y="757"/>
                    <a:pt x="389" y="757"/>
                  </a:cubicBezTo>
                  <a:cubicBezTo>
                    <a:pt x="394" y="757"/>
                    <a:pt x="394" y="757"/>
                    <a:pt x="394" y="757"/>
                  </a:cubicBezTo>
                  <a:cubicBezTo>
                    <a:pt x="396" y="757"/>
                    <a:pt x="396" y="757"/>
                    <a:pt x="396" y="757"/>
                  </a:cubicBezTo>
                  <a:cubicBezTo>
                    <a:pt x="397" y="757"/>
                    <a:pt x="398" y="757"/>
                    <a:pt x="398" y="757"/>
                  </a:cubicBezTo>
                  <a:cubicBezTo>
                    <a:pt x="401" y="757"/>
                    <a:pt x="403" y="755"/>
                    <a:pt x="405" y="753"/>
                  </a:cubicBezTo>
                  <a:cubicBezTo>
                    <a:pt x="406" y="751"/>
                    <a:pt x="407" y="748"/>
                    <a:pt x="408" y="746"/>
                  </a:cubicBezTo>
                  <a:cubicBezTo>
                    <a:pt x="408" y="745"/>
                    <a:pt x="407" y="745"/>
                    <a:pt x="407" y="746"/>
                  </a:cubicBezTo>
                  <a:cubicBezTo>
                    <a:pt x="406" y="746"/>
                    <a:pt x="406" y="748"/>
                    <a:pt x="405" y="750"/>
                  </a:cubicBezTo>
                  <a:cubicBezTo>
                    <a:pt x="404" y="751"/>
                    <a:pt x="403" y="752"/>
                    <a:pt x="402" y="753"/>
                  </a:cubicBezTo>
                  <a:cubicBezTo>
                    <a:pt x="401" y="754"/>
                    <a:pt x="399" y="755"/>
                    <a:pt x="398" y="755"/>
                  </a:cubicBezTo>
                  <a:cubicBezTo>
                    <a:pt x="397" y="755"/>
                    <a:pt x="397" y="755"/>
                    <a:pt x="397" y="755"/>
                  </a:cubicBezTo>
                  <a:cubicBezTo>
                    <a:pt x="396" y="755"/>
                    <a:pt x="396" y="755"/>
                    <a:pt x="396" y="755"/>
                  </a:cubicBezTo>
                  <a:cubicBezTo>
                    <a:pt x="396" y="755"/>
                    <a:pt x="396" y="755"/>
                    <a:pt x="396" y="755"/>
                  </a:cubicBezTo>
                  <a:cubicBezTo>
                    <a:pt x="394" y="755"/>
                    <a:pt x="394" y="755"/>
                    <a:pt x="394" y="755"/>
                  </a:cubicBezTo>
                  <a:cubicBezTo>
                    <a:pt x="390" y="755"/>
                    <a:pt x="390" y="755"/>
                    <a:pt x="390" y="755"/>
                  </a:cubicBezTo>
                  <a:cubicBezTo>
                    <a:pt x="376" y="755"/>
                    <a:pt x="376" y="755"/>
                    <a:pt x="376" y="755"/>
                  </a:cubicBezTo>
                  <a:cubicBezTo>
                    <a:pt x="366" y="774"/>
                    <a:pt x="366" y="774"/>
                    <a:pt x="366" y="774"/>
                  </a:cubicBezTo>
                  <a:cubicBezTo>
                    <a:pt x="363" y="780"/>
                    <a:pt x="360" y="785"/>
                    <a:pt x="358" y="789"/>
                  </a:cubicBezTo>
                  <a:cubicBezTo>
                    <a:pt x="353" y="798"/>
                    <a:pt x="353" y="798"/>
                    <a:pt x="353" y="798"/>
                  </a:cubicBezTo>
                  <a:cubicBezTo>
                    <a:pt x="351" y="802"/>
                    <a:pt x="351" y="802"/>
                    <a:pt x="351" y="802"/>
                  </a:cubicBezTo>
                  <a:cubicBezTo>
                    <a:pt x="350" y="803"/>
                    <a:pt x="350" y="804"/>
                    <a:pt x="349" y="804"/>
                  </a:cubicBezTo>
                  <a:cubicBezTo>
                    <a:pt x="349" y="805"/>
                    <a:pt x="349" y="806"/>
                    <a:pt x="348" y="806"/>
                  </a:cubicBezTo>
                  <a:cubicBezTo>
                    <a:pt x="347" y="809"/>
                    <a:pt x="345" y="811"/>
                    <a:pt x="342" y="813"/>
                  </a:cubicBezTo>
                  <a:cubicBezTo>
                    <a:pt x="340" y="815"/>
                    <a:pt x="338" y="817"/>
                    <a:pt x="336" y="818"/>
                  </a:cubicBezTo>
                  <a:cubicBezTo>
                    <a:pt x="335" y="818"/>
                    <a:pt x="335" y="818"/>
                    <a:pt x="335" y="818"/>
                  </a:cubicBezTo>
                  <a:cubicBezTo>
                    <a:pt x="331" y="819"/>
                    <a:pt x="326" y="820"/>
                    <a:pt x="320" y="821"/>
                  </a:cubicBezTo>
                  <a:cubicBezTo>
                    <a:pt x="315" y="821"/>
                    <a:pt x="310" y="821"/>
                    <a:pt x="304" y="821"/>
                  </a:cubicBezTo>
                  <a:cubicBezTo>
                    <a:pt x="293" y="821"/>
                    <a:pt x="282" y="821"/>
                    <a:pt x="270" y="820"/>
                  </a:cubicBezTo>
                  <a:cubicBezTo>
                    <a:pt x="265" y="819"/>
                    <a:pt x="259" y="818"/>
                    <a:pt x="254" y="818"/>
                  </a:cubicBezTo>
                  <a:cubicBezTo>
                    <a:pt x="252" y="817"/>
                    <a:pt x="251" y="817"/>
                    <a:pt x="250"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6"/>
                  </a:cubicBezTo>
                  <a:cubicBezTo>
                    <a:pt x="247" y="815"/>
                    <a:pt x="245" y="814"/>
                    <a:pt x="244" y="812"/>
                  </a:cubicBezTo>
                  <a:cubicBezTo>
                    <a:pt x="242" y="810"/>
                    <a:pt x="240" y="808"/>
                    <a:pt x="239" y="806"/>
                  </a:cubicBezTo>
                  <a:cubicBezTo>
                    <a:pt x="237" y="804"/>
                    <a:pt x="237" y="804"/>
                    <a:pt x="237" y="804"/>
                  </a:cubicBezTo>
                  <a:cubicBezTo>
                    <a:pt x="237" y="803"/>
                    <a:pt x="237" y="803"/>
                    <a:pt x="237" y="803"/>
                  </a:cubicBezTo>
                  <a:cubicBezTo>
                    <a:pt x="237" y="803"/>
                    <a:pt x="237" y="803"/>
                    <a:pt x="237" y="803"/>
                  </a:cubicBezTo>
                  <a:cubicBezTo>
                    <a:pt x="237" y="803"/>
                    <a:pt x="237" y="803"/>
                    <a:pt x="237" y="803"/>
                  </a:cubicBezTo>
                  <a:cubicBezTo>
                    <a:pt x="235" y="800"/>
                    <a:pt x="235" y="800"/>
                    <a:pt x="235" y="800"/>
                  </a:cubicBezTo>
                  <a:cubicBezTo>
                    <a:pt x="228" y="785"/>
                    <a:pt x="228" y="785"/>
                    <a:pt x="228" y="785"/>
                  </a:cubicBezTo>
                  <a:cubicBezTo>
                    <a:pt x="221" y="771"/>
                    <a:pt x="221" y="771"/>
                    <a:pt x="221" y="771"/>
                  </a:cubicBezTo>
                  <a:cubicBezTo>
                    <a:pt x="213" y="753"/>
                    <a:pt x="213" y="753"/>
                    <a:pt x="213" y="753"/>
                  </a:cubicBezTo>
                  <a:cubicBezTo>
                    <a:pt x="185" y="753"/>
                    <a:pt x="185" y="753"/>
                    <a:pt x="185" y="753"/>
                  </a:cubicBezTo>
                  <a:cubicBezTo>
                    <a:pt x="183" y="753"/>
                    <a:pt x="182" y="752"/>
                    <a:pt x="180" y="750"/>
                  </a:cubicBezTo>
                  <a:cubicBezTo>
                    <a:pt x="179" y="749"/>
                    <a:pt x="178" y="746"/>
                    <a:pt x="178" y="744"/>
                  </a:cubicBezTo>
                  <a:cubicBezTo>
                    <a:pt x="178" y="741"/>
                    <a:pt x="178" y="739"/>
                    <a:pt x="179" y="737"/>
                  </a:cubicBezTo>
                  <a:cubicBezTo>
                    <a:pt x="181" y="735"/>
                    <a:pt x="182" y="734"/>
                    <a:pt x="184" y="733"/>
                  </a:cubicBezTo>
                  <a:cubicBezTo>
                    <a:pt x="184" y="733"/>
                    <a:pt x="185" y="733"/>
                    <a:pt x="185" y="733"/>
                  </a:cubicBezTo>
                  <a:cubicBezTo>
                    <a:pt x="188" y="733"/>
                    <a:pt x="188" y="733"/>
                    <a:pt x="188" y="733"/>
                  </a:cubicBezTo>
                  <a:cubicBezTo>
                    <a:pt x="194" y="733"/>
                    <a:pt x="194" y="733"/>
                    <a:pt x="194" y="733"/>
                  </a:cubicBezTo>
                  <a:cubicBezTo>
                    <a:pt x="206" y="733"/>
                    <a:pt x="206" y="733"/>
                    <a:pt x="206" y="733"/>
                  </a:cubicBezTo>
                  <a:cubicBezTo>
                    <a:pt x="263" y="732"/>
                    <a:pt x="326" y="734"/>
                    <a:pt x="373" y="732"/>
                  </a:cubicBezTo>
                  <a:cubicBezTo>
                    <a:pt x="414" y="731"/>
                    <a:pt x="399" y="727"/>
                    <a:pt x="357" y="725"/>
                  </a:cubicBezTo>
                  <a:cubicBezTo>
                    <a:pt x="357" y="724"/>
                    <a:pt x="357" y="724"/>
                    <a:pt x="357" y="724"/>
                  </a:cubicBezTo>
                  <a:cubicBezTo>
                    <a:pt x="399" y="725"/>
                    <a:pt x="378" y="722"/>
                    <a:pt x="383" y="720"/>
                  </a:cubicBezTo>
                  <a:cubicBezTo>
                    <a:pt x="364" y="720"/>
                    <a:pt x="346" y="720"/>
                    <a:pt x="327" y="719"/>
                  </a:cubicBezTo>
                  <a:cubicBezTo>
                    <a:pt x="361" y="719"/>
                    <a:pt x="361" y="719"/>
                    <a:pt x="361" y="719"/>
                  </a:cubicBezTo>
                  <a:cubicBezTo>
                    <a:pt x="380" y="719"/>
                    <a:pt x="380" y="719"/>
                    <a:pt x="380" y="719"/>
                  </a:cubicBezTo>
                  <a:cubicBezTo>
                    <a:pt x="389" y="720"/>
                    <a:pt x="389" y="720"/>
                    <a:pt x="389" y="720"/>
                  </a:cubicBezTo>
                  <a:cubicBezTo>
                    <a:pt x="393" y="720"/>
                    <a:pt x="393" y="720"/>
                    <a:pt x="393" y="720"/>
                  </a:cubicBezTo>
                  <a:cubicBezTo>
                    <a:pt x="396" y="720"/>
                    <a:pt x="396" y="720"/>
                    <a:pt x="396" y="720"/>
                  </a:cubicBezTo>
                  <a:cubicBezTo>
                    <a:pt x="396" y="720"/>
                    <a:pt x="396" y="720"/>
                    <a:pt x="396" y="720"/>
                  </a:cubicBezTo>
                  <a:cubicBezTo>
                    <a:pt x="397" y="720"/>
                    <a:pt x="397" y="720"/>
                    <a:pt x="397" y="720"/>
                  </a:cubicBezTo>
                  <a:cubicBezTo>
                    <a:pt x="398" y="720"/>
                    <a:pt x="398" y="720"/>
                    <a:pt x="399" y="719"/>
                  </a:cubicBezTo>
                  <a:cubicBezTo>
                    <a:pt x="403" y="719"/>
                    <a:pt x="407" y="717"/>
                    <a:pt x="409" y="715"/>
                  </a:cubicBezTo>
                  <a:cubicBezTo>
                    <a:pt x="412" y="713"/>
                    <a:pt x="414" y="710"/>
                    <a:pt x="416" y="707"/>
                  </a:cubicBezTo>
                  <a:cubicBezTo>
                    <a:pt x="418" y="701"/>
                    <a:pt x="418" y="696"/>
                    <a:pt x="417" y="691"/>
                  </a:cubicBezTo>
                  <a:cubicBezTo>
                    <a:pt x="418" y="697"/>
                    <a:pt x="417" y="703"/>
                    <a:pt x="413" y="708"/>
                  </a:cubicBezTo>
                  <a:cubicBezTo>
                    <a:pt x="412" y="711"/>
                    <a:pt x="409" y="713"/>
                    <a:pt x="406" y="715"/>
                  </a:cubicBezTo>
                  <a:cubicBezTo>
                    <a:pt x="404" y="716"/>
                    <a:pt x="400" y="717"/>
                    <a:pt x="397" y="718"/>
                  </a:cubicBezTo>
                  <a:cubicBezTo>
                    <a:pt x="369" y="717"/>
                    <a:pt x="369" y="717"/>
                    <a:pt x="369" y="717"/>
                  </a:cubicBezTo>
                  <a:cubicBezTo>
                    <a:pt x="350" y="717"/>
                    <a:pt x="330" y="717"/>
                    <a:pt x="311" y="716"/>
                  </a:cubicBezTo>
                  <a:cubicBezTo>
                    <a:pt x="195" y="716"/>
                    <a:pt x="195" y="716"/>
                    <a:pt x="195" y="716"/>
                  </a:cubicBezTo>
                  <a:cubicBezTo>
                    <a:pt x="227" y="716"/>
                    <a:pt x="264" y="715"/>
                    <a:pt x="296" y="716"/>
                  </a:cubicBezTo>
                  <a:cubicBezTo>
                    <a:pt x="319" y="716"/>
                    <a:pt x="341" y="717"/>
                    <a:pt x="362" y="717"/>
                  </a:cubicBezTo>
                  <a:cubicBezTo>
                    <a:pt x="394" y="717"/>
                    <a:pt x="394" y="717"/>
                    <a:pt x="394" y="717"/>
                  </a:cubicBezTo>
                  <a:cubicBezTo>
                    <a:pt x="395" y="717"/>
                    <a:pt x="396" y="717"/>
                    <a:pt x="398" y="717"/>
                  </a:cubicBezTo>
                  <a:cubicBezTo>
                    <a:pt x="400" y="717"/>
                    <a:pt x="402" y="716"/>
                    <a:pt x="403" y="716"/>
                  </a:cubicBezTo>
                  <a:cubicBezTo>
                    <a:pt x="406" y="714"/>
                    <a:pt x="409" y="712"/>
                    <a:pt x="411" y="709"/>
                  </a:cubicBezTo>
                  <a:cubicBezTo>
                    <a:pt x="416" y="704"/>
                    <a:pt x="417" y="697"/>
                    <a:pt x="416" y="691"/>
                  </a:cubicBezTo>
                  <a:cubicBezTo>
                    <a:pt x="416" y="688"/>
                    <a:pt x="415" y="685"/>
                    <a:pt x="414" y="683"/>
                  </a:cubicBezTo>
                  <a:cubicBezTo>
                    <a:pt x="412" y="679"/>
                    <a:pt x="409" y="677"/>
                    <a:pt x="406" y="676"/>
                  </a:cubicBezTo>
                  <a:cubicBezTo>
                    <a:pt x="404" y="674"/>
                    <a:pt x="401" y="674"/>
                    <a:pt x="399" y="674"/>
                  </a:cubicBezTo>
                  <a:cubicBezTo>
                    <a:pt x="397" y="674"/>
                    <a:pt x="396" y="675"/>
                    <a:pt x="396" y="675"/>
                  </a:cubicBezTo>
                  <a:cubicBezTo>
                    <a:pt x="396" y="676"/>
                    <a:pt x="397" y="676"/>
                    <a:pt x="399" y="677"/>
                  </a:cubicBezTo>
                  <a:cubicBezTo>
                    <a:pt x="401" y="678"/>
                    <a:pt x="404" y="679"/>
                    <a:pt x="407" y="683"/>
                  </a:cubicBezTo>
                  <a:cubicBezTo>
                    <a:pt x="408" y="685"/>
                    <a:pt x="410" y="688"/>
                    <a:pt x="410" y="690"/>
                  </a:cubicBezTo>
                  <a:cubicBezTo>
                    <a:pt x="411" y="693"/>
                    <a:pt x="411" y="695"/>
                    <a:pt x="411" y="695"/>
                  </a:cubicBezTo>
                  <a:cubicBezTo>
                    <a:pt x="410" y="697"/>
                    <a:pt x="409" y="696"/>
                    <a:pt x="409" y="695"/>
                  </a:cubicBezTo>
                  <a:cubicBezTo>
                    <a:pt x="409" y="698"/>
                    <a:pt x="408" y="701"/>
                    <a:pt x="406" y="704"/>
                  </a:cubicBezTo>
                  <a:cubicBezTo>
                    <a:pt x="404" y="706"/>
                    <a:pt x="401" y="708"/>
                    <a:pt x="398" y="709"/>
                  </a:cubicBezTo>
                  <a:cubicBezTo>
                    <a:pt x="398" y="709"/>
                    <a:pt x="397" y="709"/>
                    <a:pt x="396" y="709"/>
                  </a:cubicBezTo>
                  <a:cubicBezTo>
                    <a:pt x="393" y="709"/>
                    <a:pt x="393" y="709"/>
                    <a:pt x="393" y="709"/>
                  </a:cubicBezTo>
                  <a:cubicBezTo>
                    <a:pt x="388" y="709"/>
                    <a:pt x="388" y="709"/>
                    <a:pt x="388" y="709"/>
                  </a:cubicBezTo>
                  <a:cubicBezTo>
                    <a:pt x="377" y="709"/>
                    <a:pt x="377" y="709"/>
                    <a:pt x="377" y="709"/>
                  </a:cubicBezTo>
                  <a:cubicBezTo>
                    <a:pt x="332" y="708"/>
                    <a:pt x="332" y="708"/>
                    <a:pt x="332" y="708"/>
                  </a:cubicBezTo>
                  <a:cubicBezTo>
                    <a:pt x="295" y="708"/>
                    <a:pt x="259" y="708"/>
                    <a:pt x="223" y="707"/>
                  </a:cubicBezTo>
                  <a:cubicBezTo>
                    <a:pt x="259" y="708"/>
                    <a:pt x="296" y="708"/>
                    <a:pt x="332" y="708"/>
                  </a:cubicBezTo>
                  <a:cubicBezTo>
                    <a:pt x="377" y="709"/>
                    <a:pt x="377" y="709"/>
                    <a:pt x="377" y="709"/>
                  </a:cubicBezTo>
                  <a:cubicBezTo>
                    <a:pt x="388" y="709"/>
                    <a:pt x="388" y="709"/>
                    <a:pt x="388" y="709"/>
                  </a:cubicBezTo>
                  <a:cubicBezTo>
                    <a:pt x="394" y="709"/>
                    <a:pt x="394" y="709"/>
                    <a:pt x="394" y="709"/>
                  </a:cubicBezTo>
                  <a:cubicBezTo>
                    <a:pt x="395" y="709"/>
                    <a:pt x="395" y="709"/>
                    <a:pt x="395" y="709"/>
                  </a:cubicBezTo>
                  <a:cubicBezTo>
                    <a:pt x="396" y="709"/>
                    <a:pt x="396" y="709"/>
                    <a:pt x="396" y="709"/>
                  </a:cubicBezTo>
                  <a:cubicBezTo>
                    <a:pt x="397" y="709"/>
                    <a:pt x="397" y="709"/>
                    <a:pt x="397" y="709"/>
                  </a:cubicBezTo>
                  <a:cubicBezTo>
                    <a:pt x="397" y="709"/>
                    <a:pt x="398" y="708"/>
                    <a:pt x="399" y="708"/>
                  </a:cubicBezTo>
                  <a:cubicBezTo>
                    <a:pt x="401" y="708"/>
                    <a:pt x="404" y="706"/>
                    <a:pt x="406" y="703"/>
                  </a:cubicBezTo>
                  <a:cubicBezTo>
                    <a:pt x="407" y="701"/>
                    <a:pt x="408" y="697"/>
                    <a:pt x="408" y="694"/>
                  </a:cubicBezTo>
                  <a:cubicBezTo>
                    <a:pt x="408" y="694"/>
                    <a:pt x="407" y="694"/>
                    <a:pt x="407" y="694"/>
                  </a:cubicBezTo>
                  <a:cubicBezTo>
                    <a:pt x="407" y="695"/>
                    <a:pt x="407" y="696"/>
                    <a:pt x="406" y="699"/>
                  </a:cubicBezTo>
                  <a:cubicBezTo>
                    <a:pt x="405" y="700"/>
                    <a:pt x="404" y="703"/>
                    <a:pt x="402" y="704"/>
                  </a:cubicBezTo>
                  <a:cubicBezTo>
                    <a:pt x="400" y="705"/>
                    <a:pt x="399" y="706"/>
                    <a:pt x="397" y="706"/>
                  </a:cubicBezTo>
                  <a:cubicBezTo>
                    <a:pt x="397" y="706"/>
                    <a:pt x="397" y="706"/>
                    <a:pt x="396" y="706"/>
                  </a:cubicBezTo>
                  <a:cubicBezTo>
                    <a:pt x="394" y="706"/>
                    <a:pt x="394" y="706"/>
                    <a:pt x="394" y="706"/>
                  </a:cubicBezTo>
                  <a:cubicBezTo>
                    <a:pt x="390" y="706"/>
                    <a:pt x="390" y="706"/>
                    <a:pt x="390" y="706"/>
                  </a:cubicBezTo>
                  <a:cubicBezTo>
                    <a:pt x="379" y="707"/>
                    <a:pt x="366" y="707"/>
                    <a:pt x="357" y="707"/>
                  </a:cubicBezTo>
                  <a:cubicBezTo>
                    <a:pt x="306" y="705"/>
                    <a:pt x="251" y="706"/>
                    <a:pt x="201" y="705"/>
                  </a:cubicBezTo>
                  <a:cubicBezTo>
                    <a:pt x="187" y="705"/>
                    <a:pt x="187" y="705"/>
                    <a:pt x="187" y="705"/>
                  </a:cubicBezTo>
                  <a:cubicBezTo>
                    <a:pt x="185" y="704"/>
                    <a:pt x="185" y="704"/>
                    <a:pt x="185" y="704"/>
                  </a:cubicBezTo>
                  <a:cubicBezTo>
                    <a:pt x="185" y="704"/>
                    <a:pt x="185" y="704"/>
                    <a:pt x="185" y="704"/>
                  </a:cubicBezTo>
                  <a:cubicBezTo>
                    <a:pt x="184" y="704"/>
                    <a:pt x="184" y="704"/>
                    <a:pt x="183" y="704"/>
                  </a:cubicBezTo>
                  <a:cubicBezTo>
                    <a:pt x="182" y="704"/>
                    <a:pt x="181" y="703"/>
                    <a:pt x="180" y="702"/>
                  </a:cubicBezTo>
                  <a:cubicBezTo>
                    <a:pt x="179" y="700"/>
                    <a:pt x="178" y="697"/>
                    <a:pt x="178" y="694"/>
                  </a:cubicBezTo>
                  <a:cubicBezTo>
                    <a:pt x="178" y="692"/>
                    <a:pt x="179" y="689"/>
                    <a:pt x="181" y="687"/>
                  </a:cubicBezTo>
                  <a:cubicBezTo>
                    <a:pt x="181" y="686"/>
                    <a:pt x="182" y="686"/>
                    <a:pt x="183" y="685"/>
                  </a:cubicBezTo>
                  <a:cubicBezTo>
                    <a:pt x="184" y="685"/>
                    <a:pt x="184" y="685"/>
                    <a:pt x="185" y="685"/>
                  </a:cubicBezTo>
                  <a:cubicBezTo>
                    <a:pt x="185" y="685"/>
                    <a:pt x="185" y="685"/>
                    <a:pt x="185" y="685"/>
                  </a:cubicBezTo>
                  <a:cubicBezTo>
                    <a:pt x="185" y="685"/>
                    <a:pt x="185" y="685"/>
                    <a:pt x="185" y="685"/>
                  </a:cubicBezTo>
                  <a:cubicBezTo>
                    <a:pt x="186" y="685"/>
                    <a:pt x="186" y="685"/>
                    <a:pt x="186" y="685"/>
                  </a:cubicBezTo>
                  <a:cubicBezTo>
                    <a:pt x="187" y="685"/>
                    <a:pt x="187" y="685"/>
                    <a:pt x="187" y="685"/>
                  </a:cubicBezTo>
                  <a:cubicBezTo>
                    <a:pt x="201" y="685"/>
                    <a:pt x="201" y="685"/>
                    <a:pt x="201" y="685"/>
                  </a:cubicBezTo>
                  <a:cubicBezTo>
                    <a:pt x="229" y="685"/>
                    <a:pt x="229" y="685"/>
                    <a:pt x="229" y="685"/>
                  </a:cubicBezTo>
                  <a:cubicBezTo>
                    <a:pt x="279" y="684"/>
                    <a:pt x="334" y="685"/>
                    <a:pt x="376" y="684"/>
                  </a:cubicBezTo>
                  <a:cubicBezTo>
                    <a:pt x="412" y="683"/>
                    <a:pt x="398" y="678"/>
                    <a:pt x="362" y="677"/>
                  </a:cubicBezTo>
                  <a:cubicBezTo>
                    <a:pt x="362" y="675"/>
                    <a:pt x="362" y="675"/>
                    <a:pt x="362" y="675"/>
                  </a:cubicBezTo>
                  <a:cubicBezTo>
                    <a:pt x="398" y="676"/>
                    <a:pt x="380" y="673"/>
                    <a:pt x="385" y="671"/>
                  </a:cubicBezTo>
                  <a:cubicBezTo>
                    <a:pt x="369" y="671"/>
                    <a:pt x="353" y="671"/>
                    <a:pt x="337" y="671"/>
                  </a:cubicBezTo>
                  <a:cubicBezTo>
                    <a:pt x="361" y="671"/>
                    <a:pt x="361" y="671"/>
                    <a:pt x="361" y="671"/>
                  </a:cubicBezTo>
                  <a:cubicBezTo>
                    <a:pt x="380" y="671"/>
                    <a:pt x="380" y="671"/>
                    <a:pt x="380" y="671"/>
                  </a:cubicBezTo>
                  <a:cubicBezTo>
                    <a:pt x="389" y="671"/>
                    <a:pt x="389" y="671"/>
                    <a:pt x="389" y="671"/>
                  </a:cubicBezTo>
                  <a:cubicBezTo>
                    <a:pt x="393" y="671"/>
                    <a:pt x="393" y="671"/>
                    <a:pt x="393" y="671"/>
                  </a:cubicBezTo>
                  <a:cubicBezTo>
                    <a:pt x="396" y="671"/>
                    <a:pt x="396" y="671"/>
                    <a:pt x="396" y="671"/>
                  </a:cubicBezTo>
                  <a:cubicBezTo>
                    <a:pt x="396" y="671"/>
                    <a:pt x="396" y="671"/>
                    <a:pt x="396" y="671"/>
                  </a:cubicBezTo>
                  <a:cubicBezTo>
                    <a:pt x="397" y="671"/>
                    <a:pt x="397" y="671"/>
                    <a:pt x="397" y="671"/>
                  </a:cubicBezTo>
                  <a:cubicBezTo>
                    <a:pt x="398" y="671"/>
                    <a:pt x="399" y="671"/>
                    <a:pt x="399" y="671"/>
                  </a:cubicBezTo>
                  <a:cubicBezTo>
                    <a:pt x="403" y="670"/>
                    <a:pt x="407" y="668"/>
                    <a:pt x="409" y="666"/>
                  </a:cubicBezTo>
                  <a:cubicBezTo>
                    <a:pt x="412" y="664"/>
                    <a:pt x="414" y="661"/>
                    <a:pt x="416" y="658"/>
                  </a:cubicBezTo>
                  <a:cubicBezTo>
                    <a:pt x="418" y="653"/>
                    <a:pt x="418" y="647"/>
                    <a:pt x="417" y="642"/>
                  </a:cubicBezTo>
                  <a:cubicBezTo>
                    <a:pt x="418" y="648"/>
                    <a:pt x="417" y="655"/>
                    <a:pt x="413" y="660"/>
                  </a:cubicBezTo>
                  <a:cubicBezTo>
                    <a:pt x="412" y="662"/>
                    <a:pt x="409" y="665"/>
                    <a:pt x="407" y="666"/>
                  </a:cubicBezTo>
                  <a:cubicBezTo>
                    <a:pt x="404" y="668"/>
                    <a:pt x="400" y="669"/>
                    <a:pt x="397" y="669"/>
                  </a:cubicBezTo>
                  <a:cubicBezTo>
                    <a:pt x="369" y="669"/>
                    <a:pt x="369" y="669"/>
                    <a:pt x="369" y="669"/>
                  </a:cubicBezTo>
                  <a:cubicBezTo>
                    <a:pt x="350" y="668"/>
                    <a:pt x="330" y="668"/>
                    <a:pt x="311" y="668"/>
                  </a:cubicBezTo>
                  <a:cubicBezTo>
                    <a:pt x="195" y="667"/>
                    <a:pt x="195" y="667"/>
                    <a:pt x="195" y="667"/>
                  </a:cubicBezTo>
                  <a:cubicBezTo>
                    <a:pt x="227" y="667"/>
                    <a:pt x="264" y="667"/>
                    <a:pt x="296" y="668"/>
                  </a:cubicBezTo>
                  <a:cubicBezTo>
                    <a:pt x="319" y="668"/>
                    <a:pt x="341" y="668"/>
                    <a:pt x="362" y="668"/>
                  </a:cubicBezTo>
                  <a:cubicBezTo>
                    <a:pt x="394" y="668"/>
                    <a:pt x="394" y="668"/>
                    <a:pt x="394" y="668"/>
                  </a:cubicBezTo>
                  <a:cubicBezTo>
                    <a:pt x="396" y="668"/>
                    <a:pt x="396" y="668"/>
                    <a:pt x="396" y="668"/>
                  </a:cubicBezTo>
                  <a:cubicBezTo>
                    <a:pt x="396" y="668"/>
                    <a:pt x="396" y="668"/>
                    <a:pt x="396" y="668"/>
                  </a:cubicBezTo>
                  <a:cubicBezTo>
                    <a:pt x="397" y="668"/>
                    <a:pt x="397" y="668"/>
                    <a:pt x="397" y="668"/>
                  </a:cubicBezTo>
                  <a:cubicBezTo>
                    <a:pt x="397" y="668"/>
                    <a:pt x="398" y="668"/>
                    <a:pt x="398" y="668"/>
                  </a:cubicBezTo>
                  <a:cubicBezTo>
                    <a:pt x="400" y="668"/>
                    <a:pt x="402" y="668"/>
                    <a:pt x="403" y="667"/>
                  </a:cubicBezTo>
                  <a:cubicBezTo>
                    <a:pt x="407" y="666"/>
                    <a:pt x="409" y="663"/>
                    <a:pt x="411" y="661"/>
                  </a:cubicBezTo>
                  <a:cubicBezTo>
                    <a:pt x="416" y="656"/>
                    <a:pt x="417" y="649"/>
                    <a:pt x="416" y="642"/>
                  </a:cubicBezTo>
                  <a:cubicBezTo>
                    <a:pt x="416" y="639"/>
                    <a:pt x="415" y="637"/>
                    <a:pt x="414" y="634"/>
                  </a:cubicBezTo>
                  <a:cubicBezTo>
                    <a:pt x="412" y="631"/>
                    <a:pt x="409" y="629"/>
                    <a:pt x="406" y="627"/>
                  </a:cubicBezTo>
                  <a:cubicBezTo>
                    <a:pt x="404" y="626"/>
                    <a:pt x="401" y="625"/>
                    <a:pt x="399" y="626"/>
                  </a:cubicBezTo>
                  <a:cubicBezTo>
                    <a:pt x="397" y="626"/>
                    <a:pt x="396" y="626"/>
                    <a:pt x="396" y="627"/>
                  </a:cubicBezTo>
                  <a:cubicBezTo>
                    <a:pt x="396" y="627"/>
                    <a:pt x="397" y="628"/>
                    <a:pt x="399" y="628"/>
                  </a:cubicBezTo>
                  <a:cubicBezTo>
                    <a:pt x="401" y="629"/>
                    <a:pt x="404" y="631"/>
                    <a:pt x="407" y="634"/>
                  </a:cubicBezTo>
                  <a:cubicBezTo>
                    <a:pt x="408" y="636"/>
                    <a:pt x="410" y="639"/>
                    <a:pt x="410" y="642"/>
                  </a:cubicBezTo>
                  <a:cubicBezTo>
                    <a:pt x="411" y="645"/>
                    <a:pt x="411" y="647"/>
                    <a:pt x="411" y="647"/>
                  </a:cubicBezTo>
                  <a:cubicBezTo>
                    <a:pt x="410" y="648"/>
                    <a:pt x="409" y="647"/>
                    <a:pt x="409" y="646"/>
                  </a:cubicBezTo>
                  <a:cubicBezTo>
                    <a:pt x="409" y="650"/>
                    <a:pt x="408" y="653"/>
                    <a:pt x="406" y="655"/>
                  </a:cubicBezTo>
                  <a:cubicBezTo>
                    <a:pt x="404" y="658"/>
                    <a:pt x="401" y="660"/>
                    <a:pt x="398" y="660"/>
                  </a:cubicBezTo>
                  <a:cubicBezTo>
                    <a:pt x="398" y="660"/>
                    <a:pt x="397" y="660"/>
                    <a:pt x="396" y="660"/>
                  </a:cubicBezTo>
                  <a:cubicBezTo>
                    <a:pt x="394" y="660"/>
                    <a:pt x="394" y="660"/>
                    <a:pt x="394" y="660"/>
                  </a:cubicBezTo>
                  <a:cubicBezTo>
                    <a:pt x="388" y="660"/>
                    <a:pt x="388" y="660"/>
                    <a:pt x="388" y="660"/>
                  </a:cubicBezTo>
                  <a:cubicBezTo>
                    <a:pt x="377" y="660"/>
                    <a:pt x="377" y="660"/>
                    <a:pt x="377" y="660"/>
                  </a:cubicBezTo>
                  <a:cubicBezTo>
                    <a:pt x="332" y="660"/>
                    <a:pt x="332" y="660"/>
                    <a:pt x="332" y="660"/>
                  </a:cubicBezTo>
                  <a:cubicBezTo>
                    <a:pt x="295" y="660"/>
                    <a:pt x="259" y="659"/>
                    <a:pt x="223" y="658"/>
                  </a:cubicBezTo>
                  <a:cubicBezTo>
                    <a:pt x="259" y="659"/>
                    <a:pt x="296" y="660"/>
                    <a:pt x="332" y="660"/>
                  </a:cubicBezTo>
                  <a:cubicBezTo>
                    <a:pt x="377" y="660"/>
                    <a:pt x="377" y="660"/>
                    <a:pt x="377" y="660"/>
                  </a:cubicBezTo>
                  <a:cubicBezTo>
                    <a:pt x="388" y="660"/>
                    <a:pt x="388" y="660"/>
                    <a:pt x="388" y="660"/>
                  </a:cubicBezTo>
                  <a:cubicBezTo>
                    <a:pt x="394" y="660"/>
                    <a:pt x="394" y="660"/>
                    <a:pt x="394" y="660"/>
                  </a:cubicBezTo>
                  <a:cubicBezTo>
                    <a:pt x="395" y="660"/>
                    <a:pt x="395" y="660"/>
                    <a:pt x="395" y="660"/>
                  </a:cubicBezTo>
                  <a:cubicBezTo>
                    <a:pt x="396" y="660"/>
                    <a:pt x="396" y="660"/>
                    <a:pt x="396" y="660"/>
                  </a:cubicBezTo>
                  <a:cubicBezTo>
                    <a:pt x="397" y="660"/>
                    <a:pt x="397" y="660"/>
                    <a:pt x="397" y="660"/>
                  </a:cubicBezTo>
                  <a:cubicBezTo>
                    <a:pt x="397" y="660"/>
                    <a:pt x="398" y="660"/>
                    <a:pt x="399" y="660"/>
                  </a:cubicBezTo>
                  <a:cubicBezTo>
                    <a:pt x="402" y="659"/>
                    <a:pt x="404" y="657"/>
                    <a:pt x="406" y="654"/>
                  </a:cubicBezTo>
                  <a:cubicBezTo>
                    <a:pt x="407" y="652"/>
                    <a:pt x="408" y="649"/>
                    <a:pt x="408" y="646"/>
                  </a:cubicBezTo>
                  <a:cubicBezTo>
                    <a:pt x="408" y="645"/>
                    <a:pt x="407" y="645"/>
                    <a:pt x="407" y="646"/>
                  </a:cubicBezTo>
                  <a:cubicBezTo>
                    <a:pt x="407" y="646"/>
                    <a:pt x="407" y="648"/>
                    <a:pt x="406" y="650"/>
                  </a:cubicBezTo>
                  <a:cubicBezTo>
                    <a:pt x="405" y="651"/>
                    <a:pt x="404" y="654"/>
                    <a:pt x="402" y="656"/>
                  </a:cubicBezTo>
                  <a:cubicBezTo>
                    <a:pt x="400" y="657"/>
                    <a:pt x="399" y="658"/>
                    <a:pt x="397" y="658"/>
                  </a:cubicBezTo>
                  <a:cubicBezTo>
                    <a:pt x="397" y="658"/>
                    <a:pt x="397" y="658"/>
                    <a:pt x="396" y="658"/>
                  </a:cubicBezTo>
                  <a:cubicBezTo>
                    <a:pt x="394" y="658"/>
                    <a:pt x="394" y="658"/>
                    <a:pt x="394" y="658"/>
                  </a:cubicBezTo>
                  <a:cubicBezTo>
                    <a:pt x="390" y="658"/>
                    <a:pt x="390" y="658"/>
                    <a:pt x="390" y="658"/>
                  </a:cubicBezTo>
                  <a:cubicBezTo>
                    <a:pt x="379" y="658"/>
                    <a:pt x="366" y="658"/>
                    <a:pt x="357" y="658"/>
                  </a:cubicBezTo>
                  <a:cubicBezTo>
                    <a:pt x="306" y="657"/>
                    <a:pt x="251" y="657"/>
                    <a:pt x="201" y="656"/>
                  </a:cubicBezTo>
                  <a:cubicBezTo>
                    <a:pt x="187" y="656"/>
                    <a:pt x="187" y="656"/>
                    <a:pt x="187" y="656"/>
                  </a:cubicBezTo>
                  <a:cubicBezTo>
                    <a:pt x="185" y="656"/>
                    <a:pt x="185" y="656"/>
                    <a:pt x="185" y="656"/>
                  </a:cubicBezTo>
                  <a:cubicBezTo>
                    <a:pt x="185" y="656"/>
                    <a:pt x="185" y="656"/>
                    <a:pt x="185" y="656"/>
                  </a:cubicBezTo>
                  <a:cubicBezTo>
                    <a:pt x="184" y="656"/>
                    <a:pt x="184" y="656"/>
                    <a:pt x="183" y="655"/>
                  </a:cubicBezTo>
                  <a:cubicBezTo>
                    <a:pt x="182" y="655"/>
                    <a:pt x="181" y="654"/>
                    <a:pt x="180" y="653"/>
                  </a:cubicBezTo>
                  <a:cubicBezTo>
                    <a:pt x="179" y="652"/>
                    <a:pt x="178" y="649"/>
                    <a:pt x="178" y="646"/>
                  </a:cubicBezTo>
                  <a:cubicBezTo>
                    <a:pt x="178" y="643"/>
                    <a:pt x="179" y="640"/>
                    <a:pt x="181" y="638"/>
                  </a:cubicBezTo>
                  <a:cubicBezTo>
                    <a:pt x="181" y="638"/>
                    <a:pt x="182" y="637"/>
                    <a:pt x="183" y="637"/>
                  </a:cubicBezTo>
                  <a:cubicBezTo>
                    <a:pt x="184" y="636"/>
                    <a:pt x="184" y="636"/>
                    <a:pt x="185" y="636"/>
                  </a:cubicBezTo>
                  <a:cubicBezTo>
                    <a:pt x="185" y="636"/>
                    <a:pt x="185" y="636"/>
                    <a:pt x="185" y="636"/>
                  </a:cubicBezTo>
                  <a:cubicBezTo>
                    <a:pt x="185" y="636"/>
                    <a:pt x="185" y="636"/>
                    <a:pt x="185" y="636"/>
                  </a:cubicBezTo>
                  <a:cubicBezTo>
                    <a:pt x="186" y="636"/>
                    <a:pt x="186" y="636"/>
                    <a:pt x="186" y="636"/>
                  </a:cubicBezTo>
                  <a:cubicBezTo>
                    <a:pt x="187" y="636"/>
                    <a:pt x="187" y="636"/>
                    <a:pt x="187" y="636"/>
                  </a:cubicBezTo>
                  <a:cubicBezTo>
                    <a:pt x="201" y="636"/>
                    <a:pt x="201" y="636"/>
                    <a:pt x="201" y="636"/>
                  </a:cubicBezTo>
                  <a:cubicBezTo>
                    <a:pt x="229" y="636"/>
                    <a:pt x="229" y="636"/>
                    <a:pt x="229" y="636"/>
                  </a:cubicBezTo>
                  <a:cubicBezTo>
                    <a:pt x="279" y="635"/>
                    <a:pt x="334" y="636"/>
                    <a:pt x="376" y="635"/>
                  </a:cubicBezTo>
                  <a:cubicBezTo>
                    <a:pt x="412" y="634"/>
                    <a:pt x="398" y="630"/>
                    <a:pt x="362" y="628"/>
                  </a:cubicBezTo>
                  <a:cubicBezTo>
                    <a:pt x="362" y="627"/>
                    <a:pt x="362" y="627"/>
                    <a:pt x="362" y="627"/>
                  </a:cubicBezTo>
                  <a:cubicBezTo>
                    <a:pt x="393" y="627"/>
                    <a:pt x="385" y="625"/>
                    <a:pt x="384" y="624"/>
                  </a:cubicBezTo>
                  <a:cubicBezTo>
                    <a:pt x="391" y="624"/>
                    <a:pt x="391" y="624"/>
                    <a:pt x="391" y="624"/>
                  </a:cubicBezTo>
                  <a:cubicBezTo>
                    <a:pt x="392" y="624"/>
                    <a:pt x="392" y="624"/>
                    <a:pt x="392" y="624"/>
                  </a:cubicBezTo>
                  <a:cubicBezTo>
                    <a:pt x="393" y="624"/>
                    <a:pt x="393" y="624"/>
                    <a:pt x="393" y="624"/>
                  </a:cubicBezTo>
                  <a:cubicBezTo>
                    <a:pt x="394" y="624"/>
                    <a:pt x="394" y="624"/>
                    <a:pt x="394" y="624"/>
                  </a:cubicBezTo>
                  <a:cubicBezTo>
                    <a:pt x="395" y="624"/>
                    <a:pt x="397" y="623"/>
                    <a:pt x="398" y="623"/>
                  </a:cubicBezTo>
                  <a:cubicBezTo>
                    <a:pt x="400" y="623"/>
                    <a:pt x="403" y="622"/>
                    <a:pt x="405" y="620"/>
                  </a:cubicBezTo>
                  <a:cubicBezTo>
                    <a:pt x="410" y="617"/>
                    <a:pt x="414" y="613"/>
                    <a:pt x="415" y="608"/>
                  </a:cubicBezTo>
                  <a:cubicBezTo>
                    <a:pt x="416" y="605"/>
                    <a:pt x="417" y="603"/>
                    <a:pt x="417" y="600"/>
                  </a:cubicBezTo>
                  <a:cubicBezTo>
                    <a:pt x="417" y="594"/>
                    <a:pt x="417" y="594"/>
                    <a:pt x="417" y="594"/>
                  </a:cubicBezTo>
                  <a:cubicBezTo>
                    <a:pt x="417" y="571"/>
                    <a:pt x="417" y="571"/>
                    <a:pt x="417" y="571"/>
                  </a:cubicBezTo>
                  <a:cubicBezTo>
                    <a:pt x="417" y="550"/>
                    <a:pt x="417" y="550"/>
                    <a:pt x="417" y="550"/>
                  </a:cubicBezTo>
                  <a:cubicBezTo>
                    <a:pt x="417" y="549"/>
                    <a:pt x="417" y="549"/>
                    <a:pt x="417" y="549"/>
                  </a:cubicBezTo>
                  <a:cubicBezTo>
                    <a:pt x="420" y="548"/>
                    <a:pt x="420" y="548"/>
                    <a:pt x="420" y="548"/>
                  </a:cubicBezTo>
                  <a:cubicBezTo>
                    <a:pt x="423" y="546"/>
                    <a:pt x="427" y="544"/>
                    <a:pt x="430" y="542"/>
                  </a:cubicBezTo>
                  <a:cubicBezTo>
                    <a:pt x="427" y="544"/>
                    <a:pt x="423" y="546"/>
                    <a:pt x="420" y="548"/>
                  </a:cubicBezTo>
                  <a:cubicBezTo>
                    <a:pt x="417" y="549"/>
                    <a:pt x="417" y="549"/>
                    <a:pt x="417" y="549"/>
                  </a:cubicBezTo>
                  <a:cubicBezTo>
                    <a:pt x="417" y="549"/>
                    <a:pt x="417" y="549"/>
                    <a:pt x="417" y="550"/>
                  </a:cubicBezTo>
                  <a:cubicBezTo>
                    <a:pt x="417" y="572"/>
                    <a:pt x="417" y="572"/>
                    <a:pt x="417" y="572"/>
                  </a:cubicBezTo>
                  <a:cubicBezTo>
                    <a:pt x="417" y="595"/>
                    <a:pt x="417" y="595"/>
                    <a:pt x="417" y="595"/>
                  </a:cubicBezTo>
                  <a:cubicBezTo>
                    <a:pt x="417" y="601"/>
                    <a:pt x="417" y="601"/>
                    <a:pt x="417" y="601"/>
                  </a:cubicBezTo>
                  <a:cubicBezTo>
                    <a:pt x="417" y="603"/>
                    <a:pt x="416" y="606"/>
                    <a:pt x="415" y="609"/>
                  </a:cubicBezTo>
                  <a:cubicBezTo>
                    <a:pt x="413" y="614"/>
                    <a:pt x="409" y="618"/>
                    <a:pt x="405" y="621"/>
                  </a:cubicBezTo>
                  <a:cubicBezTo>
                    <a:pt x="402" y="622"/>
                    <a:pt x="400" y="623"/>
                    <a:pt x="397" y="623"/>
                  </a:cubicBezTo>
                  <a:cubicBezTo>
                    <a:pt x="396" y="623"/>
                    <a:pt x="394" y="624"/>
                    <a:pt x="393" y="624"/>
                  </a:cubicBezTo>
                  <a:cubicBezTo>
                    <a:pt x="390" y="624"/>
                    <a:pt x="390" y="624"/>
                    <a:pt x="390" y="624"/>
                  </a:cubicBezTo>
                  <a:cubicBezTo>
                    <a:pt x="384" y="624"/>
                    <a:pt x="384" y="624"/>
                    <a:pt x="384" y="624"/>
                  </a:cubicBezTo>
                  <a:cubicBezTo>
                    <a:pt x="384" y="623"/>
                    <a:pt x="384" y="623"/>
                    <a:pt x="385" y="623"/>
                  </a:cubicBezTo>
                  <a:cubicBezTo>
                    <a:pt x="379" y="623"/>
                    <a:pt x="374" y="623"/>
                    <a:pt x="369" y="623"/>
                  </a:cubicBezTo>
                  <a:cubicBezTo>
                    <a:pt x="390" y="623"/>
                    <a:pt x="390" y="623"/>
                    <a:pt x="390" y="623"/>
                  </a:cubicBezTo>
                  <a:cubicBezTo>
                    <a:pt x="393" y="623"/>
                    <a:pt x="393" y="623"/>
                    <a:pt x="393" y="623"/>
                  </a:cubicBezTo>
                  <a:cubicBezTo>
                    <a:pt x="394" y="623"/>
                    <a:pt x="395" y="623"/>
                    <a:pt x="397" y="622"/>
                  </a:cubicBezTo>
                  <a:cubicBezTo>
                    <a:pt x="399" y="622"/>
                    <a:pt x="402" y="621"/>
                    <a:pt x="404" y="620"/>
                  </a:cubicBezTo>
                  <a:cubicBezTo>
                    <a:pt x="409" y="617"/>
                    <a:pt x="413" y="612"/>
                    <a:pt x="414" y="607"/>
                  </a:cubicBezTo>
                  <a:cubicBezTo>
                    <a:pt x="415" y="606"/>
                    <a:pt x="415" y="605"/>
                    <a:pt x="415" y="603"/>
                  </a:cubicBezTo>
                  <a:cubicBezTo>
                    <a:pt x="416" y="603"/>
                    <a:pt x="416" y="602"/>
                    <a:pt x="416" y="601"/>
                  </a:cubicBezTo>
                  <a:cubicBezTo>
                    <a:pt x="416" y="601"/>
                    <a:pt x="416" y="600"/>
                    <a:pt x="416" y="599"/>
                  </a:cubicBezTo>
                  <a:cubicBezTo>
                    <a:pt x="416" y="593"/>
                    <a:pt x="416" y="593"/>
                    <a:pt x="416" y="593"/>
                  </a:cubicBezTo>
                  <a:cubicBezTo>
                    <a:pt x="416" y="581"/>
                    <a:pt x="416" y="581"/>
                    <a:pt x="416" y="581"/>
                  </a:cubicBezTo>
                  <a:cubicBezTo>
                    <a:pt x="416" y="557"/>
                    <a:pt x="416" y="557"/>
                    <a:pt x="416" y="557"/>
                  </a:cubicBezTo>
                  <a:cubicBezTo>
                    <a:pt x="416" y="549"/>
                    <a:pt x="416" y="549"/>
                    <a:pt x="416" y="549"/>
                  </a:cubicBezTo>
                  <a:cubicBezTo>
                    <a:pt x="416" y="548"/>
                    <a:pt x="416" y="548"/>
                    <a:pt x="416" y="548"/>
                  </a:cubicBezTo>
                  <a:cubicBezTo>
                    <a:pt x="416" y="548"/>
                    <a:pt x="416" y="548"/>
                    <a:pt x="416" y="548"/>
                  </a:cubicBezTo>
                  <a:cubicBezTo>
                    <a:pt x="417" y="548"/>
                    <a:pt x="417" y="548"/>
                    <a:pt x="417" y="548"/>
                  </a:cubicBezTo>
                  <a:cubicBezTo>
                    <a:pt x="419" y="547"/>
                    <a:pt x="421" y="546"/>
                    <a:pt x="423" y="545"/>
                  </a:cubicBezTo>
                  <a:cubicBezTo>
                    <a:pt x="430" y="541"/>
                    <a:pt x="437" y="537"/>
                    <a:pt x="444" y="533"/>
                  </a:cubicBezTo>
                  <a:cubicBezTo>
                    <a:pt x="445" y="534"/>
                    <a:pt x="445" y="534"/>
                    <a:pt x="445" y="534"/>
                  </a:cubicBezTo>
                  <a:cubicBezTo>
                    <a:pt x="476" y="514"/>
                    <a:pt x="504" y="488"/>
                    <a:pt x="526" y="458"/>
                  </a:cubicBezTo>
                  <a:cubicBezTo>
                    <a:pt x="548" y="428"/>
                    <a:pt x="564" y="394"/>
                    <a:pt x="574" y="357"/>
                  </a:cubicBezTo>
                  <a:cubicBezTo>
                    <a:pt x="583" y="321"/>
                    <a:pt x="585" y="283"/>
                    <a:pt x="579" y="245"/>
                  </a:cubicBezTo>
                  <a:cubicBezTo>
                    <a:pt x="574" y="208"/>
                    <a:pt x="561" y="171"/>
                    <a:pt x="542" y="139"/>
                  </a:cubicBezTo>
                  <a:close/>
                  <a:moveTo>
                    <a:pt x="338" y="819"/>
                  </a:moveTo>
                  <a:cubicBezTo>
                    <a:pt x="339" y="819"/>
                    <a:pt x="340" y="819"/>
                    <a:pt x="340" y="818"/>
                  </a:cubicBezTo>
                  <a:cubicBezTo>
                    <a:pt x="340" y="819"/>
                    <a:pt x="339" y="819"/>
                    <a:pt x="338" y="819"/>
                  </a:cubicBezTo>
                  <a:close/>
                  <a:moveTo>
                    <a:pt x="256" y="820"/>
                  </a:moveTo>
                  <a:cubicBezTo>
                    <a:pt x="265" y="821"/>
                    <a:pt x="274" y="822"/>
                    <a:pt x="283" y="823"/>
                  </a:cubicBezTo>
                  <a:cubicBezTo>
                    <a:pt x="292" y="823"/>
                    <a:pt x="301" y="824"/>
                    <a:pt x="310" y="824"/>
                  </a:cubicBezTo>
                  <a:cubicBezTo>
                    <a:pt x="315" y="824"/>
                    <a:pt x="319" y="823"/>
                    <a:pt x="324" y="823"/>
                  </a:cubicBezTo>
                  <a:cubicBezTo>
                    <a:pt x="328" y="822"/>
                    <a:pt x="333" y="822"/>
                    <a:pt x="336" y="820"/>
                  </a:cubicBezTo>
                  <a:cubicBezTo>
                    <a:pt x="337" y="820"/>
                    <a:pt x="337" y="820"/>
                    <a:pt x="337" y="820"/>
                  </a:cubicBezTo>
                  <a:cubicBezTo>
                    <a:pt x="337" y="820"/>
                    <a:pt x="337" y="820"/>
                    <a:pt x="338" y="819"/>
                  </a:cubicBezTo>
                  <a:cubicBezTo>
                    <a:pt x="337" y="820"/>
                    <a:pt x="337" y="820"/>
                    <a:pt x="337" y="820"/>
                  </a:cubicBezTo>
                  <a:cubicBezTo>
                    <a:pt x="336" y="820"/>
                    <a:pt x="336" y="820"/>
                    <a:pt x="336" y="820"/>
                  </a:cubicBezTo>
                  <a:cubicBezTo>
                    <a:pt x="332" y="822"/>
                    <a:pt x="328" y="822"/>
                    <a:pt x="324" y="823"/>
                  </a:cubicBezTo>
                  <a:cubicBezTo>
                    <a:pt x="319" y="823"/>
                    <a:pt x="315" y="824"/>
                    <a:pt x="310" y="824"/>
                  </a:cubicBezTo>
                  <a:cubicBezTo>
                    <a:pt x="301" y="824"/>
                    <a:pt x="292" y="824"/>
                    <a:pt x="283" y="823"/>
                  </a:cubicBezTo>
                  <a:cubicBezTo>
                    <a:pt x="274" y="822"/>
                    <a:pt x="264" y="821"/>
                    <a:pt x="256" y="820"/>
                  </a:cubicBezTo>
                  <a:cubicBezTo>
                    <a:pt x="253" y="820"/>
                    <a:pt x="251" y="820"/>
                    <a:pt x="249" y="819"/>
                  </a:cubicBezTo>
                  <a:cubicBezTo>
                    <a:pt x="249" y="819"/>
                    <a:pt x="249" y="819"/>
                    <a:pt x="248" y="819"/>
                  </a:cubicBezTo>
                  <a:cubicBezTo>
                    <a:pt x="248" y="819"/>
                    <a:pt x="248" y="819"/>
                    <a:pt x="248" y="819"/>
                  </a:cubicBezTo>
                  <a:cubicBezTo>
                    <a:pt x="249" y="819"/>
                    <a:pt x="249" y="819"/>
                    <a:pt x="249" y="819"/>
                  </a:cubicBezTo>
                  <a:cubicBezTo>
                    <a:pt x="249" y="819"/>
                    <a:pt x="249" y="819"/>
                    <a:pt x="249" y="819"/>
                  </a:cubicBezTo>
                  <a:cubicBezTo>
                    <a:pt x="249" y="819"/>
                    <a:pt x="249" y="819"/>
                    <a:pt x="249" y="819"/>
                  </a:cubicBezTo>
                  <a:cubicBezTo>
                    <a:pt x="251" y="820"/>
                    <a:pt x="254" y="820"/>
                    <a:pt x="256" y="820"/>
                  </a:cubicBezTo>
                  <a:close/>
                  <a:moveTo>
                    <a:pt x="249" y="817"/>
                  </a:moveTo>
                  <a:cubicBezTo>
                    <a:pt x="249" y="817"/>
                    <a:pt x="249" y="817"/>
                    <a:pt x="249" y="817"/>
                  </a:cubicBezTo>
                  <a:cubicBezTo>
                    <a:pt x="249" y="817"/>
                    <a:pt x="249" y="817"/>
                    <a:pt x="249" y="817"/>
                  </a:cubicBezTo>
                  <a:cubicBezTo>
                    <a:pt x="249" y="817"/>
                    <a:pt x="249" y="817"/>
                    <a:pt x="249" y="817"/>
                  </a:cubicBezTo>
                  <a:close/>
                  <a:moveTo>
                    <a:pt x="249" y="819"/>
                  </a:moveTo>
                  <a:cubicBezTo>
                    <a:pt x="249" y="819"/>
                    <a:pt x="249" y="819"/>
                    <a:pt x="249" y="819"/>
                  </a:cubicBezTo>
                  <a:cubicBezTo>
                    <a:pt x="248" y="819"/>
                    <a:pt x="248" y="819"/>
                    <a:pt x="248" y="819"/>
                  </a:cubicBezTo>
                  <a:cubicBezTo>
                    <a:pt x="248" y="819"/>
                    <a:pt x="248" y="819"/>
                    <a:pt x="248" y="819"/>
                  </a:cubicBezTo>
                  <a:cubicBezTo>
                    <a:pt x="249" y="819"/>
                    <a:pt x="249" y="819"/>
                    <a:pt x="249" y="819"/>
                  </a:cubicBezTo>
                  <a:close/>
                  <a:moveTo>
                    <a:pt x="246" y="817"/>
                  </a:moveTo>
                  <a:cubicBezTo>
                    <a:pt x="246" y="818"/>
                    <a:pt x="247" y="818"/>
                    <a:pt x="248" y="818"/>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8"/>
                  </a:cubicBezTo>
                  <a:cubicBezTo>
                    <a:pt x="247" y="818"/>
                    <a:pt x="246" y="817"/>
                    <a:pt x="245" y="817"/>
                  </a:cubicBezTo>
                  <a:cubicBezTo>
                    <a:pt x="243" y="814"/>
                    <a:pt x="240" y="811"/>
                    <a:pt x="237" y="807"/>
                  </a:cubicBezTo>
                  <a:cubicBezTo>
                    <a:pt x="240" y="811"/>
                    <a:pt x="243" y="814"/>
                    <a:pt x="246" y="817"/>
                  </a:cubicBezTo>
                  <a:close/>
                  <a:moveTo>
                    <a:pt x="230" y="813"/>
                  </a:moveTo>
                  <a:cubicBezTo>
                    <a:pt x="230" y="812"/>
                    <a:pt x="230" y="812"/>
                    <a:pt x="230" y="812"/>
                  </a:cubicBezTo>
                  <a:cubicBezTo>
                    <a:pt x="228" y="811"/>
                    <a:pt x="228" y="811"/>
                    <a:pt x="228" y="811"/>
                  </a:cubicBezTo>
                  <a:cubicBezTo>
                    <a:pt x="228" y="810"/>
                    <a:pt x="228" y="810"/>
                    <a:pt x="228" y="810"/>
                  </a:cubicBezTo>
                  <a:cubicBezTo>
                    <a:pt x="227" y="809"/>
                    <a:pt x="227" y="809"/>
                    <a:pt x="227" y="809"/>
                  </a:cubicBezTo>
                  <a:cubicBezTo>
                    <a:pt x="227" y="808"/>
                    <a:pt x="227" y="808"/>
                    <a:pt x="227" y="808"/>
                  </a:cubicBezTo>
                  <a:cubicBezTo>
                    <a:pt x="223" y="800"/>
                    <a:pt x="223" y="800"/>
                    <a:pt x="223" y="800"/>
                  </a:cubicBezTo>
                  <a:cubicBezTo>
                    <a:pt x="215" y="784"/>
                    <a:pt x="215" y="784"/>
                    <a:pt x="215" y="784"/>
                  </a:cubicBezTo>
                  <a:cubicBezTo>
                    <a:pt x="220" y="793"/>
                    <a:pt x="224" y="804"/>
                    <a:pt x="230" y="813"/>
                  </a:cubicBezTo>
                  <a:close/>
                  <a:moveTo>
                    <a:pt x="190" y="672"/>
                  </a:moveTo>
                  <a:cubicBezTo>
                    <a:pt x="187" y="672"/>
                    <a:pt x="187" y="672"/>
                    <a:pt x="187" y="672"/>
                  </a:cubicBezTo>
                  <a:cubicBezTo>
                    <a:pt x="185" y="672"/>
                    <a:pt x="185" y="672"/>
                    <a:pt x="185" y="672"/>
                  </a:cubicBezTo>
                  <a:cubicBezTo>
                    <a:pt x="185" y="672"/>
                    <a:pt x="184" y="672"/>
                    <a:pt x="183" y="672"/>
                  </a:cubicBezTo>
                  <a:cubicBezTo>
                    <a:pt x="180" y="672"/>
                    <a:pt x="177" y="673"/>
                    <a:pt x="175" y="675"/>
                  </a:cubicBezTo>
                  <a:cubicBezTo>
                    <a:pt x="172" y="677"/>
                    <a:pt x="170" y="679"/>
                    <a:pt x="169" y="681"/>
                  </a:cubicBezTo>
                  <a:cubicBezTo>
                    <a:pt x="166" y="686"/>
                    <a:pt x="165" y="691"/>
                    <a:pt x="165" y="696"/>
                  </a:cubicBezTo>
                  <a:cubicBezTo>
                    <a:pt x="165" y="702"/>
                    <a:pt x="167" y="707"/>
                    <a:pt x="171" y="711"/>
                  </a:cubicBezTo>
                  <a:cubicBezTo>
                    <a:pt x="173" y="713"/>
                    <a:pt x="175" y="715"/>
                    <a:pt x="178" y="716"/>
                  </a:cubicBezTo>
                  <a:cubicBezTo>
                    <a:pt x="179" y="716"/>
                    <a:pt x="181" y="717"/>
                    <a:pt x="182" y="717"/>
                  </a:cubicBezTo>
                  <a:cubicBezTo>
                    <a:pt x="183" y="717"/>
                    <a:pt x="184" y="717"/>
                    <a:pt x="184" y="717"/>
                  </a:cubicBezTo>
                  <a:cubicBezTo>
                    <a:pt x="185" y="717"/>
                    <a:pt x="185" y="717"/>
                    <a:pt x="185" y="717"/>
                  </a:cubicBezTo>
                  <a:cubicBezTo>
                    <a:pt x="186" y="717"/>
                    <a:pt x="186" y="717"/>
                    <a:pt x="186" y="717"/>
                  </a:cubicBezTo>
                  <a:cubicBezTo>
                    <a:pt x="199" y="717"/>
                    <a:pt x="199" y="717"/>
                    <a:pt x="199" y="717"/>
                  </a:cubicBezTo>
                  <a:cubicBezTo>
                    <a:pt x="224" y="718"/>
                    <a:pt x="224" y="718"/>
                    <a:pt x="224" y="718"/>
                  </a:cubicBezTo>
                  <a:cubicBezTo>
                    <a:pt x="257" y="718"/>
                    <a:pt x="290" y="718"/>
                    <a:pt x="325" y="718"/>
                  </a:cubicBezTo>
                  <a:cubicBezTo>
                    <a:pt x="325" y="719"/>
                    <a:pt x="325" y="719"/>
                    <a:pt x="325" y="719"/>
                  </a:cubicBezTo>
                  <a:cubicBezTo>
                    <a:pt x="323" y="719"/>
                    <a:pt x="322" y="719"/>
                    <a:pt x="321" y="719"/>
                  </a:cubicBezTo>
                  <a:cubicBezTo>
                    <a:pt x="300" y="719"/>
                    <a:pt x="300" y="719"/>
                    <a:pt x="300" y="719"/>
                  </a:cubicBezTo>
                  <a:cubicBezTo>
                    <a:pt x="297" y="719"/>
                    <a:pt x="297" y="719"/>
                    <a:pt x="297" y="719"/>
                  </a:cubicBezTo>
                  <a:cubicBezTo>
                    <a:pt x="272" y="719"/>
                    <a:pt x="247" y="718"/>
                    <a:pt x="223" y="718"/>
                  </a:cubicBezTo>
                  <a:cubicBezTo>
                    <a:pt x="198" y="718"/>
                    <a:pt x="198" y="718"/>
                    <a:pt x="198" y="718"/>
                  </a:cubicBezTo>
                  <a:cubicBezTo>
                    <a:pt x="186" y="718"/>
                    <a:pt x="186" y="718"/>
                    <a:pt x="186" y="718"/>
                  </a:cubicBezTo>
                  <a:cubicBezTo>
                    <a:pt x="185" y="718"/>
                    <a:pt x="185" y="718"/>
                    <a:pt x="185" y="718"/>
                  </a:cubicBezTo>
                  <a:cubicBezTo>
                    <a:pt x="184" y="718"/>
                    <a:pt x="184" y="718"/>
                    <a:pt x="184" y="718"/>
                  </a:cubicBezTo>
                  <a:cubicBezTo>
                    <a:pt x="183" y="718"/>
                    <a:pt x="182" y="718"/>
                    <a:pt x="181" y="718"/>
                  </a:cubicBezTo>
                  <a:cubicBezTo>
                    <a:pt x="180" y="718"/>
                    <a:pt x="178" y="717"/>
                    <a:pt x="177" y="716"/>
                  </a:cubicBezTo>
                  <a:cubicBezTo>
                    <a:pt x="174" y="715"/>
                    <a:pt x="172" y="713"/>
                    <a:pt x="170" y="711"/>
                  </a:cubicBezTo>
                  <a:cubicBezTo>
                    <a:pt x="166" y="707"/>
                    <a:pt x="164" y="702"/>
                    <a:pt x="164" y="696"/>
                  </a:cubicBezTo>
                  <a:cubicBezTo>
                    <a:pt x="164" y="691"/>
                    <a:pt x="165" y="685"/>
                    <a:pt x="168" y="680"/>
                  </a:cubicBezTo>
                  <a:cubicBezTo>
                    <a:pt x="170" y="678"/>
                    <a:pt x="172" y="676"/>
                    <a:pt x="174" y="674"/>
                  </a:cubicBezTo>
                  <a:cubicBezTo>
                    <a:pt x="177" y="673"/>
                    <a:pt x="180" y="671"/>
                    <a:pt x="183" y="671"/>
                  </a:cubicBezTo>
                  <a:cubicBezTo>
                    <a:pt x="183" y="671"/>
                    <a:pt x="184" y="671"/>
                    <a:pt x="185" y="671"/>
                  </a:cubicBezTo>
                  <a:cubicBezTo>
                    <a:pt x="187" y="671"/>
                    <a:pt x="187" y="671"/>
                    <a:pt x="187" y="671"/>
                  </a:cubicBezTo>
                  <a:cubicBezTo>
                    <a:pt x="190" y="671"/>
                    <a:pt x="190" y="671"/>
                    <a:pt x="190" y="671"/>
                  </a:cubicBezTo>
                  <a:cubicBezTo>
                    <a:pt x="196" y="671"/>
                    <a:pt x="196" y="671"/>
                    <a:pt x="196" y="671"/>
                  </a:cubicBezTo>
                  <a:cubicBezTo>
                    <a:pt x="196" y="671"/>
                    <a:pt x="194" y="671"/>
                    <a:pt x="197" y="671"/>
                  </a:cubicBezTo>
                  <a:lnTo>
                    <a:pt x="190" y="672"/>
                  </a:lnTo>
                  <a:close/>
                  <a:moveTo>
                    <a:pt x="136" y="380"/>
                  </a:moveTo>
                  <a:cubicBezTo>
                    <a:pt x="135" y="376"/>
                    <a:pt x="135" y="371"/>
                    <a:pt x="136" y="368"/>
                  </a:cubicBezTo>
                  <a:cubicBezTo>
                    <a:pt x="137" y="364"/>
                    <a:pt x="139" y="361"/>
                    <a:pt x="143" y="359"/>
                  </a:cubicBezTo>
                  <a:cubicBezTo>
                    <a:pt x="146" y="356"/>
                    <a:pt x="150" y="355"/>
                    <a:pt x="154" y="354"/>
                  </a:cubicBezTo>
                  <a:cubicBezTo>
                    <a:pt x="158" y="354"/>
                    <a:pt x="162" y="355"/>
                    <a:pt x="166" y="357"/>
                  </a:cubicBezTo>
                  <a:cubicBezTo>
                    <a:pt x="170" y="359"/>
                    <a:pt x="174" y="362"/>
                    <a:pt x="177" y="366"/>
                  </a:cubicBezTo>
                  <a:cubicBezTo>
                    <a:pt x="180" y="369"/>
                    <a:pt x="183" y="373"/>
                    <a:pt x="185" y="377"/>
                  </a:cubicBezTo>
                  <a:cubicBezTo>
                    <a:pt x="188" y="384"/>
                    <a:pt x="188" y="384"/>
                    <a:pt x="188" y="384"/>
                  </a:cubicBezTo>
                  <a:cubicBezTo>
                    <a:pt x="194" y="396"/>
                    <a:pt x="194" y="396"/>
                    <a:pt x="194" y="396"/>
                  </a:cubicBezTo>
                  <a:cubicBezTo>
                    <a:pt x="196" y="395"/>
                    <a:pt x="198" y="394"/>
                    <a:pt x="200" y="393"/>
                  </a:cubicBezTo>
                  <a:cubicBezTo>
                    <a:pt x="201" y="393"/>
                    <a:pt x="201" y="392"/>
                    <a:pt x="202" y="392"/>
                  </a:cubicBezTo>
                  <a:cubicBezTo>
                    <a:pt x="203" y="391"/>
                    <a:pt x="204" y="391"/>
                    <a:pt x="205" y="390"/>
                  </a:cubicBezTo>
                  <a:cubicBezTo>
                    <a:pt x="207" y="389"/>
                    <a:pt x="207" y="389"/>
                    <a:pt x="207" y="389"/>
                  </a:cubicBezTo>
                  <a:cubicBezTo>
                    <a:pt x="209" y="388"/>
                    <a:pt x="209" y="388"/>
                    <a:pt x="209" y="388"/>
                  </a:cubicBezTo>
                  <a:cubicBezTo>
                    <a:pt x="210" y="387"/>
                    <a:pt x="211" y="386"/>
                    <a:pt x="213" y="386"/>
                  </a:cubicBezTo>
                  <a:cubicBezTo>
                    <a:pt x="217" y="383"/>
                    <a:pt x="221" y="380"/>
                    <a:pt x="225" y="376"/>
                  </a:cubicBezTo>
                  <a:cubicBezTo>
                    <a:pt x="229" y="373"/>
                    <a:pt x="233" y="369"/>
                    <a:pt x="237" y="366"/>
                  </a:cubicBezTo>
                  <a:cubicBezTo>
                    <a:pt x="239" y="364"/>
                    <a:pt x="240" y="362"/>
                    <a:pt x="242" y="360"/>
                  </a:cubicBezTo>
                  <a:cubicBezTo>
                    <a:pt x="244" y="358"/>
                    <a:pt x="244" y="358"/>
                    <a:pt x="244" y="358"/>
                  </a:cubicBezTo>
                  <a:cubicBezTo>
                    <a:pt x="246" y="356"/>
                    <a:pt x="246" y="356"/>
                    <a:pt x="246" y="356"/>
                  </a:cubicBezTo>
                  <a:cubicBezTo>
                    <a:pt x="247" y="354"/>
                    <a:pt x="249" y="353"/>
                    <a:pt x="250" y="351"/>
                  </a:cubicBezTo>
                  <a:cubicBezTo>
                    <a:pt x="249" y="349"/>
                    <a:pt x="247" y="348"/>
                    <a:pt x="246" y="346"/>
                  </a:cubicBezTo>
                  <a:cubicBezTo>
                    <a:pt x="245" y="345"/>
                    <a:pt x="245" y="345"/>
                    <a:pt x="245" y="345"/>
                  </a:cubicBezTo>
                  <a:cubicBezTo>
                    <a:pt x="245" y="344"/>
                    <a:pt x="245" y="344"/>
                    <a:pt x="245" y="344"/>
                  </a:cubicBezTo>
                  <a:cubicBezTo>
                    <a:pt x="245" y="343"/>
                    <a:pt x="244" y="343"/>
                    <a:pt x="244" y="342"/>
                  </a:cubicBezTo>
                  <a:cubicBezTo>
                    <a:pt x="243" y="340"/>
                    <a:pt x="242" y="338"/>
                    <a:pt x="242" y="336"/>
                  </a:cubicBezTo>
                  <a:cubicBezTo>
                    <a:pt x="242" y="335"/>
                    <a:pt x="241" y="334"/>
                    <a:pt x="241" y="333"/>
                  </a:cubicBezTo>
                  <a:cubicBezTo>
                    <a:pt x="241" y="332"/>
                    <a:pt x="241" y="332"/>
                    <a:pt x="241" y="331"/>
                  </a:cubicBezTo>
                  <a:cubicBezTo>
                    <a:pt x="241" y="331"/>
                    <a:pt x="241" y="330"/>
                    <a:pt x="241" y="330"/>
                  </a:cubicBezTo>
                  <a:cubicBezTo>
                    <a:pt x="241" y="328"/>
                    <a:pt x="241" y="325"/>
                    <a:pt x="241" y="323"/>
                  </a:cubicBezTo>
                  <a:cubicBezTo>
                    <a:pt x="242" y="314"/>
                    <a:pt x="246" y="306"/>
                    <a:pt x="251" y="298"/>
                  </a:cubicBezTo>
                  <a:cubicBezTo>
                    <a:pt x="253" y="295"/>
                    <a:pt x="256" y="291"/>
                    <a:pt x="260" y="289"/>
                  </a:cubicBezTo>
                  <a:cubicBezTo>
                    <a:pt x="263" y="287"/>
                    <a:pt x="267" y="286"/>
                    <a:pt x="271" y="286"/>
                  </a:cubicBezTo>
                  <a:cubicBezTo>
                    <a:pt x="274" y="287"/>
                    <a:pt x="278" y="288"/>
                    <a:pt x="281" y="291"/>
                  </a:cubicBezTo>
                  <a:cubicBezTo>
                    <a:pt x="285" y="293"/>
                    <a:pt x="287" y="297"/>
                    <a:pt x="288" y="300"/>
                  </a:cubicBezTo>
                  <a:cubicBezTo>
                    <a:pt x="291" y="307"/>
                    <a:pt x="288" y="316"/>
                    <a:pt x="284" y="324"/>
                  </a:cubicBezTo>
                  <a:cubicBezTo>
                    <a:pt x="282" y="328"/>
                    <a:pt x="279" y="332"/>
                    <a:pt x="276" y="335"/>
                  </a:cubicBezTo>
                  <a:cubicBezTo>
                    <a:pt x="275" y="337"/>
                    <a:pt x="275" y="337"/>
                    <a:pt x="275" y="337"/>
                  </a:cubicBezTo>
                  <a:cubicBezTo>
                    <a:pt x="273" y="339"/>
                    <a:pt x="273" y="339"/>
                    <a:pt x="273" y="339"/>
                  </a:cubicBezTo>
                  <a:cubicBezTo>
                    <a:pt x="269" y="344"/>
                    <a:pt x="269" y="344"/>
                    <a:pt x="269" y="344"/>
                  </a:cubicBezTo>
                  <a:cubicBezTo>
                    <a:pt x="268" y="346"/>
                    <a:pt x="267" y="347"/>
                    <a:pt x="267" y="349"/>
                  </a:cubicBezTo>
                  <a:cubicBezTo>
                    <a:pt x="267" y="349"/>
                    <a:pt x="267" y="350"/>
                    <a:pt x="267" y="350"/>
                  </a:cubicBezTo>
                  <a:cubicBezTo>
                    <a:pt x="267" y="351"/>
                    <a:pt x="267" y="351"/>
                    <a:pt x="267" y="351"/>
                  </a:cubicBezTo>
                  <a:cubicBezTo>
                    <a:pt x="267" y="351"/>
                    <a:pt x="267" y="351"/>
                    <a:pt x="268" y="351"/>
                  </a:cubicBezTo>
                  <a:cubicBezTo>
                    <a:pt x="268" y="352"/>
                    <a:pt x="268" y="352"/>
                    <a:pt x="268" y="352"/>
                  </a:cubicBezTo>
                  <a:cubicBezTo>
                    <a:pt x="268" y="352"/>
                    <a:pt x="269" y="353"/>
                    <a:pt x="270" y="353"/>
                  </a:cubicBezTo>
                  <a:cubicBezTo>
                    <a:pt x="270" y="354"/>
                    <a:pt x="271" y="354"/>
                    <a:pt x="272" y="354"/>
                  </a:cubicBezTo>
                  <a:cubicBezTo>
                    <a:pt x="274" y="355"/>
                    <a:pt x="276" y="356"/>
                    <a:pt x="277" y="356"/>
                  </a:cubicBezTo>
                  <a:cubicBezTo>
                    <a:pt x="278" y="356"/>
                    <a:pt x="279" y="357"/>
                    <a:pt x="280" y="357"/>
                  </a:cubicBezTo>
                  <a:cubicBezTo>
                    <a:pt x="283" y="357"/>
                    <a:pt x="283" y="357"/>
                    <a:pt x="283" y="357"/>
                  </a:cubicBezTo>
                  <a:cubicBezTo>
                    <a:pt x="285" y="358"/>
                    <a:pt x="286" y="358"/>
                    <a:pt x="287" y="358"/>
                  </a:cubicBezTo>
                  <a:cubicBezTo>
                    <a:pt x="292" y="359"/>
                    <a:pt x="297" y="359"/>
                    <a:pt x="303" y="359"/>
                  </a:cubicBezTo>
                  <a:cubicBezTo>
                    <a:pt x="308" y="359"/>
                    <a:pt x="313" y="359"/>
                    <a:pt x="318" y="358"/>
                  </a:cubicBezTo>
                  <a:cubicBezTo>
                    <a:pt x="321" y="357"/>
                    <a:pt x="323" y="356"/>
                    <a:pt x="326" y="355"/>
                  </a:cubicBezTo>
                  <a:cubicBezTo>
                    <a:pt x="327" y="355"/>
                    <a:pt x="327" y="355"/>
                    <a:pt x="327" y="355"/>
                  </a:cubicBezTo>
                  <a:cubicBezTo>
                    <a:pt x="328" y="355"/>
                    <a:pt x="328" y="355"/>
                    <a:pt x="328" y="355"/>
                  </a:cubicBezTo>
                  <a:cubicBezTo>
                    <a:pt x="331" y="353"/>
                    <a:pt x="331" y="353"/>
                    <a:pt x="331" y="353"/>
                  </a:cubicBezTo>
                  <a:cubicBezTo>
                    <a:pt x="333" y="353"/>
                    <a:pt x="335" y="352"/>
                    <a:pt x="337" y="351"/>
                  </a:cubicBezTo>
                  <a:cubicBezTo>
                    <a:pt x="336" y="348"/>
                    <a:pt x="336" y="345"/>
                    <a:pt x="335" y="342"/>
                  </a:cubicBezTo>
                  <a:cubicBezTo>
                    <a:pt x="335" y="340"/>
                    <a:pt x="335" y="340"/>
                    <a:pt x="335" y="340"/>
                  </a:cubicBezTo>
                  <a:cubicBezTo>
                    <a:pt x="335" y="339"/>
                    <a:pt x="335" y="339"/>
                    <a:pt x="335" y="339"/>
                  </a:cubicBezTo>
                  <a:cubicBezTo>
                    <a:pt x="334" y="337"/>
                    <a:pt x="334" y="337"/>
                    <a:pt x="334" y="337"/>
                  </a:cubicBezTo>
                  <a:cubicBezTo>
                    <a:pt x="334" y="333"/>
                    <a:pt x="334" y="330"/>
                    <a:pt x="334" y="327"/>
                  </a:cubicBezTo>
                  <a:cubicBezTo>
                    <a:pt x="334" y="320"/>
                    <a:pt x="336" y="314"/>
                    <a:pt x="339" y="309"/>
                  </a:cubicBezTo>
                  <a:cubicBezTo>
                    <a:pt x="340" y="307"/>
                    <a:pt x="342" y="304"/>
                    <a:pt x="345" y="302"/>
                  </a:cubicBezTo>
                  <a:cubicBezTo>
                    <a:pt x="346" y="301"/>
                    <a:pt x="347" y="300"/>
                    <a:pt x="348" y="299"/>
                  </a:cubicBezTo>
                  <a:cubicBezTo>
                    <a:pt x="349" y="298"/>
                    <a:pt x="350" y="297"/>
                    <a:pt x="352" y="297"/>
                  </a:cubicBezTo>
                  <a:cubicBezTo>
                    <a:pt x="357" y="294"/>
                    <a:pt x="363" y="294"/>
                    <a:pt x="367" y="296"/>
                  </a:cubicBezTo>
                  <a:cubicBezTo>
                    <a:pt x="369" y="296"/>
                    <a:pt x="370" y="297"/>
                    <a:pt x="371" y="297"/>
                  </a:cubicBezTo>
                  <a:cubicBezTo>
                    <a:pt x="371" y="298"/>
                    <a:pt x="372" y="298"/>
                    <a:pt x="372" y="299"/>
                  </a:cubicBezTo>
                  <a:cubicBezTo>
                    <a:pt x="373" y="299"/>
                    <a:pt x="373" y="300"/>
                    <a:pt x="374" y="300"/>
                  </a:cubicBezTo>
                  <a:cubicBezTo>
                    <a:pt x="375" y="303"/>
                    <a:pt x="377" y="305"/>
                    <a:pt x="378" y="308"/>
                  </a:cubicBezTo>
                  <a:cubicBezTo>
                    <a:pt x="380" y="313"/>
                    <a:pt x="380" y="319"/>
                    <a:pt x="378" y="325"/>
                  </a:cubicBezTo>
                  <a:cubicBezTo>
                    <a:pt x="376" y="330"/>
                    <a:pt x="372" y="336"/>
                    <a:pt x="367" y="340"/>
                  </a:cubicBezTo>
                  <a:cubicBezTo>
                    <a:pt x="365" y="343"/>
                    <a:pt x="363" y="345"/>
                    <a:pt x="360" y="347"/>
                  </a:cubicBezTo>
                  <a:cubicBezTo>
                    <a:pt x="359" y="347"/>
                    <a:pt x="359" y="348"/>
                    <a:pt x="358" y="348"/>
                  </a:cubicBezTo>
                  <a:cubicBezTo>
                    <a:pt x="357" y="349"/>
                    <a:pt x="357" y="349"/>
                    <a:pt x="357" y="349"/>
                  </a:cubicBezTo>
                  <a:cubicBezTo>
                    <a:pt x="356" y="350"/>
                    <a:pt x="356" y="350"/>
                    <a:pt x="356" y="350"/>
                  </a:cubicBezTo>
                  <a:cubicBezTo>
                    <a:pt x="353" y="352"/>
                    <a:pt x="351" y="353"/>
                    <a:pt x="348" y="355"/>
                  </a:cubicBezTo>
                  <a:cubicBezTo>
                    <a:pt x="349" y="357"/>
                    <a:pt x="349" y="359"/>
                    <a:pt x="350" y="361"/>
                  </a:cubicBezTo>
                  <a:cubicBezTo>
                    <a:pt x="350" y="362"/>
                    <a:pt x="351" y="363"/>
                    <a:pt x="351" y="364"/>
                  </a:cubicBezTo>
                  <a:cubicBezTo>
                    <a:pt x="352" y="366"/>
                    <a:pt x="352" y="366"/>
                    <a:pt x="352" y="366"/>
                  </a:cubicBezTo>
                  <a:cubicBezTo>
                    <a:pt x="353" y="369"/>
                    <a:pt x="354" y="371"/>
                    <a:pt x="356" y="373"/>
                  </a:cubicBezTo>
                  <a:cubicBezTo>
                    <a:pt x="358" y="378"/>
                    <a:pt x="361" y="382"/>
                    <a:pt x="364" y="387"/>
                  </a:cubicBezTo>
                  <a:cubicBezTo>
                    <a:pt x="367" y="391"/>
                    <a:pt x="371" y="395"/>
                    <a:pt x="375" y="398"/>
                  </a:cubicBezTo>
                  <a:cubicBezTo>
                    <a:pt x="376" y="399"/>
                    <a:pt x="377" y="400"/>
                    <a:pt x="378" y="400"/>
                  </a:cubicBezTo>
                  <a:cubicBezTo>
                    <a:pt x="379" y="401"/>
                    <a:pt x="379" y="401"/>
                    <a:pt x="380" y="402"/>
                  </a:cubicBezTo>
                  <a:cubicBezTo>
                    <a:pt x="381" y="402"/>
                    <a:pt x="381" y="402"/>
                    <a:pt x="381" y="402"/>
                  </a:cubicBezTo>
                  <a:cubicBezTo>
                    <a:pt x="381" y="402"/>
                    <a:pt x="381" y="402"/>
                    <a:pt x="381" y="402"/>
                  </a:cubicBezTo>
                  <a:cubicBezTo>
                    <a:pt x="383" y="403"/>
                    <a:pt x="383" y="403"/>
                    <a:pt x="383" y="403"/>
                  </a:cubicBezTo>
                  <a:cubicBezTo>
                    <a:pt x="384" y="404"/>
                    <a:pt x="386" y="405"/>
                    <a:pt x="388" y="406"/>
                  </a:cubicBezTo>
                  <a:cubicBezTo>
                    <a:pt x="391" y="407"/>
                    <a:pt x="391" y="407"/>
                    <a:pt x="391" y="407"/>
                  </a:cubicBezTo>
                  <a:cubicBezTo>
                    <a:pt x="392" y="408"/>
                    <a:pt x="392" y="408"/>
                    <a:pt x="392" y="408"/>
                  </a:cubicBezTo>
                  <a:cubicBezTo>
                    <a:pt x="393" y="408"/>
                    <a:pt x="393" y="408"/>
                    <a:pt x="394" y="408"/>
                  </a:cubicBezTo>
                  <a:cubicBezTo>
                    <a:pt x="401" y="393"/>
                    <a:pt x="401" y="393"/>
                    <a:pt x="401" y="393"/>
                  </a:cubicBezTo>
                  <a:cubicBezTo>
                    <a:pt x="406" y="383"/>
                    <a:pt x="406" y="383"/>
                    <a:pt x="406" y="383"/>
                  </a:cubicBezTo>
                  <a:cubicBezTo>
                    <a:pt x="408" y="379"/>
                    <a:pt x="408" y="379"/>
                    <a:pt x="408" y="379"/>
                  </a:cubicBezTo>
                  <a:cubicBezTo>
                    <a:pt x="409" y="378"/>
                    <a:pt x="409" y="378"/>
                    <a:pt x="409" y="378"/>
                  </a:cubicBezTo>
                  <a:cubicBezTo>
                    <a:pt x="409" y="377"/>
                    <a:pt x="409" y="377"/>
                    <a:pt x="409" y="377"/>
                  </a:cubicBezTo>
                  <a:cubicBezTo>
                    <a:pt x="410" y="376"/>
                    <a:pt x="410" y="375"/>
                    <a:pt x="411" y="375"/>
                  </a:cubicBezTo>
                  <a:cubicBezTo>
                    <a:pt x="413" y="372"/>
                    <a:pt x="415" y="370"/>
                    <a:pt x="417" y="367"/>
                  </a:cubicBezTo>
                  <a:cubicBezTo>
                    <a:pt x="420" y="365"/>
                    <a:pt x="422" y="363"/>
                    <a:pt x="425" y="362"/>
                  </a:cubicBezTo>
                  <a:cubicBezTo>
                    <a:pt x="426" y="361"/>
                    <a:pt x="427" y="361"/>
                    <a:pt x="429" y="361"/>
                  </a:cubicBezTo>
                  <a:cubicBezTo>
                    <a:pt x="430" y="361"/>
                    <a:pt x="431" y="361"/>
                    <a:pt x="432" y="361"/>
                  </a:cubicBezTo>
                  <a:cubicBezTo>
                    <a:pt x="437" y="362"/>
                    <a:pt x="441" y="366"/>
                    <a:pt x="444" y="372"/>
                  </a:cubicBezTo>
                  <a:cubicBezTo>
                    <a:pt x="446" y="377"/>
                    <a:pt x="447" y="384"/>
                    <a:pt x="446" y="390"/>
                  </a:cubicBezTo>
                  <a:cubicBezTo>
                    <a:pt x="445" y="393"/>
                    <a:pt x="445" y="396"/>
                    <a:pt x="443" y="399"/>
                  </a:cubicBezTo>
                  <a:cubicBezTo>
                    <a:pt x="442" y="402"/>
                    <a:pt x="440" y="405"/>
                    <a:pt x="438" y="407"/>
                  </a:cubicBezTo>
                  <a:cubicBezTo>
                    <a:pt x="434" y="411"/>
                    <a:pt x="429" y="415"/>
                    <a:pt x="423" y="417"/>
                  </a:cubicBezTo>
                  <a:cubicBezTo>
                    <a:pt x="420" y="418"/>
                    <a:pt x="416" y="418"/>
                    <a:pt x="413" y="418"/>
                  </a:cubicBezTo>
                  <a:cubicBezTo>
                    <a:pt x="411" y="418"/>
                    <a:pt x="410" y="419"/>
                    <a:pt x="408" y="419"/>
                  </a:cubicBezTo>
                  <a:cubicBezTo>
                    <a:pt x="407" y="418"/>
                    <a:pt x="407" y="418"/>
                    <a:pt x="407" y="418"/>
                  </a:cubicBezTo>
                  <a:cubicBezTo>
                    <a:pt x="407" y="418"/>
                    <a:pt x="406" y="418"/>
                    <a:pt x="406" y="418"/>
                  </a:cubicBezTo>
                  <a:cubicBezTo>
                    <a:pt x="405" y="418"/>
                    <a:pt x="404" y="418"/>
                    <a:pt x="404" y="418"/>
                  </a:cubicBezTo>
                  <a:cubicBezTo>
                    <a:pt x="399" y="418"/>
                    <a:pt x="399" y="418"/>
                    <a:pt x="399" y="418"/>
                  </a:cubicBezTo>
                  <a:cubicBezTo>
                    <a:pt x="398" y="419"/>
                    <a:pt x="397" y="421"/>
                    <a:pt x="397" y="423"/>
                  </a:cubicBezTo>
                  <a:cubicBezTo>
                    <a:pt x="395" y="427"/>
                    <a:pt x="395" y="427"/>
                    <a:pt x="395" y="427"/>
                  </a:cubicBezTo>
                  <a:cubicBezTo>
                    <a:pt x="392" y="432"/>
                    <a:pt x="392" y="432"/>
                    <a:pt x="392" y="432"/>
                  </a:cubicBezTo>
                  <a:cubicBezTo>
                    <a:pt x="387" y="443"/>
                    <a:pt x="387" y="443"/>
                    <a:pt x="387" y="443"/>
                  </a:cubicBezTo>
                  <a:cubicBezTo>
                    <a:pt x="384" y="451"/>
                    <a:pt x="381" y="458"/>
                    <a:pt x="378" y="465"/>
                  </a:cubicBezTo>
                  <a:cubicBezTo>
                    <a:pt x="372" y="480"/>
                    <a:pt x="367" y="495"/>
                    <a:pt x="361" y="510"/>
                  </a:cubicBezTo>
                  <a:cubicBezTo>
                    <a:pt x="351" y="539"/>
                    <a:pt x="341" y="570"/>
                    <a:pt x="332" y="600"/>
                  </a:cubicBezTo>
                  <a:cubicBezTo>
                    <a:pt x="327" y="617"/>
                    <a:pt x="327" y="617"/>
                    <a:pt x="327" y="617"/>
                  </a:cubicBezTo>
                  <a:cubicBezTo>
                    <a:pt x="326" y="622"/>
                    <a:pt x="326" y="622"/>
                    <a:pt x="326" y="622"/>
                  </a:cubicBezTo>
                  <a:cubicBezTo>
                    <a:pt x="325" y="622"/>
                    <a:pt x="325" y="622"/>
                    <a:pt x="325" y="622"/>
                  </a:cubicBezTo>
                  <a:cubicBezTo>
                    <a:pt x="330" y="603"/>
                    <a:pt x="330" y="603"/>
                    <a:pt x="330" y="603"/>
                  </a:cubicBezTo>
                  <a:cubicBezTo>
                    <a:pt x="334" y="592"/>
                    <a:pt x="334" y="592"/>
                    <a:pt x="334" y="592"/>
                  </a:cubicBezTo>
                  <a:cubicBezTo>
                    <a:pt x="342" y="563"/>
                    <a:pt x="352" y="534"/>
                    <a:pt x="362" y="506"/>
                  </a:cubicBezTo>
                  <a:cubicBezTo>
                    <a:pt x="367" y="491"/>
                    <a:pt x="373" y="477"/>
                    <a:pt x="378" y="463"/>
                  </a:cubicBezTo>
                  <a:cubicBezTo>
                    <a:pt x="381" y="456"/>
                    <a:pt x="384" y="449"/>
                    <a:pt x="387" y="442"/>
                  </a:cubicBezTo>
                  <a:cubicBezTo>
                    <a:pt x="392" y="432"/>
                    <a:pt x="392" y="432"/>
                    <a:pt x="392" y="432"/>
                  </a:cubicBezTo>
                  <a:cubicBezTo>
                    <a:pt x="394" y="426"/>
                    <a:pt x="394" y="426"/>
                    <a:pt x="394" y="426"/>
                  </a:cubicBezTo>
                  <a:cubicBezTo>
                    <a:pt x="398" y="417"/>
                    <a:pt x="398" y="417"/>
                    <a:pt x="398" y="417"/>
                  </a:cubicBezTo>
                  <a:cubicBezTo>
                    <a:pt x="403" y="418"/>
                    <a:pt x="403" y="418"/>
                    <a:pt x="403" y="418"/>
                  </a:cubicBezTo>
                  <a:cubicBezTo>
                    <a:pt x="404" y="418"/>
                    <a:pt x="405" y="418"/>
                    <a:pt x="406" y="418"/>
                  </a:cubicBezTo>
                  <a:cubicBezTo>
                    <a:pt x="406" y="418"/>
                    <a:pt x="407" y="418"/>
                    <a:pt x="407" y="418"/>
                  </a:cubicBezTo>
                  <a:cubicBezTo>
                    <a:pt x="408" y="418"/>
                    <a:pt x="408" y="418"/>
                    <a:pt x="408" y="418"/>
                  </a:cubicBezTo>
                  <a:cubicBezTo>
                    <a:pt x="410" y="418"/>
                    <a:pt x="411" y="418"/>
                    <a:pt x="413" y="418"/>
                  </a:cubicBezTo>
                  <a:cubicBezTo>
                    <a:pt x="416" y="417"/>
                    <a:pt x="419" y="417"/>
                    <a:pt x="422" y="416"/>
                  </a:cubicBezTo>
                  <a:cubicBezTo>
                    <a:pt x="428" y="414"/>
                    <a:pt x="434" y="411"/>
                    <a:pt x="438" y="406"/>
                  </a:cubicBezTo>
                  <a:cubicBezTo>
                    <a:pt x="440" y="404"/>
                    <a:pt x="442" y="402"/>
                    <a:pt x="443" y="399"/>
                  </a:cubicBezTo>
                  <a:cubicBezTo>
                    <a:pt x="444" y="396"/>
                    <a:pt x="445" y="393"/>
                    <a:pt x="445" y="390"/>
                  </a:cubicBezTo>
                  <a:cubicBezTo>
                    <a:pt x="446" y="384"/>
                    <a:pt x="446" y="377"/>
                    <a:pt x="443" y="372"/>
                  </a:cubicBezTo>
                  <a:cubicBezTo>
                    <a:pt x="441" y="367"/>
                    <a:pt x="436" y="362"/>
                    <a:pt x="432" y="362"/>
                  </a:cubicBezTo>
                  <a:cubicBezTo>
                    <a:pt x="431" y="362"/>
                    <a:pt x="431" y="362"/>
                    <a:pt x="430" y="361"/>
                  </a:cubicBezTo>
                  <a:cubicBezTo>
                    <a:pt x="430" y="361"/>
                    <a:pt x="429" y="362"/>
                    <a:pt x="429" y="362"/>
                  </a:cubicBezTo>
                  <a:cubicBezTo>
                    <a:pt x="428" y="362"/>
                    <a:pt x="426" y="362"/>
                    <a:pt x="425" y="363"/>
                  </a:cubicBezTo>
                  <a:cubicBezTo>
                    <a:pt x="423" y="364"/>
                    <a:pt x="420" y="366"/>
                    <a:pt x="418" y="368"/>
                  </a:cubicBezTo>
                  <a:cubicBezTo>
                    <a:pt x="415" y="370"/>
                    <a:pt x="413" y="373"/>
                    <a:pt x="411" y="375"/>
                  </a:cubicBezTo>
                  <a:cubicBezTo>
                    <a:pt x="411" y="376"/>
                    <a:pt x="410" y="377"/>
                    <a:pt x="410" y="377"/>
                  </a:cubicBezTo>
                  <a:cubicBezTo>
                    <a:pt x="409" y="378"/>
                    <a:pt x="409" y="378"/>
                    <a:pt x="409" y="378"/>
                  </a:cubicBezTo>
                  <a:cubicBezTo>
                    <a:pt x="409" y="379"/>
                    <a:pt x="409" y="379"/>
                    <a:pt x="409" y="379"/>
                  </a:cubicBezTo>
                  <a:cubicBezTo>
                    <a:pt x="406" y="384"/>
                    <a:pt x="406" y="384"/>
                    <a:pt x="406" y="384"/>
                  </a:cubicBezTo>
                  <a:cubicBezTo>
                    <a:pt x="402" y="394"/>
                    <a:pt x="402" y="394"/>
                    <a:pt x="402" y="394"/>
                  </a:cubicBezTo>
                  <a:cubicBezTo>
                    <a:pt x="394" y="409"/>
                    <a:pt x="394" y="409"/>
                    <a:pt x="394" y="409"/>
                  </a:cubicBezTo>
                  <a:cubicBezTo>
                    <a:pt x="394" y="409"/>
                    <a:pt x="393" y="409"/>
                    <a:pt x="393" y="409"/>
                  </a:cubicBezTo>
                  <a:cubicBezTo>
                    <a:pt x="391" y="408"/>
                    <a:pt x="391" y="408"/>
                    <a:pt x="391" y="408"/>
                  </a:cubicBezTo>
                  <a:cubicBezTo>
                    <a:pt x="388" y="407"/>
                    <a:pt x="388" y="407"/>
                    <a:pt x="388" y="407"/>
                  </a:cubicBezTo>
                  <a:cubicBezTo>
                    <a:pt x="386" y="406"/>
                    <a:pt x="384" y="405"/>
                    <a:pt x="382" y="404"/>
                  </a:cubicBezTo>
                  <a:cubicBezTo>
                    <a:pt x="381" y="403"/>
                    <a:pt x="381" y="403"/>
                    <a:pt x="381" y="403"/>
                  </a:cubicBezTo>
                  <a:cubicBezTo>
                    <a:pt x="380" y="403"/>
                    <a:pt x="380" y="403"/>
                    <a:pt x="380" y="403"/>
                  </a:cubicBezTo>
                  <a:cubicBezTo>
                    <a:pt x="380" y="402"/>
                    <a:pt x="380" y="402"/>
                    <a:pt x="380" y="402"/>
                  </a:cubicBezTo>
                  <a:cubicBezTo>
                    <a:pt x="379" y="402"/>
                    <a:pt x="378" y="402"/>
                    <a:pt x="378" y="401"/>
                  </a:cubicBezTo>
                  <a:cubicBezTo>
                    <a:pt x="377" y="400"/>
                    <a:pt x="376" y="400"/>
                    <a:pt x="375" y="399"/>
                  </a:cubicBezTo>
                  <a:cubicBezTo>
                    <a:pt x="370" y="395"/>
                    <a:pt x="367" y="391"/>
                    <a:pt x="363" y="387"/>
                  </a:cubicBezTo>
                  <a:cubicBezTo>
                    <a:pt x="360" y="383"/>
                    <a:pt x="357" y="378"/>
                    <a:pt x="355" y="374"/>
                  </a:cubicBezTo>
                  <a:cubicBezTo>
                    <a:pt x="354" y="371"/>
                    <a:pt x="352" y="369"/>
                    <a:pt x="351" y="367"/>
                  </a:cubicBezTo>
                  <a:cubicBezTo>
                    <a:pt x="351" y="366"/>
                    <a:pt x="351" y="366"/>
                    <a:pt x="351" y="366"/>
                  </a:cubicBezTo>
                  <a:cubicBezTo>
                    <a:pt x="350" y="364"/>
                    <a:pt x="350" y="364"/>
                    <a:pt x="350" y="364"/>
                  </a:cubicBezTo>
                  <a:cubicBezTo>
                    <a:pt x="350" y="363"/>
                    <a:pt x="350" y="362"/>
                    <a:pt x="349" y="361"/>
                  </a:cubicBezTo>
                  <a:cubicBezTo>
                    <a:pt x="348" y="359"/>
                    <a:pt x="348" y="357"/>
                    <a:pt x="347" y="355"/>
                  </a:cubicBezTo>
                  <a:cubicBezTo>
                    <a:pt x="350" y="353"/>
                    <a:pt x="352" y="351"/>
                    <a:pt x="355" y="349"/>
                  </a:cubicBezTo>
                  <a:cubicBezTo>
                    <a:pt x="357" y="348"/>
                    <a:pt x="357" y="348"/>
                    <a:pt x="357" y="348"/>
                  </a:cubicBezTo>
                  <a:cubicBezTo>
                    <a:pt x="358" y="348"/>
                    <a:pt x="358" y="348"/>
                    <a:pt x="358" y="348"/>
                  </a:cubicBezTo>
                  <a:cubicBezTo>
                    <a:pt x="358" y="347"/>
                    <a:pt x="359" y="347"/>
                    <a:pt x="359" y="346"/>
                  </a:cubicBezTo>
                  <a:cubicBezTo>
                    <a:pt x="362" y="344"/>
                    <a:pt x="364" y="342"/>
                    <a:pt x="367" y="340"/>
                  </a:cubicBezTo>
                  <a:cubicBezTo>
                    <a:pt x="371" y="335"/>
                    <a:pt x="375" y="330"/>
                    <a:pt x="377" y="325"/>
                  </a:cubicBezTo>
                  <a:cubicBezTo>
                    <a:pt x="379" y="319"/>
                    <a:pt x="379" y="313"/>
                    <a:pt x="377" y="308"/>
                  </a:cubicBezTo>
                  <a:cubicBezTo>
                    <a:pt x="376" y="306"/>
                    <a:pt x="375" y="303"/>
                    <a:pt x="373" y="301"/>
                  </a:cubicBezTo>
                  <a:cubicBezTo>
                    <a:pt x="372" y="301"/>
                    <a:pt x="372" y="300"/>
                    <a:pt x="371" y="299"/>
                  </a:cubicBezTo>
                  <a:cubicBezTo>
                    <a:pt x="371" y="299"/>
                    <a:pt x="371" y="299"/>
                    <a:pt x="370" y="298"/>
                  </a:cubicBezTo>
                  <a:cubicBezTo>
                    <a:pt x="369" y="297"/>
                    <a:pt x="368" y="297"/>
                    <a:pt x="367" y="296"/>
                  </a:cubicBezTo>
                  <a:cubicBezTo>
                    <a:pt x="363" y="295"/>
                    <a:pt x="357" y="295"/>
                    <a:pt x="352" y="298"/>
                  </a:cubicBezTo>
                  <a:cubicBezTo>
                    <a:pt x="351" y="298"/>
                    <a:pt x="350" y="299"/>
                    <a:pt x="349" y="300"/>
                  </a:cubicBezTo>
                  <a:cubicBezTo>
                    <a:pt x="347" y="301"/>
                    <a:pt x="346" y="302"/>
                    <a:pt x="345" y="303"/>
                  </a:cubicBezTo>
                  <a:cubicBezTo>
                    <a:pt x="343" y="305"/>
                    <a:pt x="341" y="307"/>
                    <a:pt x="340" y="310"/>
                  </a:cubicBezTo>
                  <a:cubicBezTo>
                    <a:pt x="337" y="315"/>
                    <a:pt x="335" y="321"/>
                    <a:pt x="335" y="327"/>
                  </a:cubicBezTo>
                  <a:cubicBezTo>
                    <a:pt x="335" y="330"/>
                    <a:pt x="335" y="333"/>
                    <a:pt x="335" y="337"/>
                  </a:cubicBezTo>
                  <a:cubicBezTo>
                    <a:pt x="336" y="339"/>
                    <a:pt x="336" y="339"/>
                    <a:pt x="336" y="339"/>
                  </a:cubicBezTo>
                  <a:cubicBezTo>
                    <a:pt x="336" y="340"/>
                    <a:pt x="336" y="340"/>
                    <a:pt x="336" y="340"/>
                  </a:cubicBezTo>
                  <a:cubicBezTo>
                    <a:pt x="336" y="342"/>
                    <a:pt x="336" y="342"/>
                    <a:pt x="336" y="342"/>
                  </a:cubicBezTo>
                  <a:cubicBezTo>
                    <a:pt x="336" y="343"/>
                    <a:pt x="336" y="343"/>
                    <a:pt x="336" y="343"/>
                  </a:cubicBezTo>
                  <a:cubicBezTo>
                    <a:pt x="337" y="344"/>
                    <a:pt x="337" y="344"/>
                    <a:pt x="337" y="344"/>
                  </a:cubicBezTo>
                  <a:cubicBezTo>
                    <a:pt x="337" y="347"/>
                    <a:pt x="337" y="347"/>
                    <a:pt x="337" y="347"/>
                  </a:cubicBezTo>
                  <a:cubicBezTo>
                    <a:pt x="338" y="351"/>
                    <a:pt x="338" y="351"/>
                    <a:pt x="338" y="351"/>
                  </a:cubicBezTo>
                  <a:cubicBezTo>
                    <a:pt x="336" y="352"/>
                    <a:pt x="334" y="353"/>
                    <a:pt x="332" y="354"/>
                  </a:cubicBezTo>
                  <a:cubicBezTo>
                    <a:pt x="331" y="355"/>
                    <a:pt x="330" y="355"/>
                    <a:pt x="329" y="355"/>
                  </a:cubicBezTo>
                  <a:cubicBezTo>
                    <a:pt x="328" y="356"/>
                    <a:pt x="328" y="356"/>
                    <a:pt x="328" y="356"/>
                  </a:cubicBezTo>
                  <a:cubicBezTo>
                    <a:pt x="326" y="356"/>
                    <a:pt x="326" y="356"/>
                    <a:pt x="326" y="356"/>
                  </a:cubicBezTo>
                  <a:cubicBezTo>
                    <a:pt x="324" y="357"/>
                    <a:pt x="321" y="358"/>
                    <a:pt x="318" y="359"/>
                  </a:cubicBezTo>
                  <a:cubicBezTo>
                    <a:pt x="313" y="360"/>
                    <a:pt x="308" y="360"/>
                    <a:pt x="303" y="360"/>
                  </a:cubicBezTo>
                  <a:cubicBezTo>
                    <a:pt x="297" y="360"/>
                    <a:pt x="292" y="360"/>
                    <a:pt x="287" y="359"/>
                  </a:cubicBezTo>
                  <a:cubicBezTo>
                    <a:pt x="286" y="359"/>
                    <a:pt x="284" y="359"/>
                    <a:pt x="283" y="358"/>
                  </a:cubicBezTo>
                  <a:cubicBezTo>
                    <a:pt x="282" y="358"/>
                    <a:pt x="281" y="358"/>
                    <a:pt x="280" y="358"/>
                  </a:cubicBezTo>
                  <a:cubicBezTo>
                    <a:pt x="279" y="358"/>
                    <a:pt x="278" y="357"/>
                    <a:pt x="277" y="357"/>
                  </a:cubicBezTo>
                  <a:cubicBezTo>
                    <a:pt x="275" y="357"/>
                    <a:pt x="273" y="356"/>
                    <a:pt x="271" y="355"/>
                  </a:cubicBezTo>
                  <a:cubicBezTo>
                    <a:pt x="270" y="355"/>
                    <a:pt x="269" y="354"/>
                    <a:pt x="268" y="354"/>
                  </a:cubicBezTo>
                  <a:cubicBezTo>
                    <a:pt x="268" y="353"/>
                    <a:pt x="267" y="353"/>
                    <a:pt x="267" y="352"/>
                  </a:cubicBezTo>
                  <a:cubicBezTo>
                    <a:pt x="266" y="352"/>
                    <a:pt x="266" y="351"/>
                    <a:pt x="266" y="351"/>
                  </a:cubicBezTo>
                  <a:cubicBezTo>
                    <a:pt x="266" y="350"/>
                    <a:pt x="266" y="350"/>
                    <a:pt x="266" y="350"/>
                  </a:cubicBezTo>
                  <a:cubicBezTo>
                    <a:pt x="266" y="350"/>
                    <a:pt x="266" y="349"/>
                    <a:pt x="265" y="349"/>
                  </a:cubicBezTo>
                  <a:cubicBezTo>
                    <a:pt x="265" y="348"/>
                    <a:pt x="266" y="346"/>
                    <a:pt x="268" y="344"/>
                  </a:cubicBezTo>
                  <a:cubicBezTo>
                    <a:pt x="272" y="339"/>
                    <a:pt x="272" y="339"/>
                    <a:pt x="272" y="339"/>
                  </a:cubicBezTo>
                  <a:cubicBezTo>
                    <a:pt x="274" y="336"/>
                    <a:pt x="274" y="336"/>
                    <a:pt x="274" y="336"/>
                  </a:cubicBezTo>
                  <a:cubicBezTo>
                    <a:pt x="275" y="335"/>
                    <a:pt x="275" y="335"/>
                    <a:pt x="275" y="335"/>
                  </a:cubicBezTo>
                  <a:cubicBezTo>
                    <a:pt x="278" y="331"/>
                    <a:pt x="281" y="327"/>
                    <a:pt x="283" y="323"/>
                  </a:cubicBezTo>
                  <a:cubicBezTo>
                    <a:pt x="285" y="319"/>
                    <a:pt x="287" y="315"/>
                    <a:pt x="288" y="311"/>
                  </a:cubicBezTo>
                  <a:cubicBezTo>
                    <a:pt x="289" y="307"/>
                    <a:pt x="289" y="304"/>
                    <a:pt x="288" y="300"/>
                  </a:cubicBezTo>
                  <a:cubicBezTo>
                    <a:pt x="286" y="297"/>
                    <a:pt x="284" y="294"/>
                    <a:pt x="281" y="292"/>
                  </a:cubicBezTo>
                  <a:cubicBezTo>
                    <a:pt x="277" y="289"/>
                    <a:pt x="274" y="288"/>
                    <a:pt x="270" y="287"/>
                  </a:cubicBezTo>
                  <a:cubicBezTo>
                    <a:pt x="267" y="287"/>
                    <a:pt x="264" y="288"/>
                    <a:pt x="260" y="290"/>
                  </a:cubicBezTo>
                  <a:cubicBezTo>
                    <a:pt x="257" y="292"/>
                    <a:pt x="254" y="295"/>
                    <a:pt x="252" y="299"/>
                  </a:cubicBezTo>
                  <a:cubicBezTo>
                    <a:pt x="247" y="306"/>
                    <a:pt x="243" y="315"/>
                    <a:pt x="242" y="323"/>
                  </a:cubicBezTo>
                  <a:cubicBezTo>
                    <a:pt x="242" y="326"/>
                    <a:pt x="242" y="328"/>
                    <a:pt x="242" y="330"/>
                  </a:cubicBezTo>
                  <a:cubicBezTo>
                    <a:pt x="242" y="330"/>
                    <a:pt x="242" y="331"/>
                    <a:pt x="242" y="331"/>
                  </a:cubicBezTo>
                  <a:cubicBezTo>
                    <a:pt x="242" y="332"/>
                    <a:pt x="242" y="332"/>
                    <a:pt x="242" y="333"/>
                  </a:cubicBezTo>
                  <a:cubicBezTo>
                    <a:pt x="242" y="334"/>
                    <a:pt x="243" y="335"/>
                    <a:pt x="243" y="336"/>
                  </a:cubicBezTo>
                  <a:cubicBezTo>
                    <a:pt x="243" y="338"/>
                    <a:pt x="244" y="340"/>
                    <a:pt x="245" y="342"/>
                  </a:cubicBezTo>
                  <a:cubicBezTo>
                    <a:pt x="245" y="342"/>
                    <a:pt x="245" y="343"/>
                    <a:pt x="246" y="343"/>
                  </a:cubicBezTo>
                  <a:cubicBezTo>
                    <a:pt x="246" y="343"/>
                    <a:pt x="246" y="343"/>
                    <a:pt x="246" y="344"/>
                  </a:cubicBezTo>
                  <a:cubicBezTo>
                    <a:pt x="247" y="346"/>
                    <a:pt x="247" y="346"/>
                    <a:pt x="247" y="346"/>
                  </a:cubicBezTo>
                  <a:cubicBezTo>
                    <a:pt x="248" y="347"/>
                    <a:pt x="250" y="349"/>
                    <a:pt x="251" y="351"/>
                  </a:cubicBezTo>
                  <a:cubicBezTo>
                    <a:pt x="250" y="353"/>
                    <a:pt x="248" y="355"/>
                    <a:pt x="247" y="356"/>
                  </a:cubicBezTo>
                  <a:cubicBezTo>
                    <a:pt x="246" y="357"/>
                    <a:pt x="245" y="358"/>
                    <a:pt x="244" y="359"/>
                  </a:cubicBezTo>
                  <a:cubicBezTo>
                    <a:pt x="243" y="361"/>
                    <a:pt x="243" y="361"/>
                    <a:pt x="243" y="361"/>
                  </a:cubicBezTo>
                  <a:cubicBezTo>
                    <a:pt x="241" y="363"/>
                    <a:pt x="239" y="365"/>
                    <a:pt x="237" y="366"/>
                  </a:cubicBezTo>
                  <a:cubicBezTo>
                    <a:pt x="234" y="370"/>
                    <a:pt x="230" y="374"/>
                    <a:pt x="226" y="377"/>
                  </a:cubicBezTo>
                  <a:cubicBezTo>
                    <a:pt x="222" y="380"/>
                    <a:pt x="217" y="384"/>
                    <a:pt x="213" y="387"/>
                  </a:cubicBezTo>
                  <a:cubicBezTo>
                    <a:pt x="212" y="387"/>
                    <a:pt x="211" y="388"/>
                    <a:pt x="210" y="389"/>
                  </a:cubicBezTo>
                  <a:cubicBezTo>
                    <a:pt x="208" y="390"/>
                    <a:pt x="208" y="390"/>
                    <a:pt x="208" y="390"/>
                  </a:cubicBezTo>
                  <a:cubicBezTo>
                    <a:pt x="207" y="390"/>
                    <a:pt x="207" y="390"/>
                    <a:pt x="207" y="390"/>
                  </a:cubicBezTo>
                  <a:cubicBezTo>
                    <a:pt x="206" y="391"/>
                    <a:pt x="206" y="391"/>
                    <a:pt x="206" y="391"/>
                  </a:cubicBezTo>
                  <a:cubicBezTo>
                    <a:pt x="205" y="392"/>
                    <a:pt x="204" y="392"/>
                    <a:pt x="203" y="393"/>
                  </a:cubicBezTo>
                  <a:cubicBezTo>
                    <a:pt x="202" y="393"/>
                    <a:pt x="201" y="394"/>
                    <a:pt x="200" y="394"/>
                  </a:cubicBezTo>
                  <a:cubicBezTo>
                    <a:pt x="198" y="395"/>
                    <a:pt x="196" y="396"/>
                    <a:pt x="194" y="397"/>
                  </a:cubicBezTo>
                  <a:cubicBezTo>
                    <a:pt x="187" y="385"/>
                    <a:pt x="187" y="385"/>
                    <a:pt x="187" y="385"/>
                  </a:cubicBezTo>
                  <a:cubicBezTo>
                    <a:pt x="184" y="378"/>
                    <a:pt x="184" y="378"/>
                    <a:pt x="184" y="378"/>
                  </a:cubicBezTo>
                  <a:cubicBezTo>
                    <a:pt x="182" y="374"/>
                    <a:pt x="179" y="370"/>
                    <a:pt x="177" y="367"/>
                  </a:cubicBezTo>
                  <a:cubicBezTo>
                    <a:pt x="174" y="363"/>
                    <a:pt x="170" y="360"/>
                    <a:pt x="167" y="358"/>
                  </a:cubicBezTo>
                  <a:cubicBezTo>
                    <a:pt x="163" y="356"/>
                    <a:pt x="159" y="355"/>
                    <a:pt x="155" y="355"/>
                  </a:cubicBezTo>
                  <a:cubicBezTo>
                    <a:pt x="152" y="355"/>
                    <a:pt x="148" y="356"/>
                    <a:pt x="144" y="358"/>
                  </a:cubicBezTo>
                  <a:cubicBezTo>
                    <a:pt x="141" y="361"/>
                    <a:pt x="138" y="363"/>
                    <a:pt x="137" y="367"/>
                  </a:cubicBezTo>
                  <a:cubicBezTo>
                    <a:pt x="136" y="370"/>
                    <a:pt x="135" y="374"/>
                    <a:pt x="136" y="378"/>
                  </a:cubicBezTo>
                  <a:cubicBezTo>
                    <a:pt x="137" y="382"/>
                    <a:pt x="139" y="386"/>
                    <a:pt x="141" y="389"/>
                  </a:cubicBezTo>
                  <a:cubicBezTo>
                    <a:pt x="141" y="388"/>
                    <a:pt x="139" y="386"/>
                    <a:pt x="139" y="386"/>
                  </a:cubicBezTo>
                  <a:cubicBezTo>
                    <a:pt x="139" y="385"/>
                    <a:pt x="139" y="386"/>
                    <a:pt x="139" y="387"/>
                  </a:cubicBezTo>
                  <a:cubicBezTo>
                    <a:pt x="140" y="388"/>
                    <a:pt x="141" y="389"/>
                    <a:pt x="142" y="392"/>
                  </a:cubicBezTo>
                  <a:cubicBezTo>
                    <a:pt x="140" y="388"/>
                    <a:pt x="137" y="384"/>
                    <a:pt x="136" y="380"/>
                  </a:cubicBezTo>
                  <a:close/>
                  <a:moveTo>
                    <a:pt x="183" y="623"/>
                  </a:moveTo>
                  <a:cubicBezTo>
                    <a:pt x="180" y="624"/>
                    <a:pt x="177" y="625"/>
                    <a:pt x="175" y="626"/>
                  </a:cubicBezTo>
                  <a:cubicBezTo>
                    <a:pt x="172" y="628"/>
                    <a:pt x="170" y="630"/>
                    <a:pt x="169" y="632"/>
                  </a:cubicBezTo>
                  <a:cubicBezTo>
                    <a:pt x="166" y="637"/>
                    <a:pt x="165" y="642"/>
                    <a:pt x="165" y="648"/>
                  </a:cubicBezTo>
                  <a:cubicBezTo>
                    <a:pt x="165" y="653"/>
                    <a:pt x="167" y="658"/>
                    <a:pt x="171" y="662"/>
                  </a:cubicBezTo>
                  <a:cubicBezTo>
                    <a:pt x="173" y="664"/>
                    <a:pt x="175" y="666"/>
                    <a:pt x="178" y="667"/>
                  </a:cubicBezTo>
                  <a:cubicBezTo>
                    <a:pt x="179" y="668"/>
                    <a:pt x="181" y="668"/>
                    <a:pt x="182" y="668"/>
                  </a:cubicBezTo>
                  <a:cubicBezTo>
                    <a:pt x="183" y="669"/>
                    <a:pt x="184" y="669"/>
                    <a:pt x="184" y="669"/>
                  </a:cubicBezTo>
                  <a:cubicBezTo>
                    <a:pt x="185" y="669"/>
                    <a:pt x="185" y="669"/>
                    <a:pt x="185" y="669"/>
                  </a:cubicBezTo>
                  <a:cubicBezTo>
                    <a:pt x="186" y="669"/>
                    <a:pt x="186" y="669"/>
                    <a:pt x="186" y="669"/>
                  </a:cubicBezTo>
                  <a:cubicBezTo>
                    <a:pt x="199" y="669"/>
                    <a:pt x="199" y="669"/>
                    <a:pt x="199" y="669"/>
                  </a:cubicBezTo>
                  <a:cubicBezTo>
                    <a:pt x="224" y="669"/>
                    <a:pt x="224" y="669"/>
                    <a:pt x="224" y="669"/>
                  </a:cubicBezTo>
                  <a:cubicBezTo>
                    <a:pt x="257" y="669"/>
                    <a:pt x="290" y="670"/>
                    <a:pt x="325" y="669"/>
                  </a:cubicBezTo>
                  <a:cubicBezTo>
                    <a:pt x="325" y="670"/>
                    <a:pt x="325" y="670"/>
                    <a:pt x="325" y="670"/>
                  </a:cubicBezTo>
                  <a:cubicBezTo>
                    <a:pt x="311" y="670"/>
                    <a:pt x="311" y="670"/>
                    <a:pt x="311" y="670"/>
                  </a:cubicBezTo>
                  <a:cubicBezTo>
                    <a:pt x="298" y="670"/>
                    <a:pt x="298" y="670"/>
                    <a:pt x="298" y="670"/>
                  </a:cubicBezTo>
                  <a:cubicBezTo>
                    <a:pt x="273" y="670"/>
                    <a:pt x="248" y="670"/>
                    <a:pt x="223" y="670"/>
                  </a:cubicBezTo>
                  <a:cubicBezTo>
                    <a:pt x="198" y="670"/>
                    <a:pt x="198" y="670"/>
                    <a:pt x="198" y="670"/>
                  </a:cubicBezTo>
                  <a:cubicBezTo>
                    <a:pt x="186" y="670"/>
                    <a:pt x="186" y="670"/>
                    <a:pt x="186" y="670"/>
                  </a:cubicBezTo>
                  <a:cubicBezTo>
                    <a:pt x="185" y="670"/>
                    <a:pt x="185" y="670"/>
                    <a:pt x="185" y="670"/>
                  </a:cubicBezTo>
                  <a:cubicBezTo>
                    <a:pt x="184" y="670"/>
                    <a:pt x="184" y="670"/>
                    <a:pt x="184" y="670"/>
                  </a:cubicBezTo>
                  <a:cubicBezTo>
                    <a:pt x="183" y="670"/>
                    <a:pt x="182" y="669"/>
                    <a:pt x="181" y="669"/>
                  </a:cubicBezTo>
                  <a:cubicBezTo>
                    <a:pt x="180" y="669"/>
                    <a:pt x="178" y="669"/>
                    <a:pt x="177" y="668"/>
                  </a:cubicBezTo>
                  <a:cubicBezTo>
                    <a:pt x="174" y="667"/>
                    <a:pt x="172" y="665"/>
                    <a:pt x="170" y="663"/>
                  </a:cubicBezTo>
                  <a:cubicBezTo>
                    <a:pt x="166" y="658"/>
                    <a:pt x="164" y="653"/>
                    <a:pt x="164" y="648"/>
                  </a:cubicBezTo>
                  <a:cubicBezTo>
                    <a:pt x="164" y="642"/>
                    <a:pt x="165" y="637"/>
                    <a:pt x="168" y="632"/>
                  </a:cubicBezTo>
                  <a:cubicBezTo>
                    <a:pt x="170" y="630"/>
                    <a:pt x="172" y="627"/>
                    <a:pt x="174" y="626"/>
                  </a:cubicBezTo>
                  <a:cubicBezTo>
                    <a:pt x="176" y="624"/>
                    <a:pt x="179" y="623"/>
                    <a:pt x="182" y="623"/>
                  </a:cubicBezTo>
                  <a:cubicBezTo>
                    <a:pt x="182" y="623"/>
                    <a:pt x="183" y="623"/>
                    <a:pt x="183" y="623"/>
                  </a:cubicBezTo>
                  <a:cubicBezTo>
                    <a:pt x="183" y="623"/>
                    <a:pt x="183" y="623"/>
                    <a:pt x="183" y="623"/>
                  </a:cubicBezTo>
                  <a:close/>
                  <a:moveTo>
                    <a:pt x="248" y="379"/>
                  </a:moveTo>
                  <a:cubicBezTo>
                    <a:pt x="251" y="377"/>
                    <a:pt x="253" y="375"/>
                    <a:pt x="255" y="372"/>
                  </a:cubicBezTo>
                  <a:cubicBezTo>
                    <a:pt x="259" y="368"/>
                    <a:pt x="259" y="368"/>
                    <a:pt x="259" y="368"/>
                  </a:cubicBezTo>
                  <a:cubicBezTo>
                    <a:pt x="260" y="368"/>
                    <a:pt x="261" y="369"/>
                    <a:pt x="262" y="369"/>
                  </a:cubicBezTo>
                  <a:cubicBezTo>
                    <a:pt x="262" y="369"/>
                    <a:pt x="262" y="369"/>
                    <a:pt x="262" y="369"/>
                  </a:cubicBezTo>
                  <a:cubicBezTo>
                    <a:pt x="263" y="370"/>
                    <a:pt x="263" y="370"/>
                    <a:pt x="263" y="370"/>
                  </a:cubicBezTo>
                  <a:cubicBezTo>
                    <a:pt x="264" y="370"/>
                    <a:pt x="264" y="370"/>
                    <a:pt x="264" y="370"/>
                  </a:cubicBezTo>
                  <a:cubicBezTo>
                    <a:pt x="266" y="371"/>
                    <a:pt x="266" y="371"/>
                    <a:pt x="266" y="371"/>
                  </a:cubicBezTo>
                  <a:cubicBezTo>
                    <a:pt x="270" y="372"/>
                    <a:pt x="273" y="373"/>
                    <a:pt x="276" y="374"/>
                  </a:cubicBezTo>
                  <a:cubicBezTo>
                    <a:pt x="283" y="376"/>
                    <a:pt x="290" y="377"/>
                    <a:pt x="297" y="377"/>
                  </a:cubicBezTo>
                  <a:cubicBezTo>
                    <a:pt x="304" y="377"/>
                    <a:pt x="311" y="377"/>
                    <a:pt x="318" y="376"/>
                  </a:cubicBezTo>
                  <a:cubicBezTo>
                    <a:pt x="321" y="375"/>
                    <a:pt x="324" y="375"/>
                    <a:pt x="328" y="374"/>
                  </a:cubicBezTo>
                  <a:cubicBezTo>
                    <a:pt x="330" y="373"/>
                    <a:pt x="330" y="373"/>
                    <a:pt x="330" y="373"/>
                  </a:cubicBezTo>
                  <a:cubicBezTo>
                    <a:pt x="332" y="372"/>
                    <a:pt x="332" y="372"/>
                    <a:pt x="332" y="372"/>
                  </a:cubicBezTo>
                  <a:cubicBezTo>
                    <a:pt x="333" y="372"/>
                    <a:pt x="334" y="372"/>
                    <a:pt x="334" y="371"/>
                  </a:cubicBezTo>
                  <a:cubicBezTo>
                    <a:pt x="334" y="372"/>
                    <a:pt x="334" y="372"/>
                    <a:pt x="335" y="372"/>
                  </a:cubicBezTo>
                  <a:cubicBezTo>
                    <a:pt x="335" y="373"/>
                    <a:pt x="335" y="373"/>
                    <a:pt x="335" y="374"/>
                  </a:cubicBezTo>
                  <a:cubicBezTo>
                    <a:pt x="336" y="375"/>
                    <a:pt x="336" y="375"/>
                    <a:pt x="336" y="375"/>
                  </a:cubicBezTo>
                  <a:cubicBezTo>
                    <a:pt x="336" y="376"/>
                    <a:pt x="336" y="376"/>
                    <a:pt x="336" y="376"/>
                  </a:cubicBezTo>
                  <a:cubicBezTo>
                    <a:pt x="336" y="376"/>
                    <a:pt x="337" y="377"/>
                    <a:pt x="337" y="378"/>
                  </a:cubicBezTo>
                  <a:cubicBezTo>
                    <a:pt x="338" y="380"/>
                    <a:pt x="340" y="383"/>
                    <a:pt x="341" y="386"/>
                  </a:cubicBezTo>
                  <a:cubicBezTo>
                    <a:pt x="345" y="391"/>
                    <a:pt x="348" y="396"/>
                    <a:pt x="352" y="400"/>
                  </a:cubicBezTo>
                  <a:cubicBezTo>
                    <a:pt x="356" y="405"/>
                    <a:pt x="361" y="409"/>
                    <a:pt x="365" y="413"/>
                  </a:cubicBezTo>
                  <a:cubicBezTo>
                    <a:pt x="368" y="415"/>
                    <a:pt x="370" y="416"/>
                    <a:pt x="373" y="418"/>
                  </a:cubicBezTo>
                  <a:cubicBezTo>
                    <a:pt x="375" y="419"/>
                    <a:pt x="375" y="419"/>
                    <a:pt x="375" y="419"/>
                  </a:cubicBezTo>
                  <a:cubicBezTo>
                    <a:pt x="376" y="420"/>
                    <a:pt x="376" y="420"/>
                    <a:pt x="376" y="420"/>
                  </a:cubicBezTo>
                  <a:cubicBezTo>
                    <a:pt x="376" y="420"/>
                    <a:pt x="377" y="420"/>
                    <a:pt x="378" y="421"/>
                  </a:cubicBezTo>
                  <a:cubicBezTo>
                    <a:pt x="372" y="434"/>
                    <a:pt x="372" y="434"/>
                    <a:pt x="372" y="434"/>
                  </a:cubicBezTo>
                  <a:cubicBezTo>
                    <a:pt x="369" y="440"/>
                    <a:pt x="367" y="445"/>
                    <a:pt x="364" y="451"/>
                  </a:cubicBezTo>
                  <a:cubicBezTo>
                    <a:pt x="359" y="462"/>
                    <a:pt x="355" y="473"/>
                    <a:pt x="350" y="484"/>
                  </a:cubicBezTo>
                  <a:cubicBezTo>
                    <a:pt x="355" y="473"/>
                    <a:pt x="359" y="462"/>
                    <a:pt x="364" y="451"/>
                  </a:cubicBezTo>
                  <a:cubicBezTo>
                    <a:pt x="367" y="445"/>
                    <a:pt x="369" y="439"/>
                    <a:pt x="371" y="434"/>
                  </a:cubicBezTo>
                  <a:cubicBezTo>
                    <a:pt x="377" y="421"/>
                    <a:pt x="377" y="421"/>
                    <a:pt x="377" y="421"/>
                  </a:cubicBezTo>
                  <a:cubicBezTo>
                    <a:pt x="377" y="420"/>
                    <a:pt x="376" y="420"/>
                    <a:pt x="376" y="420"/>
                  </a:cubicBezTo>
                  <a:cubicBezTo>
                    <a:pt x="375" y="419"/>
                    <a:pt x="375" y="419"/>
                    <a:pt x="375" y="419"/>
                  </a:cubicBezTo>
                  <a:cubicBezTo>
                    <a:pt x="373" y="418"/>
                    <a:pt x="373" y="418"/>
                    <a:pt x="373" y="418"/>
                  </a:cubicBezTo>
                  <a:cubicBezTo>
                    <a:pt x="370" y="417"/>
                    <a:pt x="368" y="415"/>
                    <a:pt x="365" y="413"/>
                  </a:cubicBezTo>
                  <a:cubicBezTo>
                    <a:pt x="360" y="409"/>
                    <a:pt x="356" y="405"/>
                    <a:pt x="352" y="400"/>
                  </a:cubicBezTo>
                  <a:cubicBezTo>
                    <a:pt x="348" y="396"/>
                    <a:pt x="344" y="391"/>
                    <a:pt x="341" y="386"/>
                  </a:cubicBezTo>
                  <a:cubicBezTo>
                    <a:pt x="340" y="383"/>
                    <a:pt x="338" y="380"/>
                    <a:pt x="337" y="378"/>
                  </a:cubicBezTo>
                  <a:cubicBezTo>
                    <a:pt x="336" y="376"/>
                    <a:pt x="336" y="376"/>
                    <a:pt x="336" y="376"/>
                  </a:cubicBezTo>
                  <a:cubicBezTo>
                    <a:pt x="336" y="375"/>
                    <a:pt x="336" y="375"/>
                    <a:pt x="336" y="375"/>
                  </a:cubicBezTo>
                  <a:cubicBezTo>
                    <a:pt x="335" y="374"/>
                    <a:pt x="335" y="374"/>
                    <a:pt x="335" y="374"/>
                  </a:cubicBezTo>
                  <a:cubicBezTo>
                    <a:pt x="335" y="373"/>
                    <a:pt x="335" y="373"/>
                    <a:pt x="335" y="372"/>
                  </a:cubicBezTo>
                  <a:cubicBezTo>
                    <a:pt x="334" y="372"/>
                    <a:pt x="334" y="372"/>
                    <a:pt x="334" y="371"/>
                  </a:cubicBezTo>
                  <a:cubicBezTo>
                    <a:pt x="334" y="372"/>
                    <a:pt x="333" y="372"/>
                    <a:pt x="332" y="372"/>
                  </a:cubicBezTo>
                  <a:cubicBezTo>
                    <a:pt x="330" y="373"/>
                    <a:pt x="330" y="373"/>
                    <a:pt x="330" y="373"/>
                  </a:cubicBezTo>
                  <a:cubicBezTo>
                    <a:pt x="328" y="374"/>
                    <a:pt x="328" y="374"/>
                    <a:pt x="328" y="374"/>
                  </a:cubicBezTo>
                  <a:cubicBezTo>
                    <a:pt x="324" y="375"/>
                    <a:pt x="321" y="375"/>
                    <a:pt x="318" y="376"/>
                  </a:cubicBezTo>
                  <a:cubicBezTo>
                    <a:pt x="311" y="377"/>
                    <a:pt x="304" y="378"/>
                    <a:pt x="297" y="377"/>
                  </a:cubicBezTo>
                  <a:cubicBezTo>
                    <a:pt x="290" y="377"/>
                    <a:pt x="283" y="376"/>
                    <a:pt x="276" y="374"/>
                  </a:cubicBezTo>
                  <a:cubicBezTo>
                    <a:pt x="273" y="374"/>
                    <a:pt x="270" y="373"/>
                    <a:pt x="266" y="371"/>
                  </a:cubicBezTo>
                  <a:cubicBezTo>
                    <a:pt x="265" y="371"/>
                    <a:pt x="265" y="371"/>
                    <a:pt x="264" y="370"/>
                  </a:cubicBezTo>
                  <a:cubicBezTo>
                    <a:pt x="263" y="370"/>
                    <a:pt x="263" y="370"/>
                    <a:pt x="263" y="370"/>
                  </a:cubicBezTo>
                  <a:cubicBezTo>
                    <a:pt x="262" y="370"/>
                    <a:pt x="262" y="370"/>
                    <a:pt x="262" y="370"/>
                  </a:cubicBezTo>
                  <a:cubicBezTo>
                    <a:pt x="262" y="369"/>
                    <a:pt x="262" y="369"/>
                    <a:pt x="262" y="369"/>
                  </a:cubicBezTo>
                  <a:cubicBezTo>
                    <a:pt x="261" y="369"/>
                    <a:pt x="260" y="369"/>
                    <a:pt x="259" y="368"/>
                  </a:cubicBezTo>
                  <a:cubicBezTo>
                    <a:pt x="258" y="369"/>
                    <a:pt x="257" y="370"/>
                    <a:pt x="255" y="373"/>
                  </a:cubicBezTo>
                  <a:cubicBezTo>
                    <a:pt x="253" y="375"/>
                    <a:pt x="250" y="377"/>
                    <a:pt x="248" y="379"/>
                  </a:cubicBezTo>
                  <a:cubicBezTo>
                    <a:pt x="244" y="384"/>
                    <a:pt x="239" y="388"/>
                    <a:pt x="235" y="392"/>
                  </a:cubicBezTo>
                  <a:cubicBezTo>
                    <a:pt x="234" y="393"/>
                    <a:pt x="235" y="393"/>
                    <a:pt x="236" y="393"/>
                  </a:cubicBezTo>
                  <a:cubicBezTo>
                    <a:pt x="236" y="392"/>
                    <a:pt x="238" y="391"/>
                    <a:pt x="242" y="388"/>
                  </a:cubicBezTo>
                  <a:cubicBezTo>
                    <a:pt x="244" y="386"/>
                    <a:pt x="247" y="384"/>
                    <a:pt x="251" y="380"/>
                  </a:cubicBezTo>
                  <a:cubicBezTo>
                    <a:pt x="252" y="378"/>
                    <a:pt x="254" y="377"/>
                    <a:pt x="256" y="374"/>
                  </a:cubicBezTo>
                  <a:cubicBezTo>
                    <a:pt x="259" y="372"/>
                    <a:pt x="259" y="372"/>
                    <a:pt x="259" y="372"/>
                  </a:cubicBezTo>
                  <a:cubicBezTo>
                    <a:pt x="259" y="371"/>
                    <a:pt x="259" y="371"/>
                    <a:pt x="260" y="371"/>
                  </a:cubicBezTo>
                  <a:cubicBezTo>
                    <a:pt x="260" y="371"/>
                    <a:pt x="260" y="371"/>
                    <a:pt x="260" y="371"/>
                  </a:cubicBezTo>
                  <a:cubicBezTo>
                    <a:pt x="261" y="371"/>
                    <a:pt x="261" y="371"/>
                    <a:pt x="261" y="371"/>
                  </a:cubicBezTo>
                  <a:cubicBezTo>
                    <a:pt x="262" y="372"/>
                    <a:pt x="262" y="372"/>
                    <a:pt x="262" y="372"/>
                  </a:cubicBezTo>
                  <a:cubicBezTo>
                    <a:pt x="264" y="373"/>
                    <a:pt x="266" y="374"/>
                    <a:pt x="268" y="374"/>
                  </a:cubicBezTo>
                  <a:cubicBezTo>
                    <a:pt x="273" y="376"/>
                    <a:pt x="277" y="377"/>
                    <a:pt x="282" y="378"/>
                  </a:cubicBezTo>
                  <a:cubicBezTo>
                    <a:pt x="291" y="379"/>
                    <a:pt x="299" y="379"/>
                    <a:pt x="307" y="379"/>
                  </a:cubicBezTo>
                  <a:cubicBezTo>
                    <a:pt x="312" y="379"/>
                    <a:pt x="317" y="378"/>
                    <a:pt x="323" y="377"/>
                  </a:cubicBezTo>
                  <a:cubicBezTo>
                    <a:pt x="325" y="377"/>
                    <a:pt x="328" y="376"/>
                    <a:pt x="331" y="375"/>
                  </a:cubicBezTo>
                  <a:cubicBezTo>
                    <a:pt x="332" y="375"/>
                    <a:pt x="332" y="375"/>
                    <a:pt x="332" y="375"/>
                  </a:cubicBezTo>
                  <a:cubicBezTo>
                    <a:pt x="333" y="374"/>
                    <a:pt x="333" y="374"/>
                    <a:pt x="333" y="374"/>
                  </a:cubicBezTo>
                  <a:cubicBezTo>
                    <a:pt x="333" y="375"/>
                    <a:pt x="333" y="375"/>
                    <a:pt x="333" y="375"/>
                  </a:cubicBezTo>
                  <a:cubicBezTo>
                    <a:pt x="334" y="376"/>
                    <a:pt x="334" y="376"/>
                    <a:pt x="334" y="376"/>
                  </a:cubicBezTo>
                  <a:cubicBezTo>
                    <a:pt x="334" y="376"/>
                    <a:pt x="334" y="376"/>
                    <a:pt x="334" y="376"/>
                  </a:cubicBezTo>
                  <a:cubicBezTo>
                    <a:pt x="334" y="377"/>
                    <a:pt x="334" y="377"/>
                    <a:pt x="334" y="377"/>
                  </a:cubicBezTo>
                  <a:cubicBezTo>
                    <a:pt x="334" y="378"/>
                    <a:pt x="334" y="378"/>
                    <a:pt x="334" y="378"/>
                  </a:cubicBezTo>
                  <a:cubicBezTo>
                    <a:pt x="336" y="380"/>
                    <a:pt x="337" y="383"/>
                    <a:pt x="339" y="386"/>
                  </a:cubicBezTo>
                  <a:cubicBezTo>
                    <a:pt x="342" y="391"/>
                    <a:pt x="345" y="397"/>
                    <a:pt x="350" y="401"/>
                  </a:cubicBezTo>
                  <a:cubicBezTo>
                    <a:pt x="354" y="406"/>
                    <a:pt x="358" y="411"/>
                    <a:pt x="363" y="415"/>
                  </a:cubicBezTo>
                  <a:cubicBezTo>
                    <a:pt x="366" y="417"/>
                    <a:pt x="369" y="418"/>
                    <a:pt x="371" y="420"/>
                  </a:cubicBezTo>
                  <a:cubicBezTo>
                    <a:pt x="374" y="421"/>
                    <a:pt x="374" y="421"/>
                    <a:pt x="374" y="421"/>
                  </a:cubicBezTo>
                  <a:cubicBezTo>
                    <a:pt x="374" y="422"/>
                    <a:pt x="374" y="422"/>
                    <a:pt x="374" y="422"/>
                  </a:cubicBezTo>
                  <a:cubicBezTo>
                    <a:pt x="374" y="422"/>
                    <a:pt x="374" y="422"/>
                    <a:pt x="374" y="423"/>
                  </a:cubicBezTo>
                  <a:cubicBezTo>
                    <a:pt x="372" y="428"/>
                    <a:pt x="372" y="428"/>
                    <a:pt x="372" y="428"/>
                  </a:cubicBezTo>
                  <a:cubicBezTo>
                    <a:pt x="366" y="440"/>
                    <a:pt x="366" y="440"/>
                    <a:pt x="366" y="440"/>
                  </a:cubicBezTo>
                  <a:cubicBezTo>
                    <a:pt x="363" y="448"/>
                    <a:pt x="360" y="456"/>
                    <a:pt x="356" y="464"/>
                  </a:cubicBezTo>
                  <a:cubicBezTo>
                    <a:pt x="350" y="480"/>
                    <a:pt x="344" y="495"/>
                    <a:pt x="338" y="511"/>
                  </a:cubicBezTo>
                  <a:cubicBezTo>
                    <a:pt x="330" y="534"/>
                    <a:pt x="322" y="557"/>
                    <a:pt x="315" y="580"/>
                  </a:cubicBezTo>
                  <a:cubicBezTo>
                    <a:pt x="314" y="585"/>
                    <a:pt x="312" y="591"/>
                    <a:pt x="310" y="597"/>
                  </a:cubicBezTo>
                  <a:cubicBezTo>
                    <a:pt x="308" y="606"/>
                    <a:pt x="308" y="606"/>
                    <a:pt x="308" y="606"/>
                  </a:cubicBezTo>
                  <a:cubicBezTo>
                    <a:pt x="307" y="608"/>
                    <a:pt x="307" y="608"/>
                    <a:pt x="307" y="608"/>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6" y="609"/>
                    <a:pt x="306" y="609"/>
                    <a:pt x="306" y="609"/>
                  </a:cubicBezTo>
                  <a:cubicBezTo>
                    <a:pt x="304" y="609"/>
                    <a:pt x="304" y="609"/>
                    <a:pt x="304" y="609"/>
                  </a:cubicBezTo>
                  <a:cubicBezTo>
                    <a:pt x="295" y="609"/>
                    <a:pt x="295" y="609"/>
                    <a:pt x="295" y="609"/>
                  </a:cubicBezTo>
                  <a:cubicBezTo>
                    <a:pt x="286" y="609"/>
                    <a:pt x="286" y="609"/>
                    <a:pt x="286" y="609"/>
                  </a:cubicBezTo>
                  <a:cubicBezTo>
                    <a:pt x="286" y="609"/>
                    <a:pt x="286" y="609"/>
                    <a:pt x="286" y="609"/>
                  </a:cubicBezTo>
                  <a:cubicBezTo>
                    <a:pt x="286" y="609"/>
                    <a:pt x="286" y="609"/>
                    <a:pt x="286" y="609"/>
                  </a:cubicBezTo>
                  <a:cubicBezTo>
                    <a:pt x="280" y="587"/>
                    <a:pt x="280" y="587"/>
                    <a:pt x="280" y="587"/>
                  </a:cubicBezTo>
                  <a:cubicBezTo>
                    <a:pt x="277" y="579"/>
                    <a:pt x="275" y="571"/>
                    <a:pt x="272" y="563"/>
                  </a:cubicBezTo>
                  <a:cubicBezTo>
                    <a:pt x="267" y="547"/>
                    <a:pt x="262" y="531"/>
                    <a:pt x="256" y="515"/>
                  </a:cubicBezTo>
                  <a:cubicBezTo>
                    <a:pt x="246" y="484"/>
                    <a:pt x="234" y="454"/>
                    <a:pt x="222" y="429"/>
                  </a:cubicBezTo>
                  <a:cubicBezTo>
                    <a:pt x="217" y="418"/>
                    <a:pt x="214" y="411"/>
                    <a:pt x="211" y="408"/>
                  </a:cubicBezTo>
                  <a:cubicBezTo>
                    <a:pt x="210" y="406"/>
                    <a:pt x="210" y="405"/>
                    <a:pt x="209" y="405"/>
                  </a:cubicBezTo>
                  <a:cubicBezTo>
                    <a:pt x="212" y="404"/>
                    <a:pt x="215" y="402"/>
                    <a:pt x="220" y="400"/>
                  </a:cubicBezTo>
                  <a:cubicBezTo>
                    <a:pt x="223" y="398"/>
                    <a:pt x="226" y="395"/>
                    <a:pt x="229" y="393"/>
                  </a:cubicBezTo>
                  <a:cubicBezTo>
                    <a:pt x="232" y="391"/>
                    <a:pt x="234" y="389"/>
                    <a:pt x="234" y="389"/>
                  </a:cubicBezTo>
                  <a:cubicBezTo>
                    <a:pt x="237" y="388"/>
                    <a:pt x="236" y="389"/>
                    <a:pt x="235" y="391"/>
                  </a:cubicBezTo>
                  <a:cubicBezTo>
                    <a:pt x="240" y="387"/>
                    <a:pt x="244" y="383"/>
                    <a:pt x="248" y="379"/>
                  </a:cubicBezTo>
                  <a:close/>
                  <a:moveTo>
                    <a:pt x="318" y="622"/>
                  </a:moveTo>
                  <a:cubicBezTo>
                    <a:pt x="319" y="621"/>
                    <a:pt x="319" y="621"/>
                    <a:pt x="319" y="621"/>
                  </a:cubicBezTo>
                  <a:cubicBezTo>
                    <a:pt x="323" y="606"/>
                    <a:pt x="323" y="606"/>
                    <a:pt x="323" y="606"/>
                  </a:cubicBezTo>
                  <a:cubicBezTo>
                    <a:pt x="325" y="599"/>
                    <a:pt x="327" y="592"/>
                    <a:pt x="329" y="585"/>
                  </a:cubicBezTo>
                  <a:cubicBezTo>
                    <a:pt x="337" y="557"/>
                    <a:pt x="346" y="530"/>
                    <a:pt x="356" y="502"/>
                  </a:cubicBezTo>
                  <a:cubicBezTo>
                    <a:pt x="361" y="489"/>
                    <a:pt x="366" y="475"/>
                    <a:pt x="372" y="462"/>
                  </a:cubicBezTo>
                  <a:cubicBezTo>
                    <a:pt x="374" y="455"/>
                    <a:pt x="377" y="448"/>
                    <a:pt x="380" y="442"/>
                  </a:cubicBezTo>
                  <a:cubicBezTo>
                    <a:pt x="385" y="432"/>
                    <a:pt x="385" y="432"/>
                    <a:pt x="385" y="432"/>
                  </a:cubicBezTo>
                  <a:cubicBezTo>
                    <a:pt x="392" y="416"/>
                    <a:pt x="392" y="416"/>
                    <a:pt x="392" y="416"/>
                  </a:cubicBezTo>
                  <a:cubicBezTo>
                    <a:pt x="386" y="413"/>
                    <a:pt x="386" y="413"/>
                    <a:pt x="386" y="413"/>
                  </a:cubicBezTo>
                  <a:cubicBezTo>
                    <a:pt x="385" y="412"/>
                    <a:pt x="384" y="412"/>
                    <a:pt x="383" y="411"/>
                  </a:cubicBezTo>
                  <a:cubicBezTo>
                    <a:pt x="381" y="410"/>
                    <a:pt x="381" y="410"/>
                    <a:pt x="381" y="410"/>
                  </a:cubicBezTo>
                  <a:cubicBezTo>
                    <a:pt x="381" y="410"/>
                    <a:pt x="381" y="410"/>
                    <a:pt x="380" y="410"/>
                  </a:cubicBezTo>
                  <a:cubicBezTo>
                    <a:pt x="380" y="410"/>
                    <a:pt x="380" y="410"/>
                    <a:pt x="380" y="410"/>
                  </a:cubicBezTo>
                  <a:cubicBezTo>
                    <a:pt x="378" y="409"/>
                    <a:pt x="376" y="407"/>
                    <a:pt x="374" y="406"/>
                  </a:cubicBezTo>
                  <a:cubicBezTo>
                    <a:pt x="371" y="404"/>
                    <a:pt x="367" y="401"/>
                    <a:pt x="364" y="398"/>
                  </a:cubicBezTo>
                  <a:cubicBezTo>
                    <a:pt x="358" y="392"/>
                    <a:pt x="353" y="385"/>
                    <a:pt x="349" y="377"/>
                  </a:cubicBezTo>
                  <a:cubicBezTo>
                    <a:pt x="353" y="385"/>
                    <a:pt x="358" y="392"/>
                    <a:pt x="364" y="398"/>
                  </a:cubicBezTo>
                  <a:cubicBezTo>
                    <a:pt x="367" y="401"/>
                    <a:pt x="371" y="404"/>
                    <a:pt x="374" y="406"/>
                  </a:cubicBezTo>
                  <a:cubicBezTo>
                    <a:pt x="376" y="407"/>
                    <a:pt x="378" y="409"/>
                    <a:pt x="380" y="410"/>
                  </a:cubicBezTo>
                  <a:cubicBezTo>
                    <a:pt x="383" y="412"/>
                    <a:pt x="388" y="414"/>
                    <a:pt x="391" y="416"/>
                  </a:cubicBezTo>
                  <a:cubicBezTo>
                    <a:pt x="384" y="433"/>
                    <a:pt x="384" y="433"/>
                    <a:pt x="384" y="433"/>
                  </a:cubicBezTo>
                  <a:cubicBezTo>
                    <a:pt x="379" y="445"/>
                    <a:pt x="379" y="445"/>
                    <a:pt x="379" y="445"/>
                  </a:cubicBezTo>
                  <a:cubicBezTo>
                    <a:pt x="375" y="452"/>
                    <a:pt x="372" y="460"/>
                    <a:pt x="369" y="468"/>
                  </a:cubicBezTo>
                  <a:cubicBezTo>
                    <a:pt x="363" y="483"/>
                    <a:pt x="357" y="499"/>
                    <a:pt x="351" y="515"/>
                  </a:cubicBezTo>
                  <a:cubicBezTo>
                    <a:pt x="340" y="546"/>
                    <a:pt x="330" y="578"/>
                    <a:pt x="321" y="612"/>
                  </a:cubicBezTo>
                  <a:cubicBezTo>
                    <a:pt x="321" y="611"/>
                    <a:pt x="321" y="609"/>
                    <a:pt x="320" y="612"/>
                  </a:cubicBezTo>
                  <a:cubicBezTo>
                    <a:pt x="329" y="579"/>
                    <a:pt x="339" y="546"/>
                    <a:pt x="350" y="515"/>
                  </a:cubicBezTo>
                  <a:cubicBezTo>
                    <a:pt x="356" y="499"/>
                    <a:pt x="362" y="483"/>
                    <a:pt x="368" y="468"/>
                  </a:cubicBezTo>
                  <a:cubicBezTo>
                    <a:pt x="371" y="460"/>
                    <a:pt x="375" y="452"/>
                    <a:pt x="378" y="444"/>
                  </a:cubicBezTo>
                  <a:cubicBezTo>
                    <a:pt x="383" y="433"/>
                    <a:pt x="383" y="433"/>
                    <a:pt x="383" y="433"/>
                  </a:cubicBezTo>
                  <a:cubicBezTo>
                    <a:pt x="391" y="416"/>
                    <a:pt x="391" y="416"/>
                    <a:pt x="391" y="416"/>
                  </a:cubicBezTo>
                  <a:cubicBezTo>
                    <a:pt x="384" y="413"/>
                    <a:pt x="384" y="413"/>
                    <a:pt x="384" y="413"/>
                  </a:cubicBezTo>
                  <a:cubicBezTo>
                    <a:pt x="383" y="413"/>
                    <a:pt x="383" y="412"/>
                    <a:pt x="382" y="412"/>
                  </a:cubicBezTo>
                  <a:cubicBezTo>
                    <a:pt x="380" y="411"/>
                    <a:pt x="380" y="411"/>
                    <a:pt x="380" y="411"/>
                  </a:cubicBezTo>
                  <a:cubicBezTo>
                    <a:pt x="379" y="410"/>
                    <a:pt x="379" y="410"/>
                    <a:pt x="379" y="410"/>
                  </a:cubicBezTo>
                  <a:cubicBezTo>
                    <a:pt x="377" y="409"/>
                    <a:pt x="375" y="408"/>
                    <a:pt x="373" y="406"/>
                  </a:cubicBezTo>
                  <a:cubicBezTo>
                    <a:pt x="369" y="404"/>
                    <a:pt x="366" y="401"/>
                    <a:pt x="363" y="397"/>
                  </a:cubicBezTo>
                  <a:cubicBezTo>
                    <a:pt x="356" y="391"/>
                    <a:pt x="350" y="383"/>
                    <a:pt x="346" y="374"/>
                  </a:cubicBezTo>
                  <a:cubicBezTo>
                    <a:pt x="347" y="374"/>
                    <a:pt x="347" y="374"/>
                    <a:pt x="347" y="374"/>
                  </a:cubicBezTo>
                  <a:cubicBezTo>
                    <a:pt x="347" y="373"/>
                    <a:pt x="346" y="372"/>
                    <a:pt x="346" y="372"/>
                  </a:cubicBezTo>
                  <a:cubicBezTo>
                    <a:pt x="346" y="371"/>
                    <a:pt x="346" y="371"/>
                    <a:pt x="346" y="371"/>
                  </a:cubicBezTo>
                  <a:cubicBezTo>
                    <a:pt x="345" y="371"/>
                    <a:pt x="345" y="371"/>
                    <a:pt x="345" y="371"/>
                  </a:cubicBezTo>
                  <a:cubicBezTo>
                    <a:pt x="345" y="370"/>
                    <a:pt x="345" y="370"/>
                    <a:pt x="345" y="370"/>
                  </a:cubicBezTo>
                  <a:cubicBezTo>
                    <a:pt x="344" y="368"/>
                    <a:pt x="344" y="368"/>
                    <a:pt x="344" y="368"/>
                  </a:cubicBezTo>
                  <a:cubicBezTo>
                    <a:pt x="343" y="364"/>
                    <a:pt x="342" y="361"/>
                    <a:pt x="340" y="358"/>
                  </a:cubicBezTo>
                  <a:cubicBezTo>
                    <a:pt x="337" y="359"/>
                    <a:pt x="334" y="360"/>
                    <a:pt x="331" y="361"/>
                  </a:cubicBezTo>
                  <a:cubicBezTo>
                    <a:pt x="330" y="362"/>
                    <a:pt x="330" y="362"/>
                    <a:pt x="329" y="362"/>
                  </a:cubicBezTo>
                  <a:cubicBezTo>
                    <a:pt x="327" y="363"/>
                    <a:pt x="327" y="363"/>
                    <a:pt x="327" y="363"/>
                  </a:cubicBezTo>
                  <a:cubicBezTo>
                    <a:pt x="325" y="363"/>
                    <a:pt x="325" y="363"/>
                    <a:pt x="325" y="363"/>
                  </a:cubicBezTo>
                  <a:cubicBezTo>
                    <a:pt x="322" y="364"/>
                    <a:pt x="319" y="365"/>
                    <a:pt x="316" y="365"/>
                  </a:cubicBezTo>
                  <a:cubicBezTo>
                    <a:pt x="310" y="366"/>
                    <a:pt x="304" y="367"/>
                    <a:pt x="297" y="367"/>
                  </a:cubicBezTo>
                  <a:cubicBezTo>
                    <a:pt x="291" y="366"/>
                    <a:pt x="285" y="365"/>
                    <a:pt x="279" y="364"/>
                  </a:cubicBezTo>
                  <a:cubicBezTo>
                    <a:pt x="276" y="363"/>
                    <a:pt x="273" y="362"/>
                    <a:pt x="270" y="361"/>
                  </a:cubicBezTo>
                  <a:cubicBezTo>
                    <a:pt x="269" y="361"/>
                    <a:pt x="269" y="361"/>
                    <a:pt x="268" y="360"/>
                  </a:cubicBezTo>
                  <a:cubicBezTo>
                    <a:pt x="267" y="360"/>
                    <a:pt x="267" y="360"/>
                    <a:pt x="267" y="360"/>
                  </a:cubicBezTo>
                  <a:cubicBezTo>
                    <a:pt x="266" y="360"/>
                    <a:pt x="266" y="360"/>
                    <a:pt x="266" y="360"/>
                  </a:cubicBezTo>
                  <a:cubicBezTo>
                    <a:pt x="265" y="359"/>
                    <a:pt x="265" y="359"/>
                    <a:pt x="265" y="359"/>
                  </a:cubicBezTo>
                  <a:cubicBezTo>
                    <a:pt x="263" y="358"/>
                    <a:pt x="263" y="358"/>
                    <a:pt x="263" y="358"/>
                  </a:cubicBezTo>
                  <a:cubicBezTo>
                    <a:pt x="261" y="357"/>
                    <a:pt x="261" y="357"/>
                    <a:pt x="261" y="357"/>
                  </a:cubicBezTo>
                  <a:cubicBezTo>
                    <a:pt x="256" y="354"/>
                    <a:pt x="256" y="354"/>
                    <a:pt x="256" y="354"/>
                  </a:cubicBezTo>
                  <a:cubicBezTo>
                    <a:pt x="251" y="361"/>
                    <a:pt x="251" y="361"/>
                    <a:pt x="251" y="361"/>
                  </a:cubicBezTo>
                  <a:cubicBezTo>
                    <a:pt x="248" y="364"/>
                    <a:pt x="248" y="364"/>
                    <a:pt x="248" y="364"/>
                  </a:cubicBezTo>
                  <a:cubicBezTo>
                    <a:pt x="246" y="366"/>
                    <a:pt x="246" y="366"/>
                    <a:pt x="246" y="366"/>
                  </a:cubicBezTo>
                  <a:cubicBezTo>
                    <a:pt x="243" y="369"/>
                    <a:pt x="243" y="369"/>
                    <a:pt x="243" y="369"/>
                  </a:cubicBezTo>
                  <a:cubicBezTo>
                    <a:pt x="241" y="371"/>
                    <a:pt x="239" y="373"/>
                    <a:pt x="237" y="375"/>
                  </a:cubicBezTo>
                  <a:cubicBezTo>
                    <a:pt x="233" y="379"/>
                    <a:pt x="230" y="383"/>
                    <a:pt x="226" y="386"/>
                  </a:cubicBezTo>
                  <a:cubicBezTo>
                    <a:pt x="231" y="383"/>
                    <a:pt x="236" y="378"/>
                    <a:pt x="241" y="374"/>
                  </a:cubicBezTo>
                  <a:cubicBezTo>
                    <a:pt x="243" y="372"/>
                    <a:pt x="245" y="370"/>
                    <a:pt x="247" y="367"/>
                  </a:cubicBezTo>
                  <a:cubicBezTo>
                    <a:pt x="249" y="366"/>
                    <a:pt x="249" y="366"/>
                    <a:pt x="249" y="366"/>
                  </a:cubicBezTo>
                  <a:cubicBezTo>
                    <a:pt x="250" y="365"/>
                    <a:pt x="250" y="365"/>
                    <a:pt x="250" y="365"/>
                  </a:cubicBezTo>
                  <a:cubicBezTo>
                    <a:pt x="251" y="363"/>
                    <a:pt x="251" y="363"/>
                    <a:pt x="251" y="363"/>
                  </a:cubicBezTo>
                  <a:cubicBezTo>
                    <a:pt x="257" y="357"/>
                    <a:pt x="257" y="357"/>
                    <a:pt x="257" y="357"/>
                  </a:cubicBezTo>
                  <a:cubicBezTo>
                    <a:pt x="261" y="359"/>
                    <a:pt x="261" y="359"/>
                    <a:pt x="261" y="359"/>
                  </a:cubicBezTo>
                  <a:cubicBezTo>
                    <a:pt x="263" y="360"/>
                    <a:pt x="263" y="360"/>
                    <a:pt x="263" y="360"/>
                  </a:cubicBezTo>
                  <a:cubicBezTo>
                    <a:pt x="264" y="361"/>
                    <a:pt x="264" y="361"/>
                    <a:pt x="264" y="361"/>
                  </a:cubicBezTo>
                  <a:cubicBezTo>
                    <a:pt x="266" y="362"/>
                    <a:pt x="266" y="362"/>
                    <a:pt x="267" y="362"/>
                  </a:cubicBezTo>
                  <a:cubicBezTo>
                    <a:pt x="269" y="363"/>
                    <a:pt x="269" y="363"/>
                    <a:pt x="269" y="363"/>
                  </a:cubicBezTo>
                  <a:cubicBezTo>
                    <a:pt x="272" y="364"/>
                    <a:pt x="275" y="365"/>
                    <a:pt x="278" y="366"/>
                  </a:cubicBezTo>
                  <a:cubicBezTo>
                    <a:pt x="284" y="367"/>
                    <a:pt x="291" y="368"/>
                    <a:pt x="297" y="369"/>
                  </a:cubicBezTo>
                  <a:cubicBezTo>
                    <a:pt x="303" y="369"/>
                    <a:pt x="310" y="369"/>
                    <a:pt x="316" y="368"/>
                  </a:cubicBezTo>
                  <a:cubicBezTo>
                    <a:pt x="319" y="367"/>
                    <a:pt x="322" y="367"/>
                    <a:pt x="325" y="366"/>
                  </a:cubicBezTo>
                  <a:cubicBezTo>
                    <a:pt x="328" y="365"/>
                    <a:pt x="328" y="365"/>
                    <a:pt x="328" y="365"/>
                  </a:cubicBezTo>
                  <a:cubicBezTo>
                    <a:pt x="329" y="365"/>
                    <a:pt x="329" y="365"/>
                    <a:pt x="329" y="365"/>
                  </a:cubicBezTo>
                  <a:cubicBezTo>
                    <a:pt x="330" y="364"/>
                    <a:pt x="331" y="364"/>
                    <a:pt x="331" y="364"/>
                  </a:cubicBezTo>
                  <a:cubicBezTo>
                    <a:pt x="334" y="363"/>
                    <a:pt x="336" y="362"/>
                    <a:pt x="339" y="361"/>
                  </a:cubicBezTo>
                  <a:cubicBezTo>
                    <a:pt x="342" y="368"/>
                    <a:pt x="342" y="368"/>
                    <a:pt x="342" y="368"/>
                  </a:cubicBezTo>
                  <a:cubicBezTo>
                    <a:pt x="342" y="369"/>
                    <a:pt x="342" y="370"/>
                    <a:pt x="343" y="371"/>
                  </a:cubicBezTo>
                  <a:cubicBezTo>
                    <a:pt x="343" y="372"/>
                    <a:pt x="343" y="372"/>
                    <a:pt x="343" y="372"/>
                  </a:cubicBezTo>
                  <a:cubicBezTo>
                    <a:pt x="343" y="372"/>
                    <a:pt x="343" y="372"/>
                    <a:pt x="343" y="372"/>
                  </a:cubicBezTo>
                  <a:cubicBezTo>
                    <a:pt x="344" y="373"/>
                    <a:pt x="344" y="373"/>
                    <a:pt x="344" y="373"/>
                  </a:cubicBezTo>
                  <a:cubicBezTo>
                    <a:pt x="345" y="376"/>
                    <a:pt x="346" y="378"/>
                    <a:pt x="348" y="381"/>
                  </a:cubicBezTo>
                  <a:cubicBezTo>
                    <a:pt x="351" y="386"/>
                    <a:pt x="354" y="390"/>
                    <a:pt x="358" y="394"/>
                  </a:cubicBezTo>
                  <a:cubicBezTo>
                    <a:pt x="361" y="399"/>
                    <a:pt x="366" y="403"/>
                    <a:pt x="370" y="406"/>
                  </a:cubicBezTo>
                  <a:cubicBezTo>
                    <a:pt x="372" y="408"/>
                    <a:pt x="375" y="409"/>
                    <a:pt x="377" y="411"/>
                  </a:cubicBezTo>
                  <a:cubicBezTo>
                    <a:pt x="378" y="411"/>
                    <a:pt x="378" y="411"/>
                    <a:pt x="378" y="411"/>
                  </a:cubicBezTo>
                  <a:cubicBezTo>
                    <a:pt x="379" y="412"/>
                    <a:pt x="379" y="412"/>
                    <a:pt x="379" y="412"/>
                  </a:cubicBezTo>
                  <a:cubicBezTo>
                    <a:pt x="380" y="413"/>
                    <a:pt x="381" y="413"/>
                    <a:pt x="382" y="414"/>
                  </a:cubicBezTo>
                  <a:cubicBezTo>
                    <a:pt x="384" y="415"/>
                    <a:pt x="386" y="416"/>
                    <a:pt x="388" y="417"/>
                  </a:cubicBezTo>
                  <a:cubicBezTo>
                    <a:pt x="381" y="433"/>
                    <a:pt x="381" y="433"/>
                    <a:pt x="381" y="433"/>
                  </a:cubicBezTo>
                  <a:cubicBezTo>
                    <a:pt x="376" y="445"/>
                    <a:pt x="376" y="445"/>
                    <a:pt x="376" y="445"/>
                  </a:cubicBezTo>
                  <a:cubicBezTo>
                    <a:pt x="372" y="454"/>
                    <a:pt x="369" y="462"/>
                    <a:pt x="365" y="471"/>
                  </a:cubicBezTo>
                  <a:cubicBezTo>
                    <a:pt x="359" y="488"/>
                    <a:pt x="352" y="504"/>
                    <a:pt x="346" y="521"/>
                  </a:cubicBezTo>
                  <a:cubicBezTo>
                    <a:pt x="352" y="505"/>
                    <a:pt x="358" y="488"/>
                    <a:pt x="365" y="471"/>
                  </a:cubicBezTo>
                  <a:cubicBezTo>
                    <a:pt x="368" y="462"/>
                    <a:pt x="372" y="454"/>
                    <a:pt x="375" y="445"/>
                  </a:cubicBezTo>
                  <a:cubicBezTo>
                    <a:pt x="377" y="441"/>
                    <a:pt x="379" y="437"/>
                    <a:pt x="381" y="433"/>
                  </a:cubicBezTo>
                  <a:cubicBezTo>
                    <a:pt x="388" y="417"/>
                    <a:pt x="388" y="417"/>
                    <a:pt x="388" y="417"/>
                  </a:cubicBezTo>
                  <a:cubicBezTo>
                    <a:pt x="385" y="416"/>
                    <a:pt x="382" y="414"/>
                    <a:pt x="380" y="413"/>
                  </a:cubicBezTo>
                  <a:cubicBezTo>
                    <a:pt x="380" y="413"/>
                    <a:pt x="379" y="413"/>
                    <a:pt x="379" y="412"/>
                  </a:cubicBezTo>
                  <a:cubicBezTo>
                    <a:pt x="378" y="412"/>
                    <a:pt x="378" y="412"/>
                    <a:pt x="378" y="412"/>
                  </a:cubicBezTo>
                  <a:cubicBezTo>
                    <a:pt x="377" y="411"/>
                    <a:pt x="377" y="411"/>
                    <a:pt x="377" y="411"/>
                  </a:cubicBezTo>
                  <a:cubicBezTo>
                    <a:pt x="376" y="411"/>
                    <a:pt x="375" y="410"/>
                    <a:pt x="375" y="410"/>
                  </a:cubicBezTo>
                  <a:cubicBezTo>
                    <a:pt x="372" y="408"/>
                    <a:pt x="369" y="406"/>
                    <a:pt x="366" y="403"/>
                  </a:cubicBezTo>
                  <a:cubicBezTo>
                    <a:pt x="360" y="398"/>
                    <a:pt x="355" y="392"/>
                    <a:pt x="351" y="386"/>
                  </a:cubicBezTo>
                  <a:cubicBezTo>
                    <a:pt x="349" y="382"/>
                    <a:pt x="347" y="379"/>
                    <a:pt x="345" y="376"/>
                  </a:cubicBezTo>
                  <a:cubicBezTo>
                    <a:pt x="345" y="375"/>
                    <a:pt x="344" y="374"/>
                    <a:pt x="344" y="373"/>
                  </a:cubicBezTo>
                  <a:cubicBezTo>
                    <a:pt x="343" y="372"/>
                    <a:pt x="343" y="372"/>
                    <a:pt x="343" y="372"/>
                  </a:cubicBezTo>
                  <a:cubicBezTo>
                    <a:pt x="342" y="370"/>
                    <a:pt x="342" y="370"/>
                    <a:pt x="342" y="370"/>
                  </a:cubicBezTo>
                  <a:cubicBezTo>
                    <a:pt x="341" y="367"/>
                    <a:pt x="340" y="364"/>
                    <a:pt x="339" y="361"/>
                  </a:cubicBezTo>
                  <a:cubicBezTo>
                    <a:pt x="336" y="362"/>
                    <a:pt x="334" y="363"/>
                    <a:pt x="331" y="364"/>
                  </a:cubicBezTo>
                  <a:cubicBezTo>
                    <a:pt x="330" y="364"/>
                    <a:pt x="330" y="365"/>
                    <a:pt x="329" y="365"/>
                  </a:cubicBezTo>
                  <a:cubicBezTo>
                    <a:pt x="328" y="365"/>
                    <a:pt x="328" y="365"/>
                    <a:pt x="328" y="365"/>
                  </a:cubicBezTo>
                  <a:cubicBezTo>
                    <a:pt x="325" y="366"/>
                    <a:pt x="325" y="366"/>
                    <a:pt x="325" y="366"/>
                  </a:cubicBezTo>
                  <a:cubicBezTo>
                    <a:pt x="322" y="367"/>
                    <a:pt x="319" y="368"/>
                    <a:pt x="316" y="368"/>
                  </a:cubicBezTo>
                  <a:cubicBezTo>
                    <a:pt x="309" y="369"/>
                    <a:pt x="303" y="369"/>
                    <a:pt x="297" y="369"/>
                  </a:cubicBezTo>
                  <a:cubicBezTo>
                    <a:pt x="290" y="369"/>
                    <a:pt x="284" y="368"/>
                    <a:pt x="278" y="366"/>
                  </a:cubicBezTo>
                  <a:cubicBezTo>
                    <a:pt x="275" y="366"/>
                    <a:pt x="272" y="365"/>
                    <a:pt x="269" y="364"/>
                  </a:cubicBezTo>
                  <a:cubicBezTo>
                    <a:pt x="268" y="363"/>
                    <a:pt x="267" y="363"/>
                    <a:pt x="267" y="363"/>
                  </a:cubicBezTo>
                  <a:cubicBezTo>
                    <a:pt x="266" y="362"/>
                    <a:pt x="266" y="362"/>
                    <a:pt x="264" y="362"/>
                  </a:cubicBezTo>
                  <a:cubicBezTo>
                    <a:pt x="262" y="361"/>
                    <a:pt x="262" y="361"/>
                    <a:pt x="262" y="361"/>
                  </a:cubicBezTo>
                  <a:cubicBezTo>
                    <a:pt x="261" y="360"/>
                    <a:pt x="261" y="360"/>
                    <a:pt x="261" y="360"/>
                  </a:cubicBezTo>
                  <a:cubicBezTo>
                    <a:pt x="257" y="358"/>
                    <a:pt x="257" y="358"/>
                    <a:pt x="257" y="358"/>
                  </a:cubicBezTo>
                  <a:cubicBezTo>
                    <a:pt x="252" y="364"/>
                    <a:pt x="252" y="364"/>
                    <a:pt x="252" y="364"/>
                  </a:cubicBezTo>
                  <a:cubicBezTo>
                    <a:pt x="250" y="366"/>
                    <a:pt x="250" y="366"/>
                    <a:pt x="250" y="366"/>
                  </a:cubicBezTo>
                  <a:cubicBezTo>
                    <a:pt x="248" y="368"/>
                    <a:pt x="248" y="368"/>
                    <a:pt x="248" y="368"/>
                  </a:cubicBezTo>
                  <a:cubicBezTo>
                    <a:pt x="246" y="370"/>
                    <a:pt x="244" y="372"/>
                    <a:pt x="241" y="375"/>
                  </a:cubicBezTo>
                  <a:cubicBezTo>
                    <a:pt x="237" y="379"/>
                    <a:pt x="232" y="383"/>
                    <a:pt x="227" y="387"/>
                  </a:cubicBezTo>
                  <a:cubicBezTo>
                    <a:pt x="225" y="389"/>
                    <a:pt x="222" y="391"/>
                    <a:pt x="220" y="392"/>
                  </a:cubicBezTo>
                  <a:cubicBezTo>
                    <a:pt x="217" y="395"/>
                    <a:pt x="215" y="397"/>
                    <a:pt x="212" y="398"/>
                  </a:cubicBezTo>
                  <a:cubicBezTo>
                    <a:pt x="208" y="402"/>
                    <a:pt x="204" y="405"/>
                    <a:pt x="204" y="406"/>
                  </a:cubicBezTo>
                  <a:cubicBezTo>
                    <a:pt x="205" y="406"/>
                    <a:pt x="206" y="406"/>
                    <a:pt x="208" y="405"/>
                  </a:cubicBezTo>
                  <a:cubicBezTo>
                    <a:pt x="208" y="405"/>
                    <a:pt x="208" y="406"/>
                    <a:pt x="208" y="406"/>
                  </a:cubicBezTo>
                  <a:cubicBezTo>
                    <a:pt x="209" y="411"/>
                    <a:pt x="214" y="426"/>
                    <a:pt x="223" y="449"/>
                  </a:cubicBezTo>
                  <a:cubicBezTo>
                    <a:pt x="222" y="449"/>
                    <a:pt x="222" y="449"/>
                    <a:pt x="222" y="449"/>
                  </a:cubicBezTo>
                  <a:cubicBezTo>
                    <a:pt x="217" y="438"/>
                    <a:pt x="214" y="431"/>
                    <a:pt x="212" y="427"/>
                  </a:cubicBezTo>
                  <a:cubicBezTo>
                    <a:pt x="210" y="423"/>
                    <a:pt x="209" y="422"/>
                    <a:pt x="209" y="422"/>
                  </a:cubicBezTo>
                  <a:cubicBezTo>
                    <a:pt x="207" y="421"/>
                    <a:pt x="208" y="426"/>
                    <a:pt x="206" y="423"/>
                  </a:cubicBezTo>
                  <a:cubicBezTo>
                    <a:pt x="216" y="445"/>
                    <a:pt x="225" y="467"/>
                    <a:pt x="232" y="490"/>
                  </a:cubicBezTo>
                  <a:cubicBezTo>
                    <a:pt x="234" y="496"/>
                    <a:pt x="238" y="507"/>
                    <a:pt x="240" y="513"/>
                  </a:cubicBezTo>
                  <a:cubicBezTo>
                    <a:pt x="251" y="541"/>
                    <a:pt x="260" y="569"/>
                    <a:pt x="268" y="598"/>
                  </a:cubicBezTo>
                  <a:cubicBezTo>
                    <a:pt x="271" y="608"/>
                    <a:pt x="271" y="608"/>
                    <a:pt x="271" y="608"/>
                  </a:cubicBezTo>
                  <a:cubicBezTo>
                    <a:pt x="273" y="614"/>
                    <a:pt x="273" y="614"/>
                    <a:pt x="273" y="614"/>
                  </a:cubicBezTo>
                  <a:cubicBezTo>
                    <a:pt x="274" y="619"/>
                    <a:pt x="274" y="619"/>
                    <a:pt x="274" y="619"/>
                  </a:cubicBezTo>
                  <a:cubicBezTo>
                    <a:pt x="275" y="622"/>
                    <a:pt x="275" y="622"/>
                    <a:pt x="275" y="622"/>
                  </a:cubicBezTo>
                  <a:cubicBezTo>
                    <a:pt x="268" y="622"/>
                    <a:pt x="268" y="622"/>
                    <a:pt x="268" y="622"/>
                  </a:cubicBezTo>
                  <a:cubicBezTo>
                    <a:pt x="268" y="621"/>
                    <a:pt x="268" y="621"/>
                    <a:pt x="268" y="621"/>
                  </a:cubicBezTo>
                  <a:cubicBezTo>
                    <a:pt x="263" y="604"/>
                    <a:pt x="263" y="604"/>
                    <a:pt x="263" y="604"/>
                  </a:cubicBezTo>
                  <a:cubicBezTo>
                    <a:pt x="261" y="595"/>
                    <a:pt x="261" y="595"/>
                    <a:pt x="261" y="595"/>
                  </a:cubicBezTo>
                  <a:cubicBezTo>
                    <a:pt x="257" y="582"/>
                    <a:pt x="253" y="570"/>
                    <a:pt x="249" y="557"/>
                  </a:cubicBezTo>
                  <a:cubicBezTo>
                    <a:pt x="241" y="532"/>
                    <a:pt x="232" y="507"/>
                    <a:pt x="223" y="483"/>
                  </a:cubicBezTo>
                  <a:cubicBezTo>
                    <a:pt x="218" y="471"/>
                    <a:pt x="213" y="459"/>
                    <a:pt x="208" y="447"/>
                  </a:cubicBezTo>
                  <a:cubicBezTo>
                    <a:pt x="206" y="441"/>
                    <a:pt x="203" y="435"/>
                    <a:pt x="201" y="429"/>
                  </a:cubicBezTo>
                  <a:cubicBezTo>
                    <a:pt x="196" y="420"/>
                    <a:pt x="196" y="420"/>
                    <a:pt x="196" y="420"/>
                  </a:cubicBezTo>
                  <a:cubicBezTo>
                    <a:pt x="190" y="406"/>
                    <a:pt x="190" y="406"/>
                    <a:pt x="190" y="406"/>
                  </a:cubicBezTo>
                  <a:cubicBezTo>
                    <a:pt x="185" y="407"/>
                    <a:pt x="185" y="407"/>
                    <a:pt x="185" y="407"/>
                  </a:cubicBezTo>
                  <a:cubicBezTo>
                    <a:pt x="182" y="407"/>
                    <a:pt x="182" y="407"/>
                    <a:pt x="182" y="407"/>
                  </a:cubicBezTo>
                  <a:cubicBezTo>
                    <a:pt x="182" y="407"/>
                    <a:pt x="181" y="408"/>
                    <a:pt x="181" y="408"/>
                  </a:cubicBezTo>
                  <a:cubicBezTo>
                    <a:pt x="180" y="408"/>
                    <a:pt x="180" y="408"/>
                    <a:pt x="180" y="408"/>
                  </a:cubicBezTo>
                  <a:cubicBezTo>
                    <a:pt x="178" y="408"/>
                    <a:pt x="177" y="408"/>
                    <a:pt x="175" y="408"/>
                  </a:cubicBezTo>
                  <a:cubicBezTo>
                    <a:pt x="172" y="408"/>
                    <a:pt x="169" y="407"/>
                    <a:pt x="166" y="407"/>
                  </a:cubicBezTo>
                  <a:cubicBezTo>
                    <a:pt x="159" y="405"/>
                    <a:pt x="154" y="402"/>
                    <a:pt x="149" y="397"/>
                  </a:cubicBezTo>
                  <a:cubicBezTo>
                    <a:pt x="144" y="393"/>
                    <a:pt x="140" y="388"/>
                    <a:pt x="138" y="382"/>
                  </a:cubicBezTo>
                  <a:cubicBezTo>
                    <a:pt x="136" y="376"/>
                    <a:pt x="136" y="370"/>
                    <a:pt x="138" y="366"/>
                  </a:cubicBezTo>
                  <a:cubicBezTo>
                    <a:pt x="139" y="364"/>
                    <a:pt x="141" y="362"/>
                    <a:pt x="143" y="360"/>
                  </a:cubicBezTo>
                  <a:cubicBezTo>
                    <a:pt x="145" y="358"/>
                    <a:pt x="148" y="357"/>
                    <a:pt x="151" y="356"/>
                  </a:cubicBezTo>
                  <a:cubicBezTo>
                    <a:pt x="156" y="355"/>
                    <a:pt x="162" y="356"/>
                    <a:pt x="167" y="359"/>
                  </a:cubicBezTo>
                  <a:cubicBezTo>
                    <a:pt x="172" y="362"/>
                    <a:pt x="177" y="367"/>
                    <a:pt x="180" y="373"/>
                  </a:cubicBezTo>
                  <a:cubicBezTo>
                    <a:pt x="181" y="374"/>
                    <a:pt x="182" y="375"/>
                    <a:pt x="183" y="377"/>
                  </a:cubicBezTo>
                  <a:cubicBezTo>
                    <a:pt x="185" y="382"/>
                    <a:pt x="185" y="382"/>
                    <a:pt x="185" y="382"/>
                  </a:cubicBezTo>
                  <a:cubicBezTo>
                    <a:pt x="193" y="398"/>
                    <a:pt x="193" y="398"/>
                    <a:pt x="193" y="398"/>
                  </a:cubicBezTo>
                  <a:cubicBezTo>
                    <a:pt x="195" y="397"/>
                    <a:pt x="197" y="396"/>
                    <a:pt x="200" y="395"/>
                  </a:cubicBezTo>
                  <a:cubicBezTo>
                    <a:pt x="201" y="394"/>
                    <a:pt x="202" y="394"/>
                    <a:pt x="203" y="393"/>
                  </a:cubicBezTo>
                  <a:cubicBezTo>
                    <a:pt x="204" y="393"/>
                    <a:pt x="205" y="392"/>
                    <a:pt x="206" y="392"/>
                  </a:cubicBezTo>
                  <a:cubicBezTo>
                    <a:pt x="207" y="391"/>
                    <a:pt x="207" y="391"/>
                    <a:pt x="207" y="391"/>
                  </a:cubicBezTo>
                  <a:cubicBezTo>
                    <a:pt x="208" y="390"/>
                    <a:pt x="208" y="390"/>
                    <a:pt x="208" y="390"/>
                  </a:cubicBezTo>
                  <a:cubicBezTo>
                    <a:pt x="210" y="389"/>
                    <a:pt x="210" y="389"/>
                    <a:pt x="210" y="389"/>
                  </a:cubicBezTo>
                  <a:cubicBezTo>
                    <a:pt x="211" y="388"/>
                    <a:pt x="212" y="388"/>
                    <a:pt x="213" y="387"/>
                  </a:cubicBezTo>
                  <a:cubicBezTo>
                    <a:pt x="218" y="384"/>
                    <a:pt x="222" y="381"/>
                    <a:pt x="226" y="378"/>
                  </a:cubicBezTo>
                  <a:cubicBezTo>
                    <a:pt x="230" y="374"/>
                    <a:pt x="234" y="371"/>
                    <a:pt x="238" y="367"/>
                  </a:cubicBezTo>
                  <a:cubicBezTo>
                    <a:pt x="240" y="365"/>
                    <a:pt x="242" y="363"/>
                    <a:pt x="243" y="361"/>
                  </a:cubicBezTo>
                  <a:cubicBezTo>
                    <a:pt x="244" y="360"/>
                    <a:pt x="244" y="360"/>
                    <a:pt x="244" y="360"/>
                  </a:cubicBezTo>
                  <a:cubicBezTo>
                    <a:pt x="245" y="359"/>
                    <a:pt x="245" y="359"/>
                    <a:pt x="245" y="359"/>
                  </a:cubicBezTo>
                  <a:cubicBezTo>
                    <a:pt x="246" y="358"/>
                    <a:pt x="246" y="358"/>
                    <a:pt x="247" y="357"/>
                  </a:cubicBezTo>
                  <a:cubicBezTo>
                    <a:pt x="249" y="355"/>
                    <a:pt x="250" y="353"/>
                    <a:pt x="252" y="351"/>
                  </a:cubicBezTo>
                  <a:cubicBezTo>
                    <a:pt x="250" y="349"/>
                    <a:pt x="249" y="347"/>
                    <a:pt x="248" y="345"/>
                  </a:cubicBezTo>
                  <a:cubicBezTo>
                    <a:pt x="247" y="344"/>
                    <a:pt x="247" y="344"/>
                    <a:pt x="247" y="344"/>
                  </a:cubicBezTo>
                  <a:cubicBezTo>
                    <a:pt x="247" y="344"/>
                    <a:pt x="246" y="343"/>
                    <a:pt x="246" y="343"/>
                  </a:cubicBezTo>
                  <a:cubicBezTo>
                    <a:pt x="246" y="343"/>
                    <a:pt x="246" y="343"/>
                    <a:pt x="246" y="343"/>
                  </a:cubicBezTo>
                  <a:cubicBezTo>
                    <a:pt x="246" y="342"/>
                    <a:pt x="246" y="342"/>
                    <a:pt x="245" y="341"/>
                  </a:cubicBezTo>
                  <a:cubicBezTo>
                    <a:pt x="245" y="340"/>
                    <a:pt x="244" y="338"/>
                    <a:pt x="243" y="336"/>
                  </a:cubicBezTo>
                  <a:cubicBezTo>
                    <a:pt x="243" y="335"/>
                    <a:pt x="243" y="334"/>
                    <a:pt x="243" y="333"/>
                  </a:cubicBezTo>
                  <a:cubicBezTo>
                    <a:pt x="243" y="332"/>
                    <a:pt x="243" y="332"/>
                    <a:pt x="242" y="331"/>
                  </a:cubicBezTo>
                  <a:cubicBezTo>
                    <a:pt x="242" y="331"/>
                    <a:pt x="242" y="330"/>
                    <a:pt x="242" y="330"/>
                  </a:cubicBezTo>
                  <a:cubicBezTo>
                    <a:pt x="242" y="328"/>
                    <a:pt x="242" y="326"/>
                    <a:pt x="243" y="324"/>
                  </a:cubicBezTo>
                  <a:cubicBezTo>
                    <a:pt x="244" y="315"/>
                    <a:pt x="247" y="306"/>
                    <a:pt x="252" y="299"/>
                  </a:cubicBezTo>
                  <a:cubicBezTo>
                    <a:pt x="254" y="296"/>
                    <a:pt x="257" y="293"/>
                    <a:pt x="260" y="291"/>
                  </a:cubicBezTo>
                  <a:cubicBezTo>
                    <a:pt x="263" y="289"/>
                    <a:pt x="267" y="288"/>
                    <a:pt x="270" y="288"/>
                  </a:cubicBezTo>
                  <a:cubicBezTo>
                    <a:pt x="274" y="288"/>
                    <a:pt x="277" y="290"/>
                    <a:pt x="280" y="292"/>
                  </a:cubicBezTo>
                  <a:cubicBezTo>
                    <a:pt x="283" y="294"/>
                    <a:pt x="286" y="297"/>
                    <a:pt x="287" y="300"/>
                  </a:cubicBezTo>
                  <a:cubicBezTo>
                    <a:pt x="288" y="304"/>
                    <a:pt x="288" y="307"/>
                    <a:pt x="287" y="311"/>
                  </a:cubicBezTo>
                  <a:cubicBezTo>
                    <a:pt x="287" y="315"/>
                    <a:pt x="285" y="319"/>
                    <a:pt x="283" y="323"/>
                  </a:cubicBezTo>
                  <a:cubicBezTo>
                    <a:pt x="280" y="327"/>
                    <a:pt x="278" y="330"/>
                    <a:pt x="275" y="334"/>
                  </a:cubicBezTo>
                  <a:cubicBezTo>
                    <a:pt x="274" y="336"/>
                    <a:pt x="274" y="336"/>
                    <a:pt x="274" y="336"/>
                  </a:cubicBezTo>
                  <a:cubicBezTo>
                    <a:pt x="272" y="338"/>
                    <a:pt x="272" y="338"/>
                    <a:pt x="272" y="338"/>
                  </a:cubicBezTo>
                  <a:cubicBezTo>
                    <a:pt x="267" y="344"/>
                    <a:pt x="267" y="344"/>
                    <a:pt x="267" y="344"/>
                  </a:cubicBezTo>
                  <a:cubicBezTo>
                    <a:pt x="266" y="346"/>
                    <a:pt x="265" y="347"/>
                    <a:pt x="265" y="349"/>
                  </a:cubicBezTo>
                  <a:cubicBezTo>
                    <a:pt x="265" y="349"/>
                    <a:pt x="265" y="350"/>
                    <a:pt x="265" y="350"/>
                  </a:cubicBezTo>
                  <a:cubicBezTo>
                    <a:pt x="265" y="351"/>
                    <a:pt x="266" y="351"/>
                    <a:pt x="266" y="351"/>
                  </a:cubicBezTo>
                  <a:cubicBezTo>
                    <a:pt x="266" y="351"/>
                    <a:pt x="266" y="351"/>
                    <a:pt x="266" y="351"/>
                  </a:cubicBezTo>
                  <a:cubicBezTo>
                    <a:pt x="266" y="352"/>
                    <a:pt x="266" y="352"/>
                    <a:pt x="266" y="352"/>
                  </a:cubicBezTo>
                  <a:cubicBezTo>
                    <a:pt x="267" y="354"/>
                    <a:pt x="268" y="354"/>
                    <a:pt x="270" y="355"/>
                  </a:cubicBezTo>
                  <a:cubicBezTo>
                    <a:pt x="272" y="356"/>
                    <a:pt x="274" y="357"/>
                    <a:pt x="276" y="357"/>
                  </a:cubicBezTo>
                  <a:cubicBezTo>
                    <a:pt x="277" y="358"/>
                    <a:pt x="278" y="358"/>
                    <a:pt x="280" y="358"/>
                  </a:cubicBezTo>
                  <a:cubicBezTo>
                    <a:pt x="281" y="358"/>
                    <a:pt x="282" y="359"/>
                    <a:pt x="283" y="359"/>
                  </a:cubicBezTo>
                  <a:cubicBezTo>
                    <a:pt x="285" y="359"/>
                    <a:pt x="285" y="359"/>
                    <a:pt x="285" y="359"/>
                  </a:cubicBezTo>
                  <a:cubicBezTo>
                    <a:pt x="287" y="360"/>
                    <a:pt x="287" y="360"/>
                    <a:pt x="287" y="360"/>
                  </a:cubicBezTo>
                  <a:cubicBezTo>
                    <a:pt x="292" y="360"/>
                    <a:pt x="297" y="361"/>
                    <a:pt x="302" y="361"/>
                  </a:cubicBezTo>
                  <a:cubicBezTo>
                    <a:pt x="308" y="361"/>
                    <a:pt x="313" y="360"/>
                    <a:pt x="318" y="359"/>
                  </a:cubicBezTo>
                  <a:cubicBezTo>
                    <a:pt x="321" y="359"/>
                    <a:pt x="324" y="358"/>
                    <a:pt x="327" y="357"/>
                  </a:cubicBezTo>
                  <a:cubicBezTo>
                    <a:pt x="327" y="357"/>
                    <a:pt x="328" y="356"/>
                    <a:pt x="329" y="356"/>
                  </a:cubicBezTo>
                  <a:cubicBezTo>
                    <a:pt x="330" y="355"/>
                    <a:pt x="331" y="355"/>
                    <a:pt x="332" y="355"/>
                  </a:cubicBezTo>
                  <a:cubicBezTo>
                    <a:pt x="338" y="352"/>
                    <a:pt x="338" y="352"/>
                    <a:pt x="338" y="352"/>
                  </a:cubicBezTo>
                  <a:cubicBezTo>
                    <a:pt x="338" y="347"/>
                    <a:pt x="338" y="347"/>
                    <a:pt x="338" y="347"/>
                  </a:cubicBezTo>
                  <a:cubicBezTo>
                    <a:pt x="337" y="344"/>
                    <a:pt x="337" y="344"/>
                    <a:pt x="337" y="344"/>
                  </a:cubicBezTo>
                  <a:cubicBezTo>
                    <a:pt x="337" y="343"/>
                    <a:pt x="337" y="343"/>
                    <a:pt x="337" y="343"/>
                  </a:cubicBezTo>
                  <a:cubicBezTo>
                    <a:pt x="337" y="342"/>
                    <a:pt x="337" y="342"/>
                    <a:pt x="337" y="342"/>
                  </a:cubicBezTo>
                  <a:cubicBezTo>
                    <a:pt x="336" y="340"/>
                    <a:pt x="336" y="340"/>
                    <a:pt x="336" y="340"/>
                  </a:cubicBezTo>
                  <a:cubicBezTo>
                    <a:pt x="336" y="339"/>
                    <a:pt x="336" y="339"/>
                    <a:pt x="336" y="339"/>
                  </a:cubicBezTo>
                  <a:cubicBezTo>
                    <a:pt x="336" y="336"/>
                    <a:pt x="336" y="336"/>
                    <a:pt x="336" y="336"/>
                  </a:cubicBezTo>
                  <a:cubicBezTo>
                    <a:pt x="336" y="333"/>
                    <a:pt x="335" y="330"/>
                    <a:pt x="335" y="327"/>
                  </a:cubicBezTo>
                  <a:cubicBezTo>
                    <a:pt x="336" y="321"/>
                    <a:pt x="337" y="315"/>
                    <a:pt x="340" y="310"/>
                  </a:cubicBezTo>
                  <a:cubicBezTo>
                    <a:pt x="342" y="307"/>
                    <a:pt x="343" y="305"/>
                    <a:pt x="345" y="303"/>
                  </a:cubicBezTo>
                  <a:cubicBezTo>
                    <a:pt x="347" y="302"/>
                    <a:pt x="348" y="301"/>
                    <a:pt x="349" y="300"/>
                  </a:cubicBezTo>
                  <a:cubicBezTo>
                    <a:pt x="350" y="299"/>
                    <a:pt x="351" y="299"/>
                    <a:pt x="352" y="298"/>
                  </a:cubicBezTo>
                  <a:cubicBezTo>
                    <a:pt x="357" y="296"/>
                    <a:pt x="363" y="295"/>
                    <a:pt x="367" y="297"/>
                  </a:cubicBezTo>
                  <a:cubicBezTo>
                    <a:pt x="368" y="297"/>
                    <a:pt x="369" y="298"/>
                    <a:pt x="370" y="299"/>
                  </a:cubicBezTo>
                  <a:cubicBezTo>
                    <a:pt x="370" y="299"/>
                    <a:pt x="371" y="299"/>
                    <a:pt x="371" y="300"/>
                  </a:cubicBezTo>
                  <a:cubicBezTo>
                    <a:pt x="372" y="300"/>
                    <a:pt x="372" y="301"/>
                    <a:pt x="373" y="301"/>
                  </a:cubicBezTo>
                  <a:cubicBezTo>
                    <a:pt x="374" y="304"/>
                    <a:pt x="376" y="306"/>
                    <a:pt x="377" y="308"/>
                  </a:cubicBezTo>
                  <a:cubicBezTo>
                    <a:pt x="378" y="311"/>
                    <a:pt x="378" y="313"/>
                    <a:pt x="378" y="316"/>
                  </a:cubicBezTo>
                  <a:cubicBezTo>
                    <a:pt x="378" y="319"/>
                    <a:pt x="377" y="322"/>
                    <a:pt x="376" y="324"/>
                  </a:cubicBezTo>
                  <a:cubicBezTo>
                    <a:pt x="374" y="330"/>
                    <a:pt x="371" y="335"/>
                    <a:pt x="366" y="339"/>
                  </a:cubicBezTo>
                  <a:cubicBezTo>
                    <a:pt x="364" y="342"/>
                    <a:pt x="362" y="344"/>
                    <a:pt x="359" y="346"/>
                  </a:cubicBezTo>
                  <a:cubicBezTo>
                    <a:pt x="359" y="346"/>
                    <a:pt x="358" y="347"/>
                    <a:pt x="357" y="347"/>
                  </a:cubicBezTo>
                  <a:cubicBezTo>
                    <a:pt x="356" y="348"/>
                    <a:pt x="356" y="348"/>
                    <a:pt x="356" y="348"/>
                  </a:cubicBezTo>
                  <a:cubicBezTo>
                    <a:pt x="355" y="349"/>
                    <a:pt x="355" y="349"/>
                    <a:pt x="355" y="349"/>
                  </a:cubicBezTo>
                  <a:cubicBezTo>
                    <a:pt x="352" y="351"/>
                    <a:pt x="349" y="353"/>
                    <a:pt x="346" y="355"/>
                  </a:cubicBezTo>
                  <a:cubicBezTo>
                    <a:pt x="347" y="357"/>
                    <a:pt x="348" y="359"/>
                    <a:pt x="349" y="361"/>
                  </a:cubicBezTo>
                  <a:cubicBezTo>
                    <a:pt x="349" y="362"/>
                    <a:pt x="350" y="363"/>
                    <a:pt x="350" y="364"/>
                  </a:cubicBezTo>
                  <a:cubicBezTo>
                    <a:pt x="351" y="366"/>
                    <a:pt x="351" y="366"/>
                    <a:pt x="351" y="366"/>
                  </a:cubicBezTo>
                  <a:cubicBezTo>
                    <a:pt x="351" y="367"/>
                    <a:pt x="351" y="367"/>
                    <a:pt x="351" y="367"/>
                  </a:cubicBezTo>
                  <a:cubicBezTo>
                    <a:pt x="352" y="369"/>
                    <a:pt x="353" y="372"/>
                    <a:pt x="354" y="374"/>
                  </a:cubicBezTo>
                  <a:cubicBezTo>
                    <a:pt x="357" y="378"/>
                    <a:pt x="360" y="383"/>
                    <a:pt x="363" y="387"/>
                  </a:cubicBezTo>
                  <a:cubicBezTo>
                    <a:pt x="366" y="392"/>
                    <a:pt x="370" y="396"/>
                    <a:pt x="374" y="399"/>
                  </a:cubicBezTo>
                  <a:cubicBezTo>
                    <a:pt x="375" y="400"/>
                    <a:pt x="377" y="401"/>
                    <a:pt x="378" y="401"/>
                  </a:cubicBezTo>
                  <a:cubicBezTo>
                    <a:pt x="378" y="402"/>
                    <a:pt x="379" y="402"/>
                    <a:pt x="379" y="403"/>
                  </a:cubicBezTo>
                  <a:cubicBezTo>
                    <a:pt x="380" y="403"/>
                    <a:pt x="380" y="403"/>
                    <a:pt x="380" y="403"/>
                  </a:cubicBezTo>
                  <a:cubicBezTo>
                    <a:pt x="381" y="403"/>
                    <a:pt x="381" y="403"/>
                    <a:pt x="381" y="403"/>
                  </a:cubicBezTo>
                  <a:cubicBezTo>
                    <a:pt x="382" y="404"/>
                    <a:pt x="382" y="404"/>
                    <a:pt x="382" y="404"/>
                  </a:cubicBezTo>
                  <a:cubicBezTo>
                    <a:pt x="384" y="405"/>
                    <a:pt x="386" y="406"/>
                    <a:pt x="388" y="407"/>
                  </a:cubicBezTo>
                  <a:cubicBezTo>
                    <a:pt x="390" y="408"/>
                    <a:pt x="392" y="409"/>
                    <a:pt x="394" y="410"/>
                  </a:cubicBezTo>
                  <a:cubicBezTo>
                    <a:pt x="402" y="394"/>
                    <a:pt x="402" y="394"/>
                    <a:pt x="402" y="394"/>
                  </a:cubicBezTo>
                  <a:cubicBezTo>
                    <a:pt x="407" y="384"/>
                    <a:pt x="407" y="384"/>
                    <a:pt x="407" y="384"/>
                  </a:cubicBezTo>
                  <a:cubicBezTo>
                    <a:pt x="409" y="379"/>
                    <a:pt x="409" y="379"/>
                    <a:pt x="409" y="379"/>
                  </a:cubicBezTo>
                  <a:cubicBezTo>
                    <a:pt x="410" y="378"/>
                    <a:pt x="410" y="378"/>
                    <a:pt x="410" y="378"/>
                  </a:cubicBezTo>
                  <a:cubicBezTo>
                    <a:pt x="410" y="377"/>
                    <a:pt x="410" y="377"/>
                    <a:pt x="410" y="377"/>
                  </a:cubicBezTo>
                  <a:cubicBezTo>
                    <a:pt x="411" y="377"/>
                    <a:pt x="411" y="376"/>
                    <a:pt x="412" y="375"/>
                  </a:cubicBezTo>
                  <a:cubicBezTo>
                    <a:pt x="414" y="373"/>
                    <a:pt x="416" y="370"/>
                    <a:pt x="418" y="368"/>
                  </a:cubicBezTo>
                  <a:cubicBezTo>
                    <a:pt x="420" y="366"/>
                    <a:pt x="423" y="364"/>
                    <a:pt x="425" y="363"/>
                  </a:cubicBezTo>
                  <a:cubicBezTo>
                    <a:pt x="426" y="362"/>
                    <a:pt x="428" y="362"/>
                    <a:pt x="429" y="362"/>
                  </a:cubicBezTo>
                  <a:cubicBezTo>
                    <a:pt x="429" y="362"/>
                    <a:pt x="430" y="362"/>
                    <a:pt x="430" y="362"/>
                  </a:cubicBezTo>
                  <a:cubicBezTo>
                    <a:pt x="431" y="362"/>
                    <a:pt x="431" y="362"/>
                    <a:pt x="432" y="362"/>
                  </a:cubicBezTo>
                  <a:cubicBezTo>
                    <a:pt x="436" y="363"/>
                    <a:pt x="441" y="367"/>
                    <a:pt x="443" y="372"/>
                  </a:cubicBezTo>
                  <a:cubicBezTo>
                    <a:pt x="445" y="377"/>
                    <a:pt x="446" y="384"/>
                    <a:pt x="445" y="390"/>
                  </a:cubicBezTo>
                  <a:cubicBezTo>
                    <a:pt x="445" y="393"/>
                    <a:pt x="444" y="396"/>
                    <a:pt x="442" y="399"/>
                  </a:cubicBezTo>
                  <a:cubicBezTo>
                    <a:pt x="441" y="402"/>
                    <a:pt x="440" y="404"/>
                    <a:pt x="438" y="406"/>
                  </a:cubicBezTo>
                  <a:cubicBezTo>
                    <a:pt x="434" y="411"/>
                    <a:pt x="428" y="414"/>
                    <a:pt x="422" y="416"/>
                  </a:cubicBezTo>
                  <a:cubicBezTo>
                    <a:pt x="419" y="417"/>
                    <a:pt x="416" y="417"/>
                    <a:pt x="413" y="417"/>
                  </a:cubicBezTo>
                  <a:cubicBezTo>
                    <a:pt x="411" y="418"/>
                    <a:pt x="410" y="418"/>
                    <a:pt x="408" y="418"/>
                  </a:cubicBezTo>
                  <a:cubicBezTo>
                    <a:pt x="407" y="418"/>
                    <a:pt x="407" y="418"/>
                    <a:pt x="407" y="418"/>
                  </a:cubicBezTo>
                  <a:cubicBezTo>
                    <a:pt x="407" y="418"/>
                    <a:pt x="406" y="418"/>
                    <a:pt x="406" y="418"/>
                  </a:cubicBezTo>
                  <a:cubicBezTo>
                    <a:pt x="405" y="417"/>
                    <a:pt x="404" y="417"/>
                    <a:pt x="403" y="417"/>
                  </a:cubicBezTo>
                  <a:cubicBezTo>
                    <a:pt x="398" y="417"/>
                    <a:pt x="398" y="417"/>
                    <a:pt x="398" y="417"/>
                  </a:cubicBezTo>
                  <a:cubicBezTo>
                    <a:pt x="394" y="426"/>
                    <a:pt x="394" y="426"/>
                    <a:pt x="394" y="426"/>
                  </a:cubicBezTo>
                  <a:cubicBezTo>
                    <a:pt x="392" y="432"/>
                    <a:pt x="392" y="432"/>
                    <a:pt x="392" y="432"/>
                  </a:cubicBezTo>
                  <a:cubicBezTo>
                    <a:pt x="387" y="442"/>
                    <a:pt x="387" y="442"/>
                    <a:pt x="387" y="442"/>
                  </a:cubicBezTo>
                  <a:cubicBezTo>
                    <a:pt x="384" y="449"/>
                    <a:pt x="381" y="456"/>
                    <a:pt x="378" y="463"/>
                  </a:cubicBezTo>
                  <a:cubicBezTo>
                    <a:pt x="372" y="477"/>
                    <a:pt x="367" y="492"/>
                    <a:pt x="362" y="506"/>
                  </a:cubicBezTo>
                  <a:cubicBezTo>
                    <a:pt x="351" y="535"/>
                    <a:pt x="342" y="564"/>
                    <a:pt x="333" y="593"/>
                  </a:cubicBezTo>
                  <a:cubicBezTo>
                    <a:pt x="330" y="604"/>
                    <a:pt x="330" y="604"/>
                    <a:pt x="330" y="604"/>
                  </a:cubicBezTo>
                  <a:cubicBezTo>
                    <a:pt x="327" y="613"/>
                    <a:pt x="327" y="613"/>
                    <a:pt x="327" y="613"/>
                  </a:cubicBezTo>
                  <a:cubicBezTo>
                    <a:pt x="326" y="619"/>
                    <a:pt x="326" y="619"/>
                    <a:pt x="326" y="619"/>
                  </a:cubicBezTo>
                  <a:cubicBezTo>
                    <a:pt x="325" y="621"/>
                    <a:pt x="325" y="621"/>
                    <a:pt x="325" y="621"/>
                  </a:cubicBezTo>
                  <a:cubicBezTo>
                    <a:pt x="325" y="622"/>
                    <a:pt x="325" y="622"/>
                    <a:pt x="325" y="622"/>
                  </a:cubicBezTo>
                  <a:lnTo>
                    <a:pt x="318" y="6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文本框 6"/>
          <p:cNvSpPr txBox="1"/>
          <p:nvPr/>
        </p:nvSpPr>
        <p:spPr>
          <a:xfrm>
            <a:off x="3082290" y="2707005"/>
            <a:ext cx="9015095" cy="1168400"/>
          </a:xfrm>
          <a:prstGeom prst="rect">
            <a:avLst/>
          </a:prstGeom>
          <a:noFill/>
        </p:spPr>
        <p:txBody>
          <a:bodyPr wrap="square" rtlCol="0">
            <a:spAutoFit/>
          </a:bodyPr>
          <a:lstStyle/>
          <a:p>
            <a:pPr algn="just">
              <a:lnSpc>
                <a:spcPct val="125000"/>
              </a:lnSpc>
            </a:pPr>
            <a:r>
              <a:rPr lang="en-US" sz="2800" dirty="0">
                <a:solidFill>
                  <a:schemeClr val="bg1"/>
                </a:solidFill>
                <a:latin typeface="楷体" panose="02010609060101010101" charset="-122"/>
                <a:ea typeface="楷体" panose="02010609060101010101" charset="-122"/>
                <a:cs typeface="楷体" panose="02010609060101010101" charset="-122"/>
                <a:sym typeface="+mn-lt"/>
              </a:rPr>
              <a:t>1.</a:t>
            </a:r>
            <a:r>
              <a:rPr lang="zh-CN" altLang="en-US" sz="2800" dirty="0">
                <a:solidFill>
                  <a:schemeClr val="bg1"/>
                </a:solidFill>
                <a:latin typeface="楷体" panose="02010609060101010101" charset="-122"/>
                <a:ea typeface="楷体" panose="02010609060101010101" charset="-122"/>
                <a:cs typeface="楷体" panose="02010609060101010101" charset="-122"/>
                <a:sym typeface="+mn-lt"/>
              </a:rPr>
              <a:t>作为一名教师，如何处理个体发展与学校发展的关系？</a:t>
            </a:r>
            <a:endParaRPr lang="zh-CN" altLang="en-US" sz="2800" dirty="0">
              <a:solidFill>
                <a:schemeClr val="bg1"/>
              </a:solidFill>
              <a:latin typeface="楷体" panose="02010609060101010101" charset="-122"/>
              <a:ea typeface="楷体" panose="02010609060101010101" charset="-122"/>
              <a:cs typeface="楷体" panose="02010609060101010101" charset="-122"/>
              <a:sym typeface="+mn-lt"/>
            </a:endParaRPr>
          </a:p>
          <a:p>
            <a:pPr algn="just">
              <a:lnSpc>
                <a:spcPct val="125000"/>
              </a:lnSpc>
            </a:pPr>
            <a:r>
              <a:rPr lang="en-US" altLang="zh-CN" sz="2800" dirty="0">
                <a:solidFill>
                  <a:schemeClr val="bg1"/>
                </a:solidFill>
                <a:latin typeface="楷体" panose="02010609060101010101" charset="-122"/>
                <a:ea typeface="楷体" panose="02010609060101010101" charset="-122"/>
                <a:cs typeface="楷体" panose="02010609060101010101" charset="-122"/>
                <a:sym typeface="+mn-lt"/>
              </a:rPr>
              <a:t>2.</a:t>
            </a:r>
            <a:r>
              <a:rPr lang="zh-CN" altLang="en-US" sz="2800" dirty="0">
                <a:solidFill>
                  <a:schemeClr val="bg1"/>
                </a:solidFill>
                <a:latin typeface="楷体" panose="02010609060101010101" charset="-122"/>
                <a:ea typeface="楷体" panose="02010609060101010101" charset="-122"/>
                <a:cs typeface="楷体" panose="02010609060101010101" charset="-122"/>
                <a:sym typeface="+mn-lt"/>
              </a:rPr>
              <a:t>结合实际谈谈，如何避免倦怠，做一名幸福的教师？</a:t>
            </a:r>
            <a:endParaRPr lang="zh-CN" altLang="en-US" sz="2800" dirty="0">
              <a:solidFill>
                <a:schemeClr val="bg1"/>
              </a:solidFill>
              <a:latin typeface="楷体" panose="02010609060101010101" charset="-122"/>
              <a:ea typeface="楷体" panose="02010609060101010101" charset="-122"/>
              <a:cs typeface="楷体" panose="02010609060101010101" charset="-122"/>
              <a:sym typeface="+mn-lt"/>
            </a:endParaRPr>
          </a:p>
        </p:txBody>
      </p:sp>
      <p:pic>
        <p:nvPicPr>
          <p:cNvPr id="3" name="图片 2"/>
          <p:cNvPicPr>
            <a:picLocks noChangeAspect="1"/>
          </p:cNvPicPr>
          <p:nvPr>
            <p:custDataLst>
              <p:tags r:id="rId3"/>
            </p:custDataLst>
          </p:nvPr>
        </p:nvPicPr>
        <p:blipFill>
          <a:blip r:embed="rId4"/>
          <a:stretch>
            <a:fillRect/>
          </a:stretch>
        </p:blipFill>
        <p:spPr>
          <a:xfrm>
            <a:off x="349250" y="1771015"/>
            <a:ext cx="2621280" cy="369633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PA_任意多边形 24"/>
          <p:cNvSpPr/>
          <p:nvPr>
            <p:custDataLst>
              <p:tags r:id="rId2"/>
            </p:custDataLst>
          </p:nvPr>
        </p:nvSpPr>
        <p:spPr bwMode="auto">
          <a:xfrm>
            <a:off x="685800" y="1194435"/>
            <a:ext cx="10828020" cy="1062355"/>
          </a:xfrm>
          <a:custGeom>
            <a:avLst/>
            <a:gdLst>
              <a:gd name="connsiteX0" fmla="*/ 1283421 w 1346183"/>
              <a:gd name="connsiteY0" fmla="*/ 29333 h 751264"/>
              <a:gd name="connsiteX1" fmla="*/ 822588 w 1346183"/>
              <a:gd name="connsiteY1" fmla="*/ 40758 h 751264"/>
              <a:gd name="connsiteX2" fmla="*/ 78456 w 1346183"/>
              <a:gd name="connsiteY2" fmla="*/ 48374 h 751264"/>
              <a:gd name="connsiteX3" fmla="*/ 48238 w 1346183"/>
              <a:gd name="connsiteY3" fmla="*/ 349228 h 751264"/>
              <a:gd name="connsiteX4" fmla="*/ 36906 w 1346183"/>
              <a:gd name="connsiteY4" fmla="*/ 672930 h 751264"/>
              <a:gd name="connsiteX5" fmla="*/ 59570 w 1346183"/>
              <a:gd name="connsiteY5" fmla="*/ 699588 h 751264"/>
              <a:gd name="connsiteX6" fmla="*/ 36906 w 1346183"/>
              <a:gd name="connsiteY6" fmla="*/ 726246 h 751264"/>
              <a:gd name="connsiteX7" fmla="*/ 769705 w 1346183"/>
              <a:gd name="connsiteY7" fmla="*/ 718630 h 751264"/>
              <a:gd name="connsiteX8" fmla="*/ 1313639 w 1346183"/>
              <a:gd name="connsiteY8" fmla="*/ 711013 h 751264"/>
              <a:gd name="connsiteX9" fmla="*/ 1302307 w 1346183"/>
              <a:gd name="connsiteY9" fmla="*/ 467284 h 751264"/>
              <a:gd name="connsiteX10" fmla="*/ 1283421 w 1346183"/>
              <a:gd name="connsiteY10" fmla="*/ 242596 h 751264"/>
              <a:gd name="connsiteX11" fmla="*/ 1283421 w 1346183"/>
              <a:gd name="connsiteY11" fmla="*/ 29333 h 751264"/>
              <a:gd name="connsiteX12" fmla="*/ 1319725 w 1346183"/>
              <a:gd name="connsiteY12" fmla="*/ 1222 h 751264"/>
              <a:gd name="connsiteX13" fmla="*/ 1346183 w 1346183"/>
              <a:gd name="connsiteY13" fmla="*/ 716320 h 751264"/>
              <a:gd name="connsiteX14" fmla="*/ 1251689 w 1346183"/>
              <a:gd name="connsiteY14" fmla="*/ 716320 h 751264"/>
              <a:gd name="connsiteX15" fmla="*/ 1092939 w 1346183"/>
              <a:gd name="connsiteY15" fmla="*/ 716320 h 751264"/>
              <a:gd name="connsiteX16" fmla="*/ 654487 w 1346183"/>
              <a:gd name="connsiteY16" fmla="*/ 739142 h 751264"/>
              <a:gd name="connsiteX17" fmla="*/ 129100 w 1346183"/>
              <a:gd name="connsiteY17" fmla="*/ 739142 h 751264"/>
              <a:gd name="connsiteX18" fmla="*/ 588 w 1346183"/>
              <a:gd name="connsiteY18" fmla="*/ 742946 h 751264"/>
              <a:gd name="connsiteX19" fmla="*/ 27046 w 1346183"/>
              <a:gd name="connsiteY19" fmla="*/ 720123 h 751264"/>
              <a:gd name="connsiteX20" fmla="*/ 23266 w 1346183"/>
              <a:gd name="connsiteY20" fmla="*/ 567975 h 751264"/>
              <a:gd name="connsiteX21" fmla="*/ 34606 w 1346183"/>
              <a:gd name="connsiteY21" fmla="*/ 149566 h 751264"/>
              <a:gd name="connsiteX22" fmla="*/ 45945 w 1346183"/>
              <a:gd name="connsiteY22" fmla="*/ 24044 h 751264"/>
              <a:gd name="connsiteX23" fmla="*/ 325647 w 1346183"/>
              <a:gd name="connsiteY23" fmla="*/ 24044 h 751264"/>
              <a:gd name="connsiteX24" fmla="*/ 1319725 w 1346183"/>
              <a:gd name="connsiteY24" fmla="*/ 1222 h 751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6183" h="751264">
                <a:moveTo>
                  <a:pt x="1283421" y="29333"/>
                </a:moveTo>
                <a:cubicBezTo>
                  <a:pt x="1124773" y="33141"/>
                  <a:pt x="973681" y="36950"/>
                  <a:pt x="822588" y="40758"/>
                </a:cubicBezTo>
                <a:cubicBezTo>
                  <a:pt x="546844" y="44566"/>
                  <a:pt x="361755" y="52183"/>
                  <a:pt x="78456" y="48374"/>
                </a:cubicBezTo>
                <a:cubicBezTo>
                  <a:pt x="40683" y="135965"/>
                  <a:pt x="48238" y="238788"/>
                  <a:pt x="48238" y="349228"/>
                </a:cubicBezTo>
                <a:cubicBezTo>
                  <a:pt x="48238" y="463476"/>
                  <a:pt x="40683" y="562491"/>
                  <a:pt x="36906" y="672930"/>
                </a:cubicBezTo>
                <a:cubicBezTo>
                  <a:pt x="29351" y="699588"/>
                  <a:pt x="59570" y="684355"/>
                  <a:pt x="59570" y="699588"/>
                </a:cubicBezTo>
                <a:cubicBezTo>
                  <a:pt x="52015" y="711013"/>
                  <a:pt x="36906" y="711013"/>
                  <a:pt x="36906" y="726246"/>
                </a:cubicBezTo>
                <a:cubicBezTo>
                  <a:pt x="263545" y="699588"/>
                  <a:pt x="520402" y="711013"/>
                  <a:pt x="769705" y="718630"/>
                </a:cubicBezTo>
                <a:cubicBezTo>
                  <a:pt x="966126" y="722438"/>
                  <a:pt x="1151215" y="669122"/>
                  <a:pt x="1313639" y="711013"/>
                </a:cubicBezTo>
                <a:cubicBezTo>
                  <a:pt x="1309862" y="623423"/>
                  <a:pt x="1309862" y="543449"/>
                  <a:pt x="1302307" y="467284"/>
                </a:cubicBezTo>
                <a:cubicBezTo>
                  <a:pt x="1294753" y="391119"/>
                  <a:pt x="1279643" y="318761"/>
                  <a:pt x="1283421" y="242596"/>
                </a:cubicBezTo>
                <a:cubicBezTo>
                  <a:pt x="1283421" y="170239"/>
                  <a:pt x="1302307" y="97882"/>
                  <a:pt x="1283421" y="29333"/>
                </a:cubicBezTo>
                <a:close/>
                <a:moveTo>
                  <a:pt x="1319725" y="1222"/>
                </a:moveTo>
                <a:cubicBezTo>
                  <a:pt x="1293267" y="233248"/>
                  <a:pt x="1331064" y="480489"/>
                  <a:pt x="1346183" y="716320"/>
                </a:cubicBezTo>
                <a:cubicBezTo>
                  <a:pt x="1323505" y="750553"/>
                  <a:pt x="1289487" y="720123"/>
                  <a:pt x="1251689" y="716320"/>
                </a:cubicBezTo>
                <a:cubicBezTo>
                  <a:pt x="1202552" y="712516"/>
                  <a:pt x="1145856" y="712516"/>
                  <a:pt x="1092939" y="716320"/>
                </a:cubicBezTo>
                <a:cubicBezTo>
                  <a:pt x="949308" y="723927"/>
                  <a:pt x="801897" y="746749"/>
                  <a:pt x="654487" y="739142"/>
                </a:cubicBezTo>
                <a:cubicBezTo>
                  <a:pt x="469278" y="727731"/>
                  <a:pt x="302969" y="723927"/>
                  <a:pt x="129100" y="739142"/>
                </a:cubicBezTo>
                <a:cubicBezTo>
                  <a:pt x="83743" y="742946"/>
                  <a:pt x="45945" y="761964"/>
                  <a:pt x="588" y="742946"/>
                </a:cubicBezTo>
                <a:cubicBezTo>
                  <a:pt x="-3192" y="723927"/>
                  <a:pt x="11927" y="720123"/>
                  <a:pt x="27046" y="720123"/>
                </a:cubicBezTo>
                <a:cubicBezTo>
                  <a:pt x="-3192" y="685890"/>
                  <a:pt x="19487" y="621227"/>
                  <a:pt x="23266" y="567975"/>
                </a:cubicBezTo>
                <a:cubicBezTo>
                  <a:pt x="30826" y="427237"/>
                  <a:pt x="19487" y="301715"/>
                  <a:pt x="34606" y="149566"/>
                </a:cubicBezTo>
                <a:cubicBezTo>
                  <a:pt x="38385" y="107726"/>
                  <a:pt x="45945" y="65885"/>
                  <a:pt x="45945" y="24044"/>
                </a:cubicBezTo>
                <a:cubicBezTo>
                  <a:pt x="113981" y="5025"/>
                  <a:pt x="234933" y="24044"/>
                  <a:pt x="325647" y="24044"/>
                </a:cubicBezTo>
                <a:cubicBezTo>
                  <a:pt x="654487" y="24044"/>
                  <a:pt x="1021124" y="-6386"/>
                  <a:pt x="1319725" y="1222"/>
                </a:cubicBezTo>
                <a:close/>
              </a:path>
            </a:pathLst>
          </a:custGeom>
          <a:solidFill>
            <a:schemeClr val="bg1"/>
          </a:solidFill>
          <a:ln>
            <a:noFill/>
          </a:ln>
        </p:spPr>
        <p:txBody>
          <a:bodyPr vert="horz" wrap="square" lIns="68580" tIns="34290" rIns="68580" bIns="34290" numCol="1" anchor="t" anchorCtr="0" compatLnSpc="1">
            <a:noAutofit/>
          </a:bodyPr>
          <a:lstStyle/>
          <a:p>
            <a:endParaRPr lang="zh-CN" altLang="en-US">
              <a:latin typeface="楷体" panose="02010609060101010101" charset="-122"/>
              <a:ea typeface="楷体" panose="02010609060101010101" charset="-122"/>
              <a:cs typeface="+mn-ea"/>
              <a:sym typeface="+mn-lt"/>
            </a:endParaRPr>
          </a:p>
        </p:txBody>
      </p:sp>
      <p:sp>
        <p:nvSpPr>
          <p:cNvPr id="8" name="文本框 7"/>
          <p:cNvSpPr txBox="1"/>
          <p:nvPr/>
        </p:nvSpPr>
        <p:spPr>
          <a:xfrm>
            <a:off x="1015365" y="1319530"/>
            <a:ext cx="10082530" cy="922020"/>
          </a:xfrm>
          <a:prstGeom prst="rect">
            <a:avLst/>
          </a:prstGeom>
          <a:noFill/>
        </p:spPr>
        <p:txBody>
          <a:bodyPr wrap="square" rtlCol="0">
            <a:spAutoFit/>
          </a:bodyPr>
          <a:lstStyle/>
          <a:p>
            <a:pPr indent="457200" algn="just" fontAlgn="auto"/>
            <a:r>
              <a:rPr lang="zh-CN" altLang="en-US" dirty="0">
                <a:solidFill>
                  <a:schemeClr val="bg1"/>
                </a:solidFill>
                <a:latin typeface="楷体" panose="02010609060101010101" charset="-122"/>
                <a:ea typeface="楷体" panose="02010609060101010101" charset="-122"/>
                <a:cs typeface="+mn-ea"/>
                <a:sym typeface="+mn-lt"/>
              </a:rPr>
              <a:t>在国际上，根据发展的缘由或者说动力来自的方向，一般把教师发展划分为两类，一类是由外至内的外生性发展，一类是由内至外的内生性发展。学者休伯曼 (HLuberman M.）和吉斯基（Guskey </a:t>
            </a:r>
            <a:r>
              <a:rPr lang="en-US" altLang="zh-CN" dirty="0">
                <a:solidFill>
                  <a:schemeClr val="bg1"/>
                </a:solidFill>
                <a:latin typeface="楷体" panose="02010609060101010101" charset="-122"/>
                <a:ea typeface="楷体" panose="02010609060101010101" charset="-122"/>
                <a:cs typeface="+mn-ea"/>
                <a:sym typeface="+mn-lt"/>
              </a:rPr>
              <a:t>T</a:t>
            </a:r>
            <a:r>
              <a:rPr lang="zh-CN" altLang="en-US" dirty="0">
                <a:solidFill>
                  <a:schemeClr val="bg1"/>
                </a:solidFill>
                <a:latin typeface="楷体" panose="02010609060101010101" charset="-122"/>
                <a:ea typeface="楷体" panose="02010609060101010101" charset="-122"/>
                <a:cs typeface="+mn-ea"/>
                <a:sym typeface="+mn-lt"/>
              </a:rPr>
              <a:t>.R）将之总结为“补缺”模式(“de</a:t>
            </a:r>
            <a:r>
              <a:rPr lang="en-US" altLang="zh-CN" dirty="0">
                <a:solidFill>
                  <a:schemeClr val="bg1"/>
                </a:solidFill>
                <a:latin typeface="楷体" panose="02010609060101010101" charset="-122"/>
                <a:ea typeface="楷体" panose="02010609060101010101" charset="-122"/>
                <a:cs typeface="+mn-ea"/>
                <a:sym typeface="+mn-lt"/>
              </a:rPr>
              <a:t>f</a:t>
            </a:r>
            <a:r>
              <a:rPr lang="zh-CN" altLang="en-US" dirty="0">
                <a:solidFill>
                  <a:schemeClr val="bg1"/>
                </a:solidFill>
                <a:latin typeface="楷体" panose="02010609060101010101" charset="-122"/>
                <a:ea typeface="楷体" panose="02010609060101010101" charset="-122"/>
                <a:cs typeface="+mn-ea"/>
                <a:sym typeface="+mn-lt"/>
              </a:rPr>
              <a:t>icit” mode)与“成长”模式 (“growth” mode)。</a:t>
            </a:r>
            <a:endParaRPr lang="zh-CN" altLang="en-US" dirty="0">
              <a:solidFill>
                <a:schemeClr val="bg1"/>
              </a:solidFill>
              <a:latin typeface="楷体" panose="02010609060101010101" charset="-122"/>
              <a:ea typeface="楷体" panose="02010609060101010101" charset="-122"/>
              <a:cs typeface="+mn-ea"/>
              <a:sym typeface="+mn-lt"/>
            </a:endParaRPr>
          </a:p>
        </p:txBody>
      </p:sp>
      <p:sp>
        <p:nvSpPr>
          <p:cNvPr id="9" name="PA_任意多边形 24"/>
          <p:cNvSpPr/>
          <p:nvPr>
            <p:custDataLst>
              <p:tags r:id="rId3"/>
            </p:custDataLst>
          </p:nvPr>
        </p:nvSpPr>
        <p:spPr bwMode="auto">
          <a:xfrm>
            <a:off x="349250" y="3046730"/>
            <a:ext cx="5090795" cy="3170555"/>
          </a:xfrm>
          <a:custGeom>
            <a:avLst/>
            <a:gdLst>
              <a:gd name="connsiteX0" fmla="*/ 1283421 w 1346183"/>
              <a:gd name="connsiteY0" fmla="*/ 29333 h 751264"/>
              <a:gd name="connsiteX1" fmla="*/ 822588 w 1346183"/>
              <a:gd name="connsiteY1" fmla="*/ 40758 h 751264"/>
              <a:gd name="connsiteX2" fmla="*/ 78456 w 1346183"/>
              <a:gd name="connsiteY2" fmla="*/ 48374 h 751264"/>
              <a:gd name="connsiteX3" fmla="*/ 48238 w 1346183"/>
              <a:gd name="connsiteY3" fmla="*/ 349228 h 751264"/>
              <a:gd name="connsiteX4" fmla="*/ 36906 w 1346183"/>
              <a:gd name="connsiteY4" fmla="*/ 672930 h 751264"/>
              <a:gd name="connsiteX5" fmla="*/ 59570 w 1346183"/>
              <a:gd name="connsiteY5" fmla="*/ 699588 h 751264"/>
              <a:gd name="connsiteX6" fmla="*/ 36906 w 1346183"/>
              <a:gd name="connsiteY6" fmla="*/ 726246 h 751264"/>
              <a:gd name="connsiteX7" fmla="*/ 769705 w 1346183"/>
              <a:gd name="connsiteY7" fmla="*/ 718630 h 751264"/>
              <a:gd name="connsiteX8" fmla="*/ 1313639 w 1346183"/>
              <a:gd name="connsiteY8" fmla="*/ 711013 h 751264"/>
              <a:gd name="connsiteX9" fmla="*/ 1302307 w 1346183"/>
              <a:gd name="connsiteY9" fmla="*/ 467284 h 751264"/>
              <a:gd name="connsiteX10" fmla="*/ 1283421 w 1346183"/>
              <a:gd name="connsiteY10" fmla="*/ 242596 h 751264"/>
              <a:gd name="connsiteX11" fmla="*/ 1283421 w 1346183"/>
              <a:gd name="connsiteY11" fmla="*/ 29333 h 751264"/>
              <a:gd name="connsiteX12" fmla="*/ 1319725 w 1346183"/>
              <a:gd name="connsiteY12" fmla="*/ 1222 h 751264"/>
              <a:gd name="connsiteX13" fmla="*/ 1346183 w 1346183"/>
              <a:gd name="connsiteY13" fmla="*/ 716320 h 751264"/>
              <a:gd name="connsiteX14" fmla="*/ 1251689 w 1346183"/>
              <a:gd name="connsiteY14" fmla="*/ 716320 h 751264"/>
              <a:gd name="connsiteX15" fmla="*/ 1092939 w 1346183"/>
              <a:gd name="connsiteY15" fmla="*/ 716320 h 751264"/>
              <a:gd name="connsiteX16" fmla="*/ 654487 w 1346183"/>
              <a:gd name="connsiteY16" fmla="*/ 739142 h 751264"/>
              <a:gd name="connsiteX17" fmla="*/ 129100 w 1346183"/>
              <a:gd name="connsiteY17" fmla="*/ 739142 h 751264"/>
              <a:gd name="connsiteX18" fmla="*/ 588 w 1346183"/>
              <a:gd name="connsiteY18" fmla="*/ 742946 h 751264"/>
              <a:gd name="connsiteX19" fmla="*/ 27046 w 1346183"/>
              <a:gd name="connsiteY19" fmla="*/ 720123 h 751264"/>
              <a:gd name="connsiteX20" fmla="*/ 23266 w 1346183"/>
              <a:gd name="connsiteY20" fmla="*/ 567975 h 751264"/>
              <a:gd name="connsiteX21" fmla="*/ 34606 w 1346183"/>
              <a:gd name="connsiteY21" fmla="*/ 149566 h 751264"/>
              <a:gd name="connsiteX22" fmla="*/ 45945 w 1346183"/>
              <a:gd name="connsiteY22" fmla="*/ 24044 h 751264"/>
              <a:gd name="connsiteX23" fmla="*/ 325647 w 1346183"/>
              <a:gd name="connsiteY23" fmla="*/ 24044 h 751264"/>
              <a:gd name="connsiteX24" fmla="*/ 1319725 w 1346183"/>
              <a:gd name="connsiteY24" fmla="*/ 1222 h 751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6183" h="751264">
                <a:moveTo>
                  <a:pt x="1283421" y="29333"/>
                </a:moveTo>
                <a:cubicBezTo>
                  <a:pt x="1124773" y="33141"/>
                  <a:pt x="973681" y="36950"/>
                  <a:pt x="822588" y="40758"/>
                </a:cubicBezTo>
                <a:cubicBezTo>
                  <a:pt x="546844" y="44566"/>
                  <a:pt x="361755" y="52183"/>
                  <a:pt x="78456" y="48374"/>
                </a:cubicBezTo>
                <a:cubicBezTo>
                  <a:pt x="40683" y="135965"/>
                  <a:pt x="48238" y="238788"/>
                  <a:pt x="48238" y="349228"/>
                </a:cubicBezTo>
                <a:cubicBezTo>
                  <a:pt x="48238" y="463476"/>
                  <a:pt x="40683" y="562491"/>
                  <a:pt x="36906" y="672930"/>
                </a:cubicBezTo>
                <a:cubicBezTo>
                  <a:pt x="29351" y="699588"/>
                  <a:pt x="59570" y="684355"/>
                  <a:pt x="59570" y="699588"/>
                </a:cubicBezTo>
                <a:cubicBezTo>
                  <a:pt x="52015" y="711013"/>
                  <a:pt x="36906" y="711013"/>
                  <a:pt x="36906" y="726246"/>
                </a:cubicBezTo>
                <a:cubicBezTo>
                  <a:pt x="263545" y="699588"/>
                  <a:pt x="520402" y="711013"/>
                  <a:pt x="769705" y="718630"/>
                </a:cubicBezTo>
                <a:cubicBezTo>
                  <a:pt x="966126" y="722438"/>
                  <a:pt x="1151215" y="669122"/>
                  <a:pt x="1313639" y="711013"/>
                </a:cubicBezTo>
                <a:cubicBezTo>
                  <a:pt x="1309862" y="623423"/>
                  <a:pt x="1309862" y="543449"/>
                  <a:pt x="1302307" y="467284"/>
                </a:cubicBezTo>
                <a:cubicBezTo>
                  <a:pt x="1294753" y="391119"/>
                  <a:pt x="1279643" y="318761"/>
                  <a:pt x="1283421" y="242596"/>
                </a:cubicBezTo>
                <a:cubicBezTo>
                  <a:pt x="1283421" y="170239"/>
                  <a:pt x="1302307" y="97882"/>
                  <a:pt x="1283421" y="29333"/>
                </a:cubicBezTo>
                <a:close/>
                <a:moveTo>
                  <a:pt x="1319725" y="1222"/>
                </a:moveTo>
                <a:cubicBezTo>
                  <a:pt x="1293267" y="233248"/>
                  <a:pt x="1331064" y="480489"/>
                  <a:pt x="1346183" y="716320"/>
                </a:cubicBezTo>
                <a:cubicBezTo>
                  <a:pt x="1323505" y="750553"/>
                  <a:pt x="1289487" y="720123"/>
                  <a:pt x="1251689" y="716320"/>
                </a:cubicBezTo>
                <a:cubicBezTo>
                  <a:pt x="1202552" y="712516"/>
                  <a:pt x="1145856" y="712516"/>
                  <a:pt x="1092939" y="716320"/>
                </a:cubicBezTo>
                <a:cubicBezTo>
                  <a:pt x="949308" y="723927"/>
                  <a:pt x="801897" y="746749"/>
                  <a:pt x="654487" y="739142"/>
                </a:cubicBezTo>
                <a:cubicBezTo>
                  <a:pt x="469278" y="727731"/>
                  <a:pt x="302969" y="723927"/>
                  <a:pt x="129100" y="739142"/>
                </a:cubicBezTo>
                <a:cubicBezTo>
                  <a:pt x="83743" y="742946"/>
                  <a:pt x="45945" y="761964"/>
                  <a:pt x="588" y="742946"/>
                </a:cubicBezTo>
                <a:cubicBezTo>
                  <a:pt x="-3192" y="723927"/>
                  <a:pt x="11927" y="720123"/>
                  <a:pt x="27046" y="720123"/>
                </a:cubicBezTo>
                <a:cubicBezTo>
                  <a:pt x="-3192" y="685890"/>
                  <a:pt x="19487" y="621227"/>
                  <a:pt x="23266" y="567975"/>
                </a:cubicBezTo>
                <a:cubicBezTo>
                  <a:pt x="30826" y="427237"/>
                  <a:pt x="19487" y="301715"/>
                  <a:pt x="34606" y="149566"/>
                </a:cubicBezTo>
                <a:cubicBezTo>
                  <a:pt x="38385" y="107726"/>
                  <a:pt x="45945" y="65885"/>
                  <a:pt x="45945" y="24044"/>
                </a:cubicBezTo>
                <a:cubicBezTo>
                  <a:pt x="113981" y="5025"/>
                  <a:pt x="234933" y="24044"/>
                  <a:pt x="325647" y="24044"/>
                </a:cubicBezTo>
                <a:cubicBezTo>
                  <a:pt x="654487" y="24044"/>
                  <a:pt x="1021124" y="-6386"/>
                  <a:pt x="1319725" y="1222"/>
                </a:cubicBezTo>
                <a:close/>
              </a:path>
            </a:pathLst>
          </a:custGeom>
          <a:solidFill>
            <a:schemeClr val="bg1"/>
          </a:solidFill>
          <a:ln>
            <a:noFill/>
          </a:ln>
        </p:spPr>
        <p:txBody>
          <a:bodyPr vert="horz" wrap="square" lIns="68580" tIns="34290" rIns="68580" bIns="34290" numCol="1" anchor="t" anchorCtr="0" compatLnSpc="1">
            <a:noAutofit/>
          </a:bodyPr>
          <a:lstStyle/>
          <a:p>
            <a:endParaRPr lang="zh-CN" altLang="en-US">
              <a:latin typeface="楷体" panose="02010609060101010101" charset="-122"/>
              <a:ea typeface="楷体" panose="02010609060101010101" charset="-122"/>
              <a:cs typeface="+mn-ea"/>
              <a:sym typeface="+mn-lt"/>
            </a:endParaRPr>
          </a:p>
        </p:txBody>
      </p:sp>
      <p:sp>
        <p:nvSpPr>
          <p:cNvPr id="11" name="文本框 10"/>
          <p:cNvSpPr txBox="1"/>
          <p:nvPr/>
        </p:nvSpPr>
        <p:spPr>
          <a:xfrm>
            <a:off x="578485" y="3217545"/>
            <a:ext cx="4691380" cy="2799715"/>
          </a:xfrm>
          <a:prstGeom prst="rect">
            <a:avLst/>
          </a:prstGeom>
          <a:noFill/>
        </p:spPr>
        <p:txBody>
          <a:bodyPr wrap="square" rtlCol="0">
            <a:spAutoFit/>
          </a:bodyPr>
          <a:lstStyle/>
          <a:p>
            <a:pPr indent="457200" algn="just" fontAlgn="auto">
              <a:lnSpc>
                <a:spcPct val="100000"/>
              </a:lnSpc>
            </a:pPr>
            <a:r>
              <a:rPr lang="zh-CN" altLang="en-US" sz="1600" dirty="0">
                <a:solidFill>
                  <a:schemeClr val="bg1"/>
                </a:solidFill>
                <a:latin typeface="楷体" panose="02010609060101010101" charset="-122"/>
                <a:ea typeface="楷体" panose="02010609060101010101" charset="-122"/>
                <a:cs typeface="+mn-ea"/>
                <a:sym typeface="+mn-lt"/>
              </a:rPr>
              <a:t>所谓“补缺”模式，建立在这样的观念或认识基础上：即由于职前教育不完善等原因，教师存在某些质量上的缺陷，因而需要弥补或矫正。这些缺陷通常又是由管理者或研究者等教师以外的人来确定的，教师被看作是发展的对象或客体，而非发展的主体。在“补缺”模式中，教师专业发展的视角是</a:t>
            </a:r>
            <a:r>
              <a:rPr lang="zh-CN" altLang="en-US" sz="1600" b="1" dirty="0">
                <a:solidFill>
                  <a:schemeClr val="accent2">
                    <a:lumMod val="60000"/>
                    <a:lumOff val="40000"/>
                  </a:schemeClr>
                </a:solidFill>
                <a:latin typeface="楷体" panose="02010609060101010101" charset="-122"/>
                <a:ea typeface="楷体" panose="02010609060101010101" charset="-122"/>
                <a:cs typeface="+mn-ea"/>
                <a:sym typeface="+mn-lt"/>
              </a:rPr>
              <a:t>由外向内</a:t>
            </a:r>
            <a:r>
              <a:rPr lang="zh-CN" altLang="en-US" sz="1600" dirty="0">
                <a:solidFill>
                  <a:schemeClr val="bg1"/>
                </a:solidFill>
                <a:latin typeface="楷体" panose="02010609060101010101" charset="-122"/>
                <a:ea typeface="楷体" panose="02010609060101010101" charset="-122"/>
                <a:cs typeface="+mn-ea"/>
                <a:sym typeface="+mn-lt"/>
              </a:rPr>
              <a:t>的，教师之外的管理者和研究人员根据既往的管理和研究经验分析或预测教师发展进程中可能存在的不足，这种分析或预测存在一定的合理性，但限于经验的束缚或研究的限制又不能够完全反映教师专业发展的整体情况。</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13" name="文本框 12"/>
          <p:cNvSpPr txBox="1"/>
          <p:nvPr/>
        </p:nvSpPr>
        <p:spPr>
          <a:xfrm>
            <a:off x="2954001" y="2622269"/>
            <a:ext cx="1678722" cy="368300"/>
          </a:xfrm>
          <a:prstGeom prst="rect">
            <a:avLst/>
          </a:prstGeom>
          <a:noFill/>
        </p:spPr>
        <p:txBody>
          <a:bodyPr wrap="square" rtlCol="0">
            <a:spAutoFit/>
          </a:bodyPr>
          <a:lstStyle/>
          <a:p>
            <a:pPr algn="ctr"/>
            <a:r>
              <a:rPr lang="zh-CN" altLang="en-US" dirty="0">
                <a:solidFill>
                  <a:schemeClr val="bg1"/>
                </a:solidFill>
                <a:latin typeface="楷体" panose="02010609060101010101" charset="-122"/>
                <a:ea typeface="楷体" panose="02010609060101010101" charset="-122"/>
                <a:cs typeface="+mn-ea"/>
                <a:sym typeface="+mn-lt"/>
              </a:rPr>
              <a:t>“补缺”模式</a:t>
            </a:r>
            <a:endParaRPr lang="zh-CN" altLang="en-US" dirty="0">
              <a:solidFill>
                <a:schemeClr val="bg1"/>
              </a:solidFill>
              <a:latin typeface="楷体" panose="02010609060101010101" charset="-122"/>
              <a:ea typeface="楷体" panose="02010609060101010101" charset="-122"/>
              <a:cs typeface="+mn-ea"/>
              <a:sym typeface="+mn-lt"/>
            </a:endParaRPr>
          </a:p>
        </p:txBody>
      </p:sp>
      <p:sp>
        <p:nvSpPr>
          <p:cNvPr id="14" name="PA_任意多边形 24"/>
          <p:cNvSpPr/>
          <p:nvPr>
            <p:custDataLst>
              <p:tags r:id="rId4"/>
            </p:custDataLst>
          </p:nvPr>
        </p:nvSpPr>
        <p:spPr bwMode="auto">
          <a:xfrm>
            <a:off x="5589905" y="2961005"/>
            <a:ext cx="6316980" cy="3571875"/>
          </a:xfrm>
          <a:custGeom>
            <a:avLst/>
            <a:gdLst>
              <a:gd name="connsiteX0" fmla="*/ 1283421 w 1346183"/>
              <a:gd name="connsiteY0" fmla="*/ 29333 h 751264"/>
              <a:gd name="connsiteX1" fmla="*/ 822588 w 1346183"/>
              <a:gd name="connsiteY1" fmla="*/ 40758 h 751264"/>
              <a:gd name="connsiteX2" fmla="*/ 78456 w 1346183"/>
              <a:gd name="connsiteY2" fmla="*/ 48374 h 751264"/>
              <a:gd name="connsiteX3" fmla="*/ 48238 w 1346183"/>
              <a:gd name="connsiteY3" fmla="*/ 349228 h 751264"/>
              <a:gd name="connsiteX4" fmla="*/ 36906 w 1346183"/>
              <a:gd name="connsiteY4" fmla="*/ 672930 h 751264"/>
              <a:gd name="connsiteX5" fmla="*/ 59570 w 1346183"/>
              <a:gd name="connsiteY5" fmla="*/ 699588 h 751264"/>
              <a:gd name="connsiteX6" fmla="*/ 36906 w 1346183"/>
              <a:gd name="connsiteY6" fmla="*/ 726246 h 751264"/>
              <a:gd name="connsiteX7" fmla="*/ 769705 w 1346183"/>
              <a:gd name="connsiteY7" fmla="*/ 718630 h 751264"/>
              <a:gd name="connsiteX8" fmla="*/ 1313639 w 1346183"/>
              <a:gd name="connsiteY8" fmla="*/ 711013 h 751264"/>
              <a:gd name="connsiteX9" fmla="*/ 1302307 w 1346183"/>
              <a:gd name="connsiteY9" fmla="*/ 467284 h 751264"/>
              <a:gd name="connsiteX10" fmla="*/ 1283421 w 1346183"/>
              <a:gd name="connsiteY10" fmla="*/ 242596 h 751264"/>
              <a:gd name="connsiteX11" fmla="*/ 1283421 w 1346183"/>
              <a:gd name="connsiteY11" fmla="*/ 29333 h 751264"/>
              <a:gd name="connsiteX12" fmla="*/ 1319725 w 1346183"/>
              <a:gd name="connsiteY12" fmla="*/ 1222 h 751264"/>
              <a:gd name="connsiteX13" fmla="*/ 1346183 w 1346183"/>
              <a:gd name="connsiteY13" fmla="*/ 716320 h 751264"/>
              <a:gd name="connsiteX14" fmla="*/ 1251689 w 1346183"/>
              <a:gd name="connsiteY14" fmla="*/ 716320 h 751264"/>
              <a:gd name="connsiteX15" fmla="*/ 1092939 w 1346183"/>
              <a:gd name="connsiteY15" fmla="*/ 716320 h 751264"/>
              <a:gd name="connsiteX16" fmla="*/ 654487 w 1346183"/>
              <a:gd name="connsiteY16" fmla="*/ 739142 h 751264"/>
              <a:gd name="connsiteX17" fmla="*/ 129100 w 1346183"/>
              <a:gd name="connsiteY17" fmla="*/ 739142 h 751264"/>
              <a:gd name="connsiteX18" fmla="*/ 588 w 1346183"/>
              <a:gd name="connsiteY18" fmla="*/ 742946 h 751264"/>
              <a:gd name="connsiteX19" fmla="*/ 27046 w 1346183"/>
              <a:gd name="connsiteY19" fmla="*/ 720123 h 751264"/>
              <a:gd name="connsiteX20" fmla="*/ 23266 w 1346183"/>
              <a:gd name="connsiteY20" fmla="*/ 567975 h 751264"/>
              <a:gd name="connsiteX21" fmla="*/ 34606 w 1346183"/>
              <a:gd name="connsiteY21" fmla="*/ 149566 h 751264"/>
              <a:gd name="connsiteX22" fmla="*/ 45945 w 1346183"/>
              <a:gd name="connsiteY22" fmla="*/ 24044 h 751264"/>
              <a:gd name="connsiteX23" fmla="*/ 325647 w 1346183"/>
              <a:gd name="connsiteY23" fmla="*/ 24044 h 751264"/>
              <a:gd name="connsiteX24" fmla="*/ 1319725 w 1346183"/>
              <a:gd name="connsiteY24" fmla="*/ 1222 h 751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6183" h="751264">
                <a:moveTo>
                  <a:pt x="1283421" y="29333"/>
                </a:moveTo>
                <a:cubicBezTo>
                  <a:pt x="1124773" y="33141"/>
                  <a:pt x="973681" y="36950"/>
                  <a:pt x="822588" y="40758"/>
                </a:cubicBezTo>
                <a:cubicBezTo>
                  <a:pt x="546844" y="44566"/>
                  <a:pt x="361755" y="52183"/>
                  <a:pt x="78456" y="48374"/>
                </a:cubicBezTo>
                <a:cubicBezTo>
                  <a:pt x="40683" y="135965"/>
                  <a:pt x="48238" y="238788"/>
                  <a:pt x="48238" y="349228"/>
                </a:cubicBezTo>
                <a:cubicBezTo>
                  <a:pt x="48238" y="463476"/>
                  <a:pt x="40683" y="562491"/>
                  <a:pt x="36906" y="672930"/>
                </a:cubicBezTo>
                <a:cubicBezTo>
                  <a:pt x="29351" y="699588"/>
                  <a:pt x="59570" y="684355"/>
                  <a:pt x="59570" y="699588"/>
                </a:cubicBezTo>
                <a:cubicBezTo>
                  <a:pt x="52015" y="711013"/>
                  <a:pt x="36906" y="711013"/>
                  <a:pt x="36906" y="726246"/>
                </a:cubicBezTo>
                <a:cubicBezTo>
                  <a:pt x="263545" y="699588"/>
                  <a:pt x="520402" y="711013"/>
                  <a:pt x="769705" y="718630"/>
                </a:cubicBezTo>
                <a:cubicBezTo>
                  <a:pt x="966126" y="722438"/>
                  <a:pt x="1151215" y="669122"/>
                  <a:pt x="1313639" y="711013"/>
                </a:cubicBezTo>
                <a:cubicBezTo>
                  <a:pt x="1309862" y="623423"/>
                  <a:pt x="1309862" y="543449"/>
                  <a:pt x="1302307" y="467284"/>
                </a:cubicBezTo>
                <a:cubicBezTo>
                  <a:pt x="1294753" y="391119"/>
                  <a:pt x="1279643" y="318761"/>
                  <a:pt x="1283421" y="242596"/>
                </a:cubicBezTo>
                <a:cubicBezTo>
                  <a:pt x="1283421" y="170239"/>
                  <a:pt x="1302307" y="97882"/>
                  <a:pt x="1283421" y="29333"/>
                </a:cubicBezTo>
                <a:close/>
                <a:moveTo>
                  <a:pt x="1319725" y="1222"/>
                </a:moveTo>
                <a:cubicBezTo>
                  <a:pt x="1293267" y="233248"/>
                  <a:pt x="1331064" y="480489"/>
                  <a:pt x="1346183" y="716320"/>
                </a:cubicBezTo>
                <a:cubicBezTo>
                  <a:pt x="1323505" y="750553"/>
                  <a:pt x="1289487" y="720123"/>
                  <a:pt x="1251689" y="716320"/>
                </a:cubicBezTo>
                <a:cubicBezTo>
                  <a:pt x="1202552" y="712516"/>
                  <a:pt x="1145856" y="712516"/>
                  <a:pt x="1092939" y="716320"/>
                </a:cubicBezTo>
                <a:cubicBezTo>
                  <a:pt x="949308" y="723927"/>
                  <a:pt x="801897" y="746749"/>
                  <a:pt x="654487" y="739142"/>
                </a:cubicBezTo>
                <a:cubicBezTo>
                  <a:pt x="469278" y="727731"/>
                  <a:pt x="302969" y="723927"/>
                  <a:pt x="129100" y="739142"/>
                </a:cubicBezTo>
                <a:cubicBezTo>
                  <a:pt x="83743" y="742946"/>
                  <a:pt x="45945" y="761964"/>
                  <a:pt x="588" y="742946"/>
                </a:cubicBezTo>
                <a:cubicBezTo>
                  <a:pt x="-3192" y="723927"/>
                  <a:pt x="11927" y="720123"/>
                  <a:pt x="27046" y="720123"/>
                </a:cubicBezTo>
                <a:cubicBezTo>
                  <a:pt x="-3192" y="685890"/>
                  <a:pt x="19487" y="621227"/>
                  <a:pt x="23266" y="567975"/>
                </a:cubicBezTo>
                <a:cubicBezTo>
                  <a:pt x="30826" y="427237"/>
                  <a:pt x="19487" y="301715"/>
                  <a:pt x="34606" y="149566"/>
                </a:cubicBezTo>
                <a:cubicBezTo>
                  <a:pt x="38385" y="107726"/>
                  <a:pt x="45945" y="65885"/>
                  <a:pt x="45945" y="24044"/>
                </a:cubicBezTo>
                <a:cubicBezTo>
                  <a:pt x="113981" y="5025"/>
                  <a:pt x="234933" y="24044"/>
                  <a:pt x="325647" y="24044"/>
                </a:cubicBezTo>
                <a:cubicBezTo>
                  <a:pt x="654487" y="24044"/>
                  <a:pt x="1021124" y="-6386"/>
                  <a:pt x="1319725" y="1222"/>
                </a:cubicBezTo>
                <a:close/>
              </a:path>
            </a:pathLst>
          </a:custGeom>
          <a:solidFill>
            <a:schemeClr val="bg1"/>
          </a:solidFill>
          <a:ln>
            <a:noFill/>
          </a:ln>
        </p:spPr>
        <p:txBody>
          <a:bodyPr vert="horz" wrap="square" lIns="68580" tIns="34290" rIns="68580" bIns="34290" numCol="1" anchor="t" anchorCtr="0" compatLnSpc="1">
            <a:noAutofit/>
          </a:bodyPr>
          <a:lstStyle/>
          <a:p>
            <a:endParaRPr lang="zh-CN" altLang="en-US">
              <a:latin typeface="楷体" panose="02010609060101010101" charset="-122"/>
              <a:ea typeface="楷体" panose="02010609060101010101" charset="-122"/>
              <a:cs typeface="+mn-ea"/>
              <a:sym typeface="+mn-lt"/>
            </a:endParaRPr>
          </a:p>
        </p:txBody>
      </p:sp>
      <p:sp>
        <p:nvSpPr>
          <p:cNvPr id="16" name="文本框 15"/>
          <p:cNvSpPr txBox="1"/>
          <p:nvPr/>
        </p:nvSpPr>
        <p:spPr>
          <a:xfrm>
            <a:off x="7864719" y="2622269"/>
            <a:ext cx="1678722" cy="368300"/>
          </a:xfrm>
          <a:prstGeom prst="rect">
            <a:avLst/>
          </a:prstGeom>
          <a:noFill/>
        </p:spPr>
        <p:txBody>
          <a:bodyPr wrap="square" rtlCol="0">
            <a:spAutoFit/>
          </a:bodyPr>
          <a:lstStyle/>
          <a:p>
            <a:pPr algn="ctr"/>
            <a:r>
              <a:rPr lang="zh-CN" altLang="en-US" dirty="0">
                <a:solidFill>
                  <a:schemeClr val="bg1"/>
                </a:solidFill>
                <a:latin typeface="楷体" panose="02010609060101010101" charset="-122"/>
                <a:ea typeface="楷体" panose="02010609060101010101" charset="-122"/>
                <a:cs typeface="+mn-ea"/>
                <a:sym typeface="+mn-lt"/>
              </a:rPr>
              <a:t>“成长”模式</a:t>
            </a:r>
            <a:endParaRPr lang="zh-CN" altLang="en-US" dirty="0">
              <a:solidFill>
                <a:schemeClr val="bg1"/>
              </a:solidFill>
              <a:latin typeface="楷体" panose="02010609060101010101" charset="-122"/>
              <a:ea typeface="楷体" panose="02010609060101010101" charset="-122"/>
              <a:cs typeface="+mn-ea"/>
              <a:sym typeface="+mn-lt"/>
            </a:endParaRPr>
          </a:p>
        </p:txBody>
      </p:sp>
      <p:sp>
        <p:nvSpPr>
          <p:cNvPr id="25" name="任意多边形: 形状 24"/>
          <p:cNvSpPr/>
          <p:nvPr/>
        </p:nvSpPr>
        <p:spPr>
          <a:xfrm>
            <a:off x="2924724" y="2492290"/>
            <a:ext cx="6618500" cy="628890"/>
          </a:xfrm>
          <a:custGeom>
            <a:avLst/>
            <a:gdLst>
              <a:gd name="connsiteX0" fmla="*/ 8305 w 5850305"/>
              <a:gd name="connsiteY0" fmla="*/ 520700 h 520700"/>
              <a:gd name="connsiteX1" fmla="*/ 8305 w 5850305"/>
              <a:gd name="connsiteY1" fmla="*/ 374650 h 520700"/>
              <a:gd name="connsiteX2" fmla="*/ 21005 w 5850305"/>
              <a:gd name="connsiteY2" fmla="*/ 323850 h 520700"/>
              <a:gd name="connsiteX3" fmla="*/ 33705 w 5850305"/>
              <a:gd name="connsiteY3" fmla="*/ 228600 h 520700"/>
              <a:gd name="connsiteX4" fmla="*/ 40055 w 5850305"/>
              <a:gd name="connsiteY4" fmla="*/ 133350 h 520700"/>
              <a:gd name="connsiteX5" fmla="*/ 52755 w 5850305"/>
              <a:gd name="connsiteY5" fmla="*/ 114300 h 520700"/>
              <a:gd name="connsiteX6" fmla="*/ 90855 w 5850305"/>
              <a:gd name="connsiteY6" fmla="*/ 101600 h 520700"/>
              <a:gd name="connsiteX7" fmla="*/ 255955 w 5850305"/>
              <a:gd name="connsiteY7" fmla="*/ 82550 h 520700"/>
              <a:gd name="connsiteX8" fmla="*/ 363905 w 5850305"/>
              <a:gd name="connsiteY8" fmla="*/ 76200 h 520700"/>
              <a:gd name="connsiteX9" fmla="*/ 1170355 w 5850305"/>
              <a:gd name="connsiteY9" fmla="*/ 69850 h 520700"/>
              <a:gd name="connsiteX10" fmla="*/ 1233855 w 5850305"/>
              <a:gd name="connsiteY10" fmla="*/ 63500 h 520700"/>
              <a:gd name="connsiteX11" fmla="*/ 1252905 w 5850305"/>
              <a:gd name="connsiteY11" fmla="*/ 57150 h 520700"/>
              <a:gd name="connsiteX12" fmla="*/ 1443405 w 5850305"/>
              <a:gd name="connsiteY12" fmla="*/ 50800 h 520700"/>
              <a:gd name="connsiteX13" fmla="*/ 2072055 w 5850305"/>
              <a:gd name="connsiteY13" fmla="*/ 44450 h 520700"/>
              <a:gd name="connsiteX14" fmla="*/ 2167305 w 5850305"/>
              <a:gd name="connsiteY14" fmla="*/ 38100 h 520700"/>
              <a:gd name="connsiteX15" fmla="*/ 2307005 w 5850305"/>
              <a:gd name="connsiteY15" fmla="*/ 31750 h 520700"/>
              <a:gd name="connsiteX16" fmla="*/ 2332405 w 5850305"/>
              <a:gd name="connsiteY16" fmla="*/ 25400 h 520700"/>
              <a:gd name="connsiteX17" fmla="*/ 2516555 w 5850305"/>
              <a:gd name="connsiteY17" fmla="*/ 12700 h 520700"/>
              <a:gd name="connsiteX18" fmla="*/ 2516555 w 5850305"/>
              <a:gd name="connsiteY18" fmla="*/ 12700 h 520700"/>
              <a:gd name="connsiteX19" fmla="*/ 4300905 w 5850305"/>
              <a:gd name="connsiteY19" fmla="*/ 0 h 520700"/>
              <a:gd name="connsiteX20" fmla="*/ 5799505 w 5850305"/>
              <a:gd name="connsiteY20" fmla="*/ 6350 h 520700"/>
              <a:gd name="connsiteX21" fmla="*/ 5824905 w 5850305"/>
              <a:gd name="connsiteY21" fmla="*/ 12700 h 520700"/>
              <a:gd name="connsiteX22" fmla="*/ 5831255 w 5850305"/>
              <a:gd name="connsiteY22" fmla="*/ 31750 h 520700"/>
              <a:gd name="connsiteX23" fmla="*/ 5843955 w 5850305"/>
              <a:gd name="connsiteY23" fmla="*/ 88900 h 520700"/>
              <a:gd name="connsiteX24" fmla="*/ 5850305 w 5850305"/>
              <a:gd name="connsiteY24" fmla="*/ 190500 h 520700"/>
              <a:gd name="connsiteX25" fmla="*/ 5843955 w 5850305"/>
              <a:gd name="connsiteY25" fmla="*/ 476250 h 52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850305" h="520700">
                <a:moveTo>
                  <a:pt x="8305" y="520700"/>
                </a:moveTo>
                <a:cubicBezTo>
                  <a:pt x="-2436" y="456253"/>
                  <a:pt x="-3098" y="469673"/>
                  <a:pt x="8305" y="374650"/>
                </a:cubicBezTo>
                <a:cubicBezTo>
                  <a:pt x="10385" y="357320"/>
                  <a:pt x="18840" y="341170"/>
                  <a:pt x="21005" y="323850"/>
                </a:cubicBezTo>
                <a:cubicBezTo>
                  <a:pt x="29211" y="258198"/>
                  <a:pt x="24942" y="289944"/>
                  <a:pt x="33705" y="228600"/>
                </a:cubicBezTo>
                <a:cubicBezTo>
                  <a:pt x="35822" y="196850"/>
                  <a:pt x="34824" y="164738"/>
                  <a:pt x="40055" y="133350"/>
                </a:cubicBezTo>
                <a:cubicBezTo>
                  <a:pt x="41310" y="125822"/>
                  <a:pt x="46283" y="118345"/>
                  <a:pt x="52755" y="114300"/>
                </a:cubicBezTo>
                <a:cubicBezTo>
                  <a:pt x="64107" y="107205"/>
                  <a:pt x="78155" y="105833"/>
                  <a:pt x="90855" y="101600"/>
                </a:cubicBezTo>
                <a:cubicBezTo>
                  <a:pt x="154121" y="80511"/>
                  <a:pt x="118888" y="90613"/>
                  <a:pt x="255955" y="82550"/>
                </a:cubicBezTo>
                <a:cubicBezTo>
                  <a:pt x="291938" y="80433"/>
                  <a:pt x="327863" y="76701"/>
                  <a:pt x="363905" y="76200"/>
                </a:cubicBezTo>
                <a:lnTo>
                  <a:pt x="1170355" y="69850"/>
                </a:lnTo>
                <a:cubicBezTo>
                  <a:pt x="1191522" y="67733"/>
                  <a:pt x="1212830" y="66735"/>
                  <a:pt x="1233855" y="63500"/>
                </a:cubicBezTo>
                <a:cubicBezTo>
                  <a:pt x="1240471" y="62482"/>
                  <a:pt x="1246224" y="57555"/>
                  <a:pt x="1252905" y="57150"/>
                </a:cubicBezTo>
                <a:cubicBezTo>
                  <a:pt x="1316324" y="53306"/>
                  <a:pt x="1379877" y="51785"/>
                  <a:pt x="1443405" y="50800"/>
                </a:cubicBezTo>
                <a:lnTo>
                  <a:pt x="2072055" y="44450"/>
                </a:lnTo>
                <a:lnTo>
                  <a:pt x="2167305" y="38100"/>
                </a:lnTo>
                <a:cubicBezTo>
                  <a:pt x="2213852" y="35584"/>
                  <a:pt x="2260528" y="35325"/>
                  <a:pt x="2307005" y="31750"/>
                </a:cubicBezTo>
                <a:cubicBezTo>
                  <a:pt x="2315707" y="31081"/>
                  <a:pt x="2323714" y="26190"/>
                  <a:pt x="2332405" y="25400"/>
                </a:cubicBezTo>
                <a:cubicBezTo>
                  <a:pt x="2393681" y="19829"/>
                  <a:pt x="2455172" y="16933"/>
                  <a:pt x="2516555" y="12700"/>
                </a:cubicBezTo>
                <a:lnTo>
                  <a:pt x="2516555" y="12700"/>
                </a:lnTo>
                <a:cubicBezTo>
                  <a:pt x="3276274" y="-6780"/>
                  <a:pt x="2681629" y="6691"/>
                  <a:pt x="4300905" y="0"/>
                </a:cubicBezTo>
                <a:lnTo>
                  <a:pt x="5799505" y="6350"/>
                </a:lnTo>
                <a:cubicBezTo>
                  <a:pt x="5808232" y="6423"/>
                  <a:pt x="5818090" y="7248"/>
                  <a:pt x="5824905" y="12700"/>
                </a:cubicBezTo>
                <a:cubicBezTo>
                  <a:pt x="5830132" y="16881"/>
                  <a:pt x="5829416" y="25314"/>
                  <a:pt x="5831255" y="31750"/>
                </a:cubicBezTo>
                <a:cubicBezTo>
                  <a:pt x="5837233" y="52675"/>
                  <a:pt x="5839590" y="67076"/>
                  <a:pt x="5843955" y="88900"/>
                </a:cubicBezTo>
                <a:cubicBezTo>
                  <a:pt x="5846072" y="122767"/>
                  <a:pt x="5850305" y="156567"/>
                  <a:pt x="5850305" y="190500"/>
                </a:cubicBezTo>
                <a:cubicBezTo>
                  <a:pt x="5850305" y="285774"/>
                  <a:pt x="5843955" y="380976"/>
                  <a:pt x="5843955" y="476250"/>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楷体" panose="02010609060101010101" charset="-122"/>
              <a:ea typeface="楷体" panose="02010609060101010101" charset="-122"/>
              <a:cs typeface="+mn-ea"/>
              <a:sym typeface="+mn-lt"/>
            </a:endParaRPr>
          </a:p>
        </p:txBody>
      </p:sp>
      <p:sp>
        <p:nvSpPr>
          <p:cNvPr id="26" name="任意多边形: 形状 25"/>
          <p:cNvSpPr/>
          <p:nvPr/>
        </p:nvSpPr>
        <p:spPr>
          <a:xfrm>
            <a:off x="6106795" y="2212975"/>
            <a:ext cx="76200" cy="275590"/>
          </a:xfrm>
          <a:custGeom>
            <a:avLst/>
            <a:gdLst>
              <a:gd name="connsiteX0" fmla="*/ 12700 w 12700"/>
              <a:gd name="connsiteY0" fmla="*/ 495300 h 495300"/>
              <a:gd name="connsiteX1" fmla="*/ 6350 w 12700"/>
              <a:gd name="connsiteY1" fmla="*/ 133350 h 495300"/>
              <a:gd name="connsiteX2" fmla="*/ 0 w 12700"/>
              <a:gd name="connsiteY2" fmla="*/ 114300 h 495300"/>
              <a:gd name="connsiteX3" fmla="*/ 6350 w 12700"/>
              <a:gd name="connsiteY3" fmla="*/ 38100 h 495300"/>
              <a:gd name="connsiteX4" fmla="*/ 6350 w 12700"/>
              <a:gd name="connsiteY4" fmla="*/ 0 h 495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0" h="495300">
                <a:moveTo>
                  <a:pt x="12700" y="495300"/>
                </a:moveTo>
                <a:cubicBezTo>
                  <a:pt x="10583" y="374650"/>
                  <a:pt x="10370" y="253952"/>
                  <a:pt x="6350" y="133350"/>
                </a:cubicBezTo>
                <a:cubicBezTo>
                  <a:pt x="6127" y="126660"/>
                  <a:pt x="0" y="120993"/>
                  <a:pt x="0" y="114300"/>
                </a:cubicBezTo>
                <a:cubicBezTo>
                  <a:pt x="0" y="88812"/>
                  <a:pt x="4936" y="63549"/>
                  <a:pt x="6350" y="38100"/>
                </a:cubicBezTo>
                <a:cubicBezTo>
                  <a:pt x="7054" y="25420"/>
                  <a:pt x="6350" y="12700"/>
                  <a:pt x="6350" y="0"/>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楷体" panose="02010609060101010101" charset="-122"/>
              <a:ea typeface="楷体" panose="02010609060101010101" charset="-122"/>
              <a:cs typeface="+mn-ea"/>
              <a:sym typeface="+mn-lt"/>
            </a:endParaRPr>
          </a:p>
        </p:txBody>
      </p:sp>
      <p:sp>
        <p:nvSpPr>
          <p:cNvPr id="3" name="矩形 2"/>
          <p:cNvSpPr/>
          <p:nvPr>
            <p:custDataLst>
              <p:tags r:id="rId5"/>
            </p:custDataLst>
          </p:nvPr>
        </p:nvSpPr>
        <p:spPr>
          <a:xfrm>
            <a:off x="4632960" y="460375"/>
            <a:ext cx="2926080" cy="645160"/>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一、教师发展的模式</a:t>
            </a:r>
            <a:endParaRPr lang="zh-CN" altLang="en-US" sz="2400" dirty="0">
              <a:solidFill>
                <a:schemeClr val="bg1"/>
              </a:solidFill>
              <a:latin typeface="楷体" panose="02010609060101010101" charset="-122"/>
              <a:ea typeface="楷体" panose="02010609060101010101" charset="-122"/>
              <a:cs typeface="+mn-ea"/>
              <a:sym typeface="+mn-lt"/>
            </a:endParaRPr>
          </a:p>
        </p:txBody>
      </p:sp>
      <p:sp>
        <p:nvSpPr>
          <p:cNvPr id="5" name="文本框 4"/>
          <p:cNvSpPr txBox="1"/>
          <p:nvPr/>
        </p:nvSpPr>
        <p:spPr>
          <a:xfrm>
            <a:off x="5806440" y="3124200"/>
            <a:ext cx="5854700" cy="3291840"/>
          </a:xfrm>
          <a:prstGeom prst="rect">
            <a:avLst/>
          </a:prstGeom>
        </p:spPr>
        <p:txBody>
          <a:bodyPr wrap="square">
            <a:spAutoFit/>
          </a:bodyPr>
          <a:p>
            <a:pPr indent="457200" algn="just" fontAlgn="auto">
              <a:lnSpc>
                <a:spcPct val="100000"/>
              </a:lnSpc>
            </a:pPr>
            <a:r>
              <a:rPr lang="zh-CN" altLang="en-US" sz="1600" dirty="0">
                <a:solidFill>
                  <a:schemeClr val="bg1"/>
                </a:solidFill>
                <a:latin typeface="楷体" panose="02010609060101010101" charset="-122"/>
                <a:ea typeface="楷体" panose="02010609060101010101" charset="-122"/>
                <a:cs typeface="+mn-ea"/>
                <a:sym typeface="+mn-lt"/>
              </a:rPr>
              <a:t>“成长”模式的教师发展则指伴随教师对其自身教学实践进行“持续性探究”各种专业发展活动,包括教师学习小组、课程起草小组、教师设计的研究课题、教师资源中心活动、内部实施的课程评价以及经常参与由有经验的同事举办的研讨班等活动。这一模式的特点于它是基于现场的,并无外部专家和外部指导;即使有,其所起作用是次要的，而且都是互动性质的。专业发展的视角是</a:t>
            </a:r>
            <a:r>
              <a:rPr lang="zh-CN" altLang="en-US" sz="1600" b="1" dirty="0">
                <a:solidFill>
                  <a:schemeClr val="accent2">
                    <a:lumMod val="60000"/>
                    <a:lumOff val="40000"/>
                  </a:schemeClr>
                </a:solidFill>
                <a:latin typeface="楷体" panose="02010609060101010101" charset="-122"/>
                <a:ea typeface="楷体" panose="02010609060101010101" charset="-122"/>
                <a:cs typeface="+mn-ea"/>
                <a:sym typeface="+mn-lt"/>
              </a:rPr>
              <a:t>由内向外</a:t>
            </a:r>
            <a:r>
              <a:rPr lang="zh-CN" altLang="en-US" sz="1600" dirty="0">
                <a:solidFill>
                  <a:schemeClr val="bg1"/>
                </a:solidFill>
                <a:latin typeface="楷体" panose="02010609060101010101" charset="-122"/>
                <a:ea typeface="楷体" panose="02010609060101010101" charset="-122"/>
                <a:cs typeface="+mn-ea"/>
                <a:sym typeface="+mn-lt"/>
              </a:rPr>
              <a:t>的，自身、同伴所组成的实践共同体基于自身的日常教学经验实际和切身的感悟，体认专业成长中的不足。这其中既包括有效运用那些可用于课堂管理和教学的日常教学技巧以及使用教学策略的专门知识技术的能力，又蕴含了通过反思性行动和探究对问题情境进行判断及解决问题的能力,通过自我分析以及与他人的对话不仅能够实现教师个体教育教学能力的提升，还能形成一种反观教育本质的批判力。</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2" name="椭圆 1">
            <a:hlinkClick r:id="rId6" action="ppaction://hlinkfile"/>
          </p:cNvPr>
          <p:cNvSpPr/>
          <p:nvPr/>
        </p:nvSpPr>
        <p:spPr>
          <a:xfrm>
            <a:off x="1627505" y="2585085"/>
            <a:ext cx="1010285" cy="441325"/>
          </a:xfrm>
          <a:prstGeom prst="ellipse">
            <a:avLst/>
          </a:prstGeom>
        </p:spPr>
        <p:style>
          <a:lnRef idx="2">
            <a:schemeClr val="accent6"/>
          </a:lnRef>
          <a:fillRef idx="1">
            <a:schemeClr val="lt1"/>
          </a:fillRef>
          <a:effectRef idx="0">
            <a:schemeClr val="accent6"/>
          </a:effectRef>
          <a:fontRef idx="minor">
            <a:schemeClr val="dk1"/>
          </a:fontRef>
        </p:style>
        <p:txBody>
          <a:bodyPr rtlCol="0" anchor="ctr"/>
          <a:p>
            <a:pPr algn="ctr"/>
            <a:r>
              <a:rPr lang="zh-CN" altLang="en-US" b="1">
                <a:solidFill>
                  <a:schemeClr val="accent6"/>
                </a:solidFill>
                <a:latin typeface="楷体" panose="02010609060101010101" charset="-122"/>
                <a:ea typeface="楷体" panose="02010609060101010101" charset="-122"/>
              </a:rPr>
              <a:t>国培</a:t>
            </a:r>
            <a:endParaRPr lang="zh-CN" altLang="en-US" b="1">
              <a:solidFill>
                <a:schemeClr val="accent6"/>
              </a:solidFill>
              <a:latin typeface="楷体" panose="02010609060101010101" charset="-122"/>
              <a:ea typeface="楷体" panose="02010609060101010101" charset="-122"/>
            </a:endParaRPr>
          </a:p>
        </p:txBody>
      </p:sp>
      <p:sp>
        <p:nvSpPr>
          <p:cNvPr id="12" name="椭圆 11">
            <a:hlinkClick r:id="rId7" action="ppaction://hlinkfile"/>
          </p:cNvPr>
          <p:cNvSpPr/>
          <p:nvPr/>
        </p:nvSpPr>
        <p:spPr>
          <a:xfrm>
            <a:off x="9865360" y="2506980"/>
            <a:ext cx="1196340" cy="461010"/>
          </a:xfrm>
          <a:prstGeom prst="ellipse">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5" name="文本框 14"/>
          <p:cNvSpPr txBox="1"/>
          <p:nvPr/>
        </p:nvSpPr>
        <p:spPr>
          <a:xfrm>
            <a:off x="9905365" y="2553970"/>
            <a:ext cx="1221105" cy="330200"/>
          </a:xfrm>
          <a:prstGeom prst="rect">
            <a:avLst/>
          </a:prstGeom>
        </p:spPr>
        <p:txBody>
          <a:bodyPr wrap="square">
            <a:noAutofit/>
          </a:bodyPr>
          <a:p>
            <a:pPr algn="l"/>
            <a:r>
              <a:rPr lang="zh-CN" altLang="en-US" sz="1800" b="1">
                <a:solidFill>
                  <a:schemeClr val="accent6"/>
                </a:solidFill>
                <a:latin typeface="楷体" panose="02010609060101010101" charset="-122"/>
                <a:ea typeface="楷体" panose="02010609060101010101" charset="-122"/>
              </a:rPr>
              <a:t>授业研究</a:t>
            </a:r>
            <a:endParaRPr lang="zh-CN" altLang="en-US" sz="1800" b="1">
              <a:solidFill>
                <a:schemeClr val="accent6"/>
              </a:solidFill>
              <a:latin typeface="楷体" panose="02010609060101010101" charset="-122"/>
              <a:ea typeface="楷体" panose="0201060906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4175760" y="460375"/>
            <a:ext cx="38404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二、教师是专业发展的主体</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基于课堂的教学实践</a:t>
            </a:r>
            <a:r>
              <a:rPr lang="en-US" altLang="zh-CN" sz="2000" dirty="0">
                <a:solidFill>
                  <a:schemeClr val="bg1"/>
                </a:solidFill>
                <a:latin typeface="楷体" panose="02010609060101010101" charset="-122"/>
                <a:ea typeface="楷体" panose="02010609060101010101" charset="-122"/>
                <a:cs typeface="+mn-ea"/>
                <a:sym typeface="+mn-lt"/>
              </a:rPr>
              <a:t>——</a:t>
            </a:r>
            <a:r>
              <a:rPr lang="zh-CN" altLang="en-US" sz="2000" dirty="0">
                <a:solidFill>
                  <a:schemeClr val="bg1"/>
                </a:solidFill>
                <a:latin typeface="楷体" panose="02010609060101010101" charset="-122"/>
                <a:ea typeface="楷体" panose="02010609060101010101" charset="-122"/>
                <a:cs typeface="+mn-ea"/>
                <a:sym typeface="+mn-lt"/>
              </a:rPr>
              <a:t>支撑点</a:t>
            </a:r>
            <a:endParaRPr lang="zh-CN" altLang="en-US" sz="2000" dirty="0">
              <a:solidFill>
                <a:schemeClr val="bg1"/>
              </a:solidFill>
              <a:latin typeface="楷体" panose="02010609060101010101" charset="-122"/>
              <a:ea typeface="楷体" panose="02010609060101010101" charset="-122"/>
              <a:cs typeface="+mn-ea"/>
              <a:sym typeface="+mn-lt"/>
            </a:endParaRPr>
          </a:p>
        </p:txBody>
      </p:sp>
      <p:pic>
        <p:nvPicPr>
          <p:cNvPr id="2" name="图片 1"/>
          <p:cNvPicPr>
            <a:picLocks noChangeAspect="1"/>
          </p:cNvPicPr>
          <p:nvPr>
            <p:custDataLst>
              <p:tags r:id="rId3"/>
            </p:custDataLst>
          </p:nvPr>
        </p:nvPicPr>
        <p:blipFill>
          <a:blip r:embed="rId4"/>
          <a:stretch>
            <a:fillRect/>
          </a:stretch>
        </p:blipFill>
        <p:spPr>
          <a:xfrm>
            <a:off x="399334" y="2465324"/>
            <a:ext cx="3317066" cy="2874314"/>
          </a:xfrm>
          <a:prstGeom prst="rect">
            <a:avLst/>
          </a:prstGeom>
        </p:spPr>
      </p:pic>
      <p:sp>
        <p:nvSpPr>
          <p:cNvPr id="3" name="文本框 2"/>
          <p:cNvSpPr txBox="1"/>
          <p:nvPr/>
        </p:nvSpPr>
        <p:spPr>
          <a:xfrm>
            <a:off x="3716655" y="1854835"/>
            <a:ext cx="8134985" cy="2030095"/>
          </a:xfrm>
          <a:prstGeom prst="rect">
            <a:avLst/>
          </a:prstGeom>
        </p:spPr>
        <p:txBody>
          <a:bodyPr wrap="square">
            <a:spAutoFit/>
          </a:bodyPr>
          <a:p>
            <a:pPr indent="457200" algn="just" fontAlgn="auto"/>
            <a:r>
              <a:rPr lang="zh-CN" altLang="en-US" sz="1800">
                <a:solidFill>
                  <a:schemeClr val="bg1"/>
                </a:solidFill>
                <a:latin typeface="楷体" panose="02010609060101010101" charset="-122"/>
                <a:ea typeface="楷体" panose="02010609060101010101" charset="-122"/>
                <a:cs typeface="楷体" panose="02010609060101010101" charset="-122"/>
              </a:rPr>
              <a:t>教师的专业发展首先要立足于课堂教学，在教的过程中发现问题，捕捉问题，加以研究，推动自己前进，并在教的过程中进行反思和总结，把经验上升为理论，实现教学积累。把课例作为实践性研究，以“遇到的问题和困惑”为载体，围绕研究主题，确立教学设计、实录和反思过程，以“课例讨论、情境设计、行为反省”为合作平台，让学生展开“原型课”生态探究，引导学生质疑问题的内核，提出解决问题的方法，通过优化问题，不断建构，完善学科内涵，让“教研一体化”，从而促进师生智慧生长和教学质量的有效提高。</a:t>
            </a:r>
            <a:endParaRPr lang="zh-CN" altLang="en-US" sz="1800">
              <a:solidFill>
                <a:schemeClr val="bg1"/>
              </a:solidFill>
              <a:latin typeface="楷体" panose="02010609060101010101" charset="-122"/>
              <a:ea typeface="楷体" panose="02010609060101010101" charset="-122"/>
              <a:cs typeface="楷体" panose="02010609060101010101" charset="-122"/>
            </a:endParaRPr>
          </a:p>
        </p:txBody>
      </p:sp>
      <p:grpSp>
        <p:nvGrpSpPr>
          <p:cNvPr id="8" name="Group 44"/>
          <p:cNvGrpSpPr/>
          <p:nvPr/>
        </p:nvGrpSpPr>
        <p:grpSpPr>
          <a:xfrm>
            <a:off x="3964684" y="3966726"/>
            <a:ext cx="493132" cy="554040"/>
            <a:chOff x="0" y="0"/>
            <a:chExt cx="807366" cy="906807"/>
          </a:xfrm>
          <a:noFill/>
        </p:grpSpPr>
        <p:sp>
          <p:nvSpPr>
            <p:cNvPr id="9" name="Shape 42"/>
            <p:cNvSpPr/>
            <p:nvPr>
              <p:custDataLst>
                <p:tags r:id="rId5"/>
              </p:custDataLst>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sp>
          <p:nvSpPr>
            <p:cNvPr id="11" name="Shape 43"/>
            <p:cNvSpPr/>
            <p:nvPr>
              <p:custDataLst>
                <p:tags r:id="rId6"/>
              </p:custDataLst>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grpSp>
      <p:sp>
        <p:nvSpPr>
          <p:cNvPr id="22" name="文本框 21"/>
          <p:cNvSpPr txBox="1"/>
          <p:nvPr>
            <p:custDataLst>
              <p:tags r:id="rId7"/>
            </p:custDataLst>
          </p:nvPr>
        </p:nvSpPr>
        <p:spPr>
          <a:xfrm>
            <a:off x="4593590" y="3881120"/>
            <a:ext cx="7144385" cy="929640"/>
          </a:xfrm>
          <a:prstGeom prst="rect">
            <a:avLst/>
          </a:prstGeom>
          <a:noFill/>
        </p:spPr>
        <p:txBody>
          <a:bodyPr wrap="square" rtlCol="0">
            <a:spAutoFit/>
          </a:bodyPr>
          <a:p>
            <a:pPr algn="just">
              <a:lnSpc>
                <a:spcPct val="125000"/>
              </a:lnSpc>
            </a:pPr>
            <a:r>
              <a:rPr lang="zh-CN" altLang="en-US" dirty="0">
                <a:solidFill>
                  <a:schemeClr val="bg1"/>
                </a:solidFill>
                <a:latin typeface="楷体" panose="02010609060101010101" charset="-122"/>
                <a:ea typeface="楷体" panose="02010609060101010101" charset="-122"/>
                <a:cs typeface="+mn-ea"/>
                <a:sym typeface="+mn-lt"/>
              </a:rPr>
              <a:t>明确学习目标</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r>
              <a:rPr lang="zh-CN" altLang="en-US" sz="1600" dirty="0">
                <a:solidFill>
                  <a:schemeClr val="bg1"/>
                </a:solidFill>
                <a:latin typeface="楷体" panose="02010609060101010101" charset="-122"/>
                <a:ea typeface="楷体" panose="02010609060101010101" charset="-122"/>
                <a:cs typeface="+mn-ea"/>
                <a:sym typeface="+mn-lt"/>
              </a:rPr>
              <a:t>备课，不仅要备教材，更要备学生、备学法指导、备课程资源甚至是备教师自己，确立合理的学习目标。</a:t>
            </a:r>
            <a:endParaRPr lang="zh-CN" altLang="en-US" sz="1600" dirty="0">
              <a:solidFill>
                <a:schemeClr val="bg1"/>
              </a:solidFill>
              <a:latin typeface="楷体" panose="02010609060101010101" charset="-122"/>
              <a:ea typeface="楷体" panose="02010609060101010101" charset="-122"/>
              <a:cs typeface="+mn-ea"/>
              <a:sym typeface="+mn-lt"/>
            </a:endParaRPr>
          </a:p>
        </p:txBody>
      </p:sp>
      <p:grpSp>
        <p:nvGrpSpPr>
          <p:cNvPr id="6" name="Group 44"/>
          <p:cNvGrpSpPr/>
          <p:nvPr/>
        </p:nvGrpSpPr>
        <p:grpSpPr>
          <a:xfrm>
            <a:off x="3955794" y="4884301"/>
            <a:ext cx="493132" cy="554040"/>
            <a:chOff x="0" y="0"/>
            <a:chExt cx="807366" cy="906807"/>
          </a:xfrm>
          <a:noFill/>
        </p:grpSpPr>
        <p:sp>
          <p:nvSpPr>
            <p:cNvPr id="7" name="Shape 42"/>
            <p:cNvSpPr/>
            <p:nvPr>
              <p:custDataLst>
                <p:tags r:id="rId8"/>
              </p:custDataLst>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sp>
          <p:nvSpPr>
            <p:cNvPr id="12" name="Shape 43"/>
            <p:cNvSpPr/>
            <p:nvPr>
              <p:custDataLst>
                <p:tags r:id="rId9"/>
              </p:custDataLst>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grpSp>
      <p:sp>
        <p:nvSpPr>
          <p:cNvPr id="13" name="文本框 12"/>
          <p:cNvSpPr txBox="1"/>
          <p:nvPr/>
        </p:nvSpPr>
        <p:spPr>
          <a:xfrm>
            <a:off x="4593590" y="4826635"/>
            <a:ext cx="7145020" cy="860425"/>
          </a:xfrm>
          <a:prstGeom prst="rect">
            <a:avLst/>
          </a:prstGeom>
        </p:spPr>
        <p:txBody>
          <a:bodyPr wrap="square">
            <a:spAutoFit/>
          </a:bodyPr>
          <a:p>
            <a:pPr algn="l"/>
            <a:r>
              <a:rPr lang="zh-CN" altLang="en-US" sz="1800">
                <a:solidFill>
                  <a:schemeClr val="bg1"/>
                </a:solidFill>
                <a:latin typeface="楷体" panose="02010609060101010101" charset="-122"/>
                <a:ea typeface="楷体" panose="02010609060101010101" charset="-122"/>
                <a:cs typeface="楷体" panose="02010609060101010101" charset="-122"/>
              </a:rPr>
              <a:t>注重学法指导</a:t>
            </a:r>
            <a:endParaRPr lang="zh-CN" altLang="en-US" sz="1800">
              <a:solidFill>
                <a:schemeClr val="bg1"/>
              </a:solidFill>
              <a:latin typeface="楷体" panose="02010609060101010101" charset="-122"/>
              <a:ea typeface="楷体" panose="02010609060101010101" charset="-122"/>
              <a:cs typeface="楷体" panose="02010609060101010101" charset="-122"/>
            </a:endParaRPr>
          </a:p>
          <a:p>
            <a:pPr indent="457200" algn="l" fontAlgn="auto"/>
            <a:r>
              <a:rPr lang="zh-CN" altLang="en-US" sz="1600">
                <a:solidFill>
                  <a:schemeClr val="bg1"/>
                </a:solidFill>
                <a:latin typeface="楷体" panose="02010609060101010101" charset="-122"/>
                <a:ea typeface="楷体" panose="02010609060101010101" charset="-122"/>
                <a:cs typeface="楷体" panose="02010609060101010101" charset="-122"/>
              </a:rPr>
              <a:t>课堂教学中，要从培养学生的学习兴趣入手，坚持“三贴近”原则，让学生想学、善学、乐学。</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grpSp>
        <p:nvGrpSpPr>
          <p:cNvPr id="14" name="Group 44"/>
          <p:cNvGrpSpPr/>
          <p:nvPr/>
        </p:nvGrpSpPr>
        <p:grpSpPr>
          <a:xfrm>
            <a:off x="3946904" y="5706626"/>
            <a:ext cx="493132" cy="554040"/>
            <a:chOff x="0" y="0"/>
            <a:chExt cx="807366" cy="906807"/>
          </a:xfrm>
          <a:noFill/>
        </p:grpSpPr>
        <p:sp>
          <p:nvSpPr>
            <p:cNvPr id="15" name="Shape 42"/>
            <p:cNvSpPr/>
            <p:nvPr>
              <p:custDataLst>
                <p:tags r:id="rId10"/>
              </p:custDataLst>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sp>
          <p:nvSpPr>
            <p:cNvPr id="16" name="Shape 43"/>
            <p:cNvSpPr/>
            <p:nvPr>
              <p:custDataLst>
                <p:tags r:id="rId11"/>
              </p:custDataLst>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chemeClr val="bg1"/>
              </a:solidFill>
              <a:prstDash val="solid"/>
              <a:miter lim="400000"/>
            </a:ln>
            <a:effectLst/>
          </p:spPr>
          <p:txBody>
            <a:bodyPr wrap="square" lIns="38100" tIns="38100" rIns="38100" bIns="38100" numCol="1" anchor="ctr">
              <a:noAutofit/>
            </a:bodyPr>
            <a:p>
              <a:pPr defTabSz="342900">
                <a:defRPr sz="3000">
                  <a:solidFill>
                    <a:srgbClr val="FFFFFF"/>
                  </a:solidFill>
                  <a:effectLst>
                    <a:outerShdw blurRad="38100" dist="12700" dir="5400000" rotWithShape="0">
                      <a:srgbClr val="000000">
                        <a:alpha val="50000"/>
                      </a:srgbClr>
                    </a:outerShdw>
                  </a:effectLst>
                </a:defRPr>
              </a:pPr>
              <a:endParaRPr dirty="0">
                <a:cs typeface="+mn-ea"/>
                <a:sym typeface="+mn-lt"/>
              </a:endParaRPr>
            </a:p>
          </p:txBody>
        </p:sp>
      </p:grpSp>
      <p:sp>
        <p:nvSpPr>
          <p:cNvPr id="17" name="文本框 16"/>
          <p:cNvSpPr txBox="1"/>
          <p:nvPr>
            <p:custDataLst>
              <p:tags r:id="rId12"/>
            </p:custDataLst>
          </p:nvPr>
        </p:nvSpPr>
        <p:spPr>
          <a:xfrm>
            <a:off x="4592955" y="5706745"/>
            <a:ext cx="7145020" cy="860425"/>
          </a:xfrm>
          <a:prstGeom prst="rect">
            <a:avLst/>
          </a:prstGeom>
        </p:spPr>
        <p:txBody>
          <a:bodyPr wrap="square">
            <a:spAutoFit/>
          </a:bodyPr>
          <a:p>
            <a:pPr algn="l"/>
            <a:r>
              <a:rPr lang="zh-CN" altLang="en-US">
                <a:solidFill>
                  <a:schemeClr val="bg1"/>
                </a:solidFill>
                <a:latin typeface="楷体" panose="02010609060101010101" charset="-122"/>
                <a:ea typeface="楷体" panose="02010609060101010101" charset="-122"/>
                <a:cs typeface="楷体" panose="02010609060101010101" charset="-122"/>
                <a:sym typeface="+mn-ea"/>
              </a:rPr>
              <a:t>实施高效训练</a:t>
            </a:r>
            <a:endParaRPr lang="zh-CN" altLang="en-US" sz="1800">
              <a:solidFill>
                <a:schemeClr val="bg1"/>
              </a:solidFill>
              <a:latin typeface="楷体" panose="02010609060101010101" charset="-122"/>
              <a:ea typeface="楷体" panose="02010609060101010101" charset="-122"/>
              <a:cs typeface="楷体" panose="02010609060101010101" charset="-122"/>
            </a:endParaRPr>
          </a:p>
          <a:p>
            <a:pPr indent="457200" algn="l" fontAlgn="auto"/>
            <a:r>
              <a:rPr lang="zh-CN" altLang="en-US" sz="1600">
                <a:solidFill>
                  <a:schemeClr val="bg1"/>
                </a:solidFill>
                <a:latin typeface="楷体" panose="02010609060101010101" charset="-122"/>
                <a:ea typeface="楷体" panose="02010609060101010101" charset="-122"/>
                <a:cs typeface="楷体" panose="02010609060101010101" charset="-122"/>
              </a:rPr>
              <a:t>教师要精选习题，选题要有利于抓住重点、突破难点、辨清易错易混点；由关注学生做题多少，向关注学生学会多少转变，做到定题、定时、定量完成。</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4175760" y="460375"/>
            <a:ext cx="38404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二、教师是专业发展的主体</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基于问题的教学研究</a:t>
            </a:r>
            <a:r>
              <a:rPr lang="en-US" altLang="zh-CN" sz="2000" dirty="0">
                <a:solidFill>
                  <a:schemeClr val="bg1"/>
                </a:solidFill>
                <a:latin typeface="楷体" panose="02010609060101010101" charset="-122"/>
                <a:ea typeface="楷体" panose="02010609060101010101" charset="-122"/>
                <a:cs typeface="+mn-ea"/>
                <a:sym typeface="+mn-lt"/>
              </a:rPr>
              <a:t>——</a:t>
            </a:r>
            <a:r>
              <a:rPr lang="zh-CN" altLang="en-US" sz="2000" dirty="0">
                <a:solidFill>
                  <a:schemeClr val="bg1"/>
                </a:solidFill>
                <a:latin typeface="楷体" panose="02010609060101010101" charset="-122"/>
                <a:ea typeface="楷体" panose="02010609060101010101" charset="-122"/>
                <a:cs typeface="+mn-ea"/>
                <a:sym typeface="+mn-lt"/>
              </a:rPr>
              <a:t>着力点</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3" name="文本框 2"/>
          <p:cNvSpPr txBox="1"/>
          <p:nvPr/>
        </p:nvSpPr>
        <p:spPr>
          <a:xfrm>
            <a:off x="4098290" y="2334260"/>
            <a:ext cx="7087235" cy="2906395"/>
          </a:xfrm>
          <a:prstGeom prst="rect">
            <a:avLst/>
          </a:prstGeom>
        </p:spPr>
        <p:txBody>
          <a:bodyPr wrap="square">
            <a:noAutofit/>
          </a:bodyPr>
          <a:p>
            <a:pPr indent="457200" algn="just" fontAlgn="auto"/>
            <a:r>
              <a:rPr lang="zh-CN" altLang="en-US" sz="1800">
                <a:solidFill>
                  <a:schemeClr val="bg1"/>
                </a:solidFill>
                <a:latin typeface="楷体" panose="02010609060101010101" charset="-122"/>
                <a:ea typeface="楷体" panose="02010609060101010101" charset="-122"/>
                <a:cs typeface="楷体" panose="02010609060101010101" charset="-122"/>
              </a:rPr>
              <a:t>研究型教师不仅要全面、准确地掌握学科知识，而且还要能从整体上把握学科知识体系，引导学生将生活和书本知识融合起来，创造性地组织教学；能灵活架驭课堂，能较好地使用现代教育信息技术，随时运用各种不同的教学方法，应对学生不同的学习需要，不断适应学生求知的需求；在教学中善于调动学生探究知识的积极性，引导学生不断求异创新，体验探究知识的过程，掌握获取知识的科学方法，获得良好的学习成绩；能经常反思评价自己的教学行为，创造性地解决教学疑难问题；要有脚踏实地的科研态度，不浮躁，不急功近利。</a:t>
            </a:r>
            <a:endParaRPr lang="zh-CN" altLang="en-US" sz="1800">
              <a:solidFill>
                <a:schemeClr val="bg1"/>
              </a:solidFill>
              <a:latin typeface="楷体" panose="02010609060101010101" charset="-122"/>
              <a:ea typeface="楷体" panose="02010609060101010101" charset="-122"/>
              <a:cs typeface="楷体" panose="02010609060101010101" charset="-122"/>
            </a:endParaRPr>
          </a:p>
        </p:txBody>
      </p:sp>
      <p:pic>
        <p:nvPicPr>
          <p:cNvPr id="18" name="图片 17"/>
          <p:cNvPicPr>
            <a:picLocks noChangeAspect="1"/>
          </p:cNvPicPr>
          <p:nvPr>
            <p:custDataLst>
              <p:tags r:id="rId3"/>
            </p:custDataLst>
          </p:nvPr>
        </p:nvPicPr>
        <p:blipFill>
          <a:blip r:embed="rId4"/>
          <a:stretch>
            <a:fillRect/>
          </a:stretch>
        </p:blipFill>
        <p:spPr>
          <a:xfrm rot="16200000" flipH="1">
            <a:off x="911225" y="2994660"/>
            <a:ext cx="2726055" cy="117602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3972560" y="460375"/>
            <a:ext cx="42468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二、教师是专业发展的主体</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基于自我发展的学习反思</a:t>
            </a:r>
            <a:r>
              <a:rPr lang="en-US" altLang="zh-CN" sz="2000" dirty="0">
                <a:solidFill>
                  <a:schemeClr val="bg1"/>
                </a:solidFill>
                <a:latin typeface="楷体" panose="02010609060101010101" charset="-122"/>
                <a:ea typeface="楷体" panose="02010609060101010101" charset="-122"/>
                <a:cs typeface="+mn-ea"/>
                <a:sym typeface="+mn-lt"/>
              </a:rPr>
              <a:t>——</a:t>
            </a:r>
            <a:r>
              <a:rPr lang="zh-CN" altLang="en-US" sz="2000" dirty="0">
                <a:solidFill>
                  <a:schemeClr val="bg1"/>
                </a:solidFill>
                <a:latin typeface="楷体" panose="02010609060101010101" charset="-122"/>
                <a:ea typeface="楷体" panose="02010609060101010101" charset="-122"/>
                <a:cs typeface="+mn-ea"/>
                <a:sym typeface="+mn-lt"/>
              </a:rPr>
              <a:t>生长点</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3" name="文本框 2"/>
          <p:cNvSpPr txBox="1"/>
          <p:nvPr/>
        </p:nvSpPr>
        <p:spPr>
          <a:xfrm>
            <a:off x="3862070" y="2219960"/>
            <a:ext cx="7961630" cy="3692525"/>
          </a:xfrm>
          <a:prstGeom prst="rect">
            <a:avLst/>
          </a:prstGeom>
        </p:spPr>
        <p:txBody>
          <a:bodyPr wrap="square">
            <a:spAutoFit/>
          </a:bodyPr>
          <a:p>
            <a:pPr indent="457200" algn="just" fontAlgn="auto"/>
            <a:r>
              <a:rPr lang="zh-CN" altLang="en-US" sz="1800">
                <a:solidFill>
                  <a:schemeClr val="bg1"/>
                </a:solidFill>
                <a:latin typeface="楷体" panose="02010609060101010101" charset="-122"/>
                <a:ea typeface="楷体" panose="02010609060101010101" charset="-122"/>
                <a:cs typeface="楷体" panose="02010609060101010101" charset="-122"/>
              </a:rPr>
              <a:t>教师个人反思是指教师在教学实践中，对自己的观念和行为及依据的“异位”解析和修正的过程，主要有实践性、针对性、反省性、实效性、过程性等特征。在教学实践中具体表现为“反思什么”和“怎样反思”两个方面。</a:t>
            </a:r>
            <a:endParaRPr lang="zh-CN" altLang="en-US" sz="18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800">
                <a:solidFill>
                  <a:schemeClr val="bg1"/>
                </a:solidFill>
                <a:latin typeface="楷体" panose="02010609060101010101" charset="-122"/>
                <a:ea typeface="楷体" panose="02010609060101010101" charset="-122"/>
                <a:cs typeface="楷体" panose="02010609060101010101" charset="-122"/>
              </a:rPr>
              <a:t>一方面通过与学生的谈话和个别观察，反思自己对学生的认知；</a:t>
            </a:r>
            <a:endParaRPr lang="zh-CN" altLang="en-US" sz="18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800">
                <a:solidFill>
                  <a:schemeClr val="bg1"/>
                </a:solidFill>
                <a:latin typeface="楷体" panose="02010609060101010101" charset="-122"/>
                <a:ea typeface="楷体" panose="02010609060101010101" charset="-122"/>
                <a:cs typeface="楷体" panose="02010609060101010101" charset="-122"/>
              </a:rPr>
              <a:t>另一方面要在确定教学目标、选择教学方法、使用教学语言、贯彻教学理念等方面进行系统的整理，澄清明确的专业自我，寻找教学特色的胚芽或线索。</a:t>
            </a:r>
            <a:endParaRPr lang="zh-CN" altLang="en-US" sz="18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800">
                <a:solidFill>
                  <a:schemeClr val="bg1"/>
                </a:solidFill>
                <a:latin typeface="楷体" panose="02010609060101010101" charset="-122"/>
                <a:ea typeface="楷体" panose="02010609060101010101" charset="-122"/>
                <a:cs typeface="楷体" panose="02010609060101010101" charset="-122"/>
              </a:rPr>
              <a:t>教师要反思教学目标设计是否只反映课标和教师的要求，而忽视了目标的可操作性和可评价性，是否只重视知识目标的实施，而忽视过程与方法、情感态度价值观目标的达成；教师要反思教学活动设计是否遵循教育教学规律，是否符合学生身心发展的特点和建立在学生“最近发展区”上；教师要反思教学方法是否恰当，是否有利于教学目标的实现；课堂生产性问题的处理是否体现教学机智；教师要反思多媒体技术的运用是否流于形式以及反思教育教学理念是否与时俱进等。</a:t>
            </a:r>
            <a:endParaRPr lang="zh-CN" altLang="en-US" sz="1800">
              <a:solidFill>
                <a:schemeClr val="bg1"/>
              </a:solidFill>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custDataLst>
              <p:tags r:id="rId3"/>
            </p:custDataLst>
          </p:nvPr>
        </p:nvPicPr>
        <p:blipFill>
          <a:blip r:embed="rId4"/>
          <a:stretch>
            <a:fillRect/>
          </a:stretch>
        </p:blipFill>
        <p:spPr>
          <a:xfrm>
            <a:off x="945357" y="2073319"/>
            <a:ext cx="2819400" cy="369642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4175760" y="460375"/>
            <a:ext cx="38404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二、教师是专业发展的主体</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课堂观察</a:t>
            </a:r>
            <a:r>
              <a:rPr lang="en-US" altLang="zh-CN" sz="2000" dirty="0">
                <a:solidFill>
                  <a:schemeClr val="bg1"/>
                </a:solidFill>
                <a:latin typeface="楷体" panose="02010609060101010101" charset="-122"/>
                <a:ea typeface="楷体" panose="02010609060101010101" charset="-122"/>
                <a:cs typeface="+mn-ea"/>
                <a:sym typeface="+mn-lt"/>
              </a:rPr>
              <a:t>——</a:t>
            </a:r>
            <a:r>
              <a:rPr lang="zh-CN" altLang="en-US" sz="2000" dirty="0">
                <a:solidFill>
                  <a:schemeClr val="bg1"/>
                </a:solidFill>
                <a:latin typeface="楷体" panose="02010609060101010101" charset="-122"/>
                <a:ea typeface="楷体" panose="02010609060101010101" charset="-122"/>
                <a:cs typeface="+mn-ea"/>
                <a:sym typeface="+mn-lt"/>
              </a:rPr>
              <a:t>磨砺石</a:t>
            </a:r>
            <a:endParaRPr lang="zh-CN" altLang="en-US" sz="2000" dirty="0">
              <a:solidFill>
                <a:schemeClr val="bg1"/>
              </a:solidFill>
              <a:latin typeface="楷体" panose="02010609060101010101" charset="-122"/>
              <a:ea typeface="楷体" panose="02010609060101010101" charset="-122"/>
              <a:cs typeface="+mn-ea"/>
              <a:sym typeface="+mn-lt"/>
            </a:endParaRPr>
          </a:p>
        </p:txBody>
      </p:sp>
      <p:grpSp>
        <p:nvGrpSpPr>
          <p:cNvPr id="64" name="组合 63"/>
          <p:cNvGrpSpPr/>
          <p:nvPr/>
        </p:nvGrpSpPr>
        <p:grpSpPr>
          <a:xfrm>
            <a:off x="349404" y="1907011"/>
            <a:ext cx="1678152" cy="1008167"/>
            <a:chOff x="2004849" y="2924916"/>
            <a:chExt cx="1678152" cy="1008167"/>
          </a:xfrm>
        </p:grpSpPr>
        <p:pic>
          <p:nvPicPr>
            <p:cNvPr id="6" name="图片 5"/>
            <p:cNvPicPr>
              <a:picLocks noChangeAspect="1"/>
            </p:cNvPicPr>
            <p:nvPr/>
          </p:nvPicPr>
          <p:blipFill>
            <a:blip r:embed="rId3"/>
            <a:stretch>
              <a:fillRect/>
            </a:stretch>
          </p:blipFill>
          <p:spPr>
            <a:xfrm>
              <a:off x="2004849" y="2924916"/>
              <a:ext cx="1678152" cy="1008167"/>
            </a:xfrm>
            <a:prstGeom prst="rect">
              <a:avLst/>
            </a:prstGeom>
          </p:spPr>
        </p:pic>
        <p:grpSp>
          <p:nvGrpSpPr>
            <p:cNvPr id="7" name="chenying0907 90"/>
            <p:cNvGrpSpPr/>
            <p:nvPr/>
          </p:nvGrpSpPr>
          <p:grpSpPr bwMode="auto">
            <a:xfrm>
              <a:off x="2605109" y="3095631"/>
              <a:ext cx="430202" cy="643727"/>
              <a:chOff x="5844088" y="2600655"/>
              <a:chExt cx="385904" cy="611158"/>
            </a:xfrm>
          </p:grpSpPr>
          <p:grpSp>
            <p:nvGrpSpPr>
              <p:cNvPr id="8" name="chenying0907 91"/>
              <p:cNvGrpSpPr/>
              <p:nvPr/>
            </p:nvGrpSpPr>
            <p:grpSpPr bwMode="auto">
              <a:xfrm rot="8489641">
                <a:off x="6013992" y="2653092"/>
                <a:ext cx="216000" cy="558721"/>
                <a:chOff x="6011031" y="2540000"/>
                <a:chExt cx="242182" cy="626447"/>
              </a:xfrm>
            </p:grpSpPr>
            <p:sp>
              <p:nvSpPr>
                <p:cNvPr id="11"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3"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4"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9"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grpSp>
      <p:grpSp>
        <p:nvGrpSpPr>
          <p:cNvPr id="63" name="组合 62"/>
          <p:cNvGrpSpPr/>
          <p:nvPr/>
        </p:nvGrpSpPr>
        <p:grpSpPr>
          <a:xfrm>
            <a:off x="349425" y="3705966"/>
            <a:ext cx="1678152" cy="1008167"/>
            <a:chOff x="4140216" y="2924916"/>
            <a:chExt cx="1678152" cy="1008167"/>
          </a:xfrm>
        </p:grpSpPr>
        <p:grpSp>
          <p:nvGrpSpPr>
            <p:cNvPr id="23" name="chenying0907 110"/>
            <p:cNvGrpSpPr/>
            <p:nvPr/>
          </p:nvGrpSpPr>
          <p:grpSpPr bwMode="auto">
            <a:xfrm>
              <a:off x="4702326" y="3176388"/>
              <a:ext cx="621402" cy="525015"/>
              <a:chOff x="4577745" y="4336117"/>
              <a:chExt cx="557229" cy="497597"/>
            </a:xfrm>
          </p:grpSpPr>
          <p:sp>
            <p:nvSpPr>
              <p:cNvPr id="24"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5"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pic>
          <p:nvPicPr>
            <p:cNvPr id="60" name="图片 59"/>
            <p:cNvPicPr>
              <a:picLocks noChangeAspect="1"/>
            </p:cNvPicPr>
            <p:nvPr/>
          </p:nvPicPr>
          <p:blipFill>
            <a:blip r:embed="rId3"/>
            <a:stretch>
              <a:fillRect/>
            </a:stretch>
          </p:blipFill>
          <p:spPr>
            <a:xfrm>
              <a:off x="4140216" y="2924916"/>
              <a:ext cx="1678152" cy="1008167"/>
            </a:xfrm>
            <a:prstGeom prst="rect">
              <a:avLst/>
            </a:prstGeom>
          </p:spPr>
        </p:pic>
      </p:grpSp>
      <p:grpSp>
        <p:nvGrpSpPr>
          <p:cNvPr id="12" name="组合 11"/>
          <p:cNvGrpSpPr/>
          <p:nvPr/>
        </p:nvGrpSpPr>
        <p:grpSpPr>
          <a:xfrm>
            <a:off x="349446" y="5254096"/>
            <a:ext cx="1678152" cy="1008167"/>
            <a:chOff x="6619487" y="3062718"/>
            <a:chExt cx="1678152" cy="1008167"/>
          </a:xfrm>
        </p:grpSpPr>
        <p:grpSp>
          <p:nvGrpSpPr>
            <p:cNvPr id="15" name="chenying0907 98"/>
            <p:cNvGrpSpPr/>
            <p:nvPr/>
          </p:nvGrpSpPr>
          <p:grpSpPr bwMode="auto">
            <a:xfrm>
              <a:off x="7193892" y="3310825"/>
              <a:ext cx="529343" cy="454790"/>
              <a:chOff x="7002966" y="4415883"/>
              <a:chExt cx="507443" cy="461687"/>
            </a:xfrm>
          </p:grpSpPr>
          <p:grpSp>
            <p:nvGrpSpPr>
              <p:cNvPr id="16" name="chenying0907 99"/>
              <p:cNvGrpSpPr/>
              <p:nvPr/>
            </p:nvGrpSpPr>
            <p:grpSpPr bwMode="auto">
              <a:xfrm>
                <a:off x="7002966" y="4415883"/>
                <a:ext cx="507443" cy="461687"/>
                <a:chOff x="7002966" y="4415883"/>
                <a:chExt cx="602999" cy="548627"/>
              </a:xfrm>
            </p:grpSpPr>
            <p:sp>
              <p:nvSpPr>
                <p:cNvPr id="21"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2"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sp>
            <p:nvSpPr>
              <p:cNvPr id="17"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8"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19"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sp>
            <p:nvSpPr>
              <p:cNvPr id="20"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tx1">
                      <a:lumMod val="65000"/>
                      <a:lumOff val="35000"/>
                    </a:schemeClr>
                  </a:solidFill>
                  <a:latin typeface="楷体" panose="02010609060101010101" charset="-122"/>
                  <a:ea typeface="楷体" panose="02010609060101010101" charset="-122"/>
                  <a:cs typeface="+mn-ea"/>
                  <a:sym typeface="+mn-lt"/>
                </a:endParaRPr>
              </a:p>
            </p:txBody>
          </p:sp>
        </p:grpSp>
        <p:pic>
          <p:nvPicPr>
            <p:cNvPr id="61" name="图片 60"/>
            <p:cNvPicPr>
              <a:picLocks noChangeAspect="1"/>
            </p:cNvPicPr>
            <p:nvPr/>
          </p:nvPicPr>
          <p:blipFill>
            <a:blip r:embed="rId3"/>
            <a:stretch>
              <a:fillRect/>
            </a:stretch>
          </p:blipFill>
          <p:spPr>
            <a:xfrm>
              <a:off x="6619487" y="3062718"/>
              <a:ext cx="1678152" cy="1008167"/>
            </a:xfrm>
            <a:prstGeom prst="rect">
              <a:avLst/>
            </a:prstGeom>
          </p:spPr>
        </p:pic>
      </p:grpSp>
      <p:sp>
        <p:nvSpPr>
          <p:cNvPr id="66" name="文本框 65"/>
          <p:cNvSpPr txBox="1"/>
          <p:nvPr/>
        </p:nvSpPr>
        <p:spPr>
          <a:xfrm>
            <a:off x="2094230" y="1889760"/>
            <a:ext cx="9707245" cy="1350010"/>
          </a:xfrm>
          <a:prstGeom prst="rect">
            <a:avLst/>
          </a:prstGeom>
          <a:noFill/>
        </p:spPr>
        <p:txBody>
          <a:bodyPr wrap="square" rtlCol="0">
            <a:noAutofit/>
          </a:bodyPr>
          <a:p>
            <a:pPr indent="457200" algn="just" fontAlgn="auto">
              <a:lnSpc>
                <a:spcPct val="100000"/>
              </a:lnSpc>
            </a:pPr>
            <a:r>
              <a:rPr lang="zh-CN" altLang="en-US" sz="1600" dirty="0">
                <a:solidFill>
                  <a:schemeClr val="bg1"/>
                </a:solidFill>
                <a:latin typeface="楷体" panose="02010609060101010101" charset="-122"/>
                <a:ea typeface="楷体" panose="02010609060101010101" charset="-122"/>
                <a:cs typeface="+mn-ea"/>
                <a:sym typeface="+mn-lt"/>
              </a:rPr>
              <a:t>课堂观察的指向十分明确，需要教师带着明确的观察意图，清晰的问题意识，知道自己听课的目的，知道自己关注的要点，是带着研究的目的走进课堂。同时，课堂观察还引领教师由原先的关注教学环节转向关注课堂细节，这一转变对青年教师成长的意义很大。学习他人的教学技艺，尤其是名师的课堂，其教学风格和艺术往往就是通过一个个拍案叫绝的教学细节表现出来的，课堂观察就是把这些细节放大，通过反复地推敲、琢磨，从而领悟教学的奥秘，指导自己的课堂教学。</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67" name="文本框 66"/>
          <p:cNvSpPr txBox="1"/>
          <p:nvPr/>
        </p:nvSpPr>
        <p:spPr>
          <a:xfrm>
            <a:off x="1798955" y="1564005"/>
            <a:ext cx="4568190" cy="398780"/>
          </a:xfrm>
          <a:prstGeom prst="rect">
            <a:avLst/>
          </a:prstGeom>
          <a:noFill/>
        </p:spPr>
        <p:txBody>
          <a:bodyPr wrap="square" rtlCol="0">
            <a:spAutoFit/>
          </a:bodyPr>
          <a:p>
            <a:pPr algn="ctr"/>
            <a:r>
              <a:rPr lang="zh-CN" altLang="en-US" sz="2000" dirty="0">
                <a:solidFill>
                  <a:schemeClr val="bg1"/>
                </a:solidFill>
                <a:latin typeface="楷体" panose="02010609060101010101" charset="-122"/>
                <a:ea typeface="楷体" panose="02010609060101010101" charset="-122"/>
                <a:cs typeface="+mn-ea"/>
                <a:sym typeface="+mn-lt"/>
              </a:rPr>
              <a:t>课堂观察是一剂促进成长的良药</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74" name="文本框 73"/>
          <p:cNvSpPr txBox="1"/>
          <p:nvPr/>
        </p:nvSpPr>
        <p:spPr>
          <a:xfrm>
            <a:off x="2094230" y="3505200"/>
            <a:ext cx="10002520" cy="1568450"/>
          </a:xfrm>
          <a:prstGeom prst="rect">
            <a:avLst/>
          </a:prstGeom>
        </p:spPr>
        <p:txBody>
          <a:bodyPr wrap="square">
            <a:spAutoFit/>
          </a:bodyPr>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课堂观察是教师偶然或有计划地观察学生的认知、情感和行为的课堂表现的过程。课堂观察是审度课堂得失、获取教学反馈的重要渠道，也是教师调整管理措施、实施有效教学的前提条件。</a:t>
            </a:r>
            <a:endParaRPr lang="zh-CN" altLang="en-US" sz="1600">
              <a:solidFill>
                <a:schemeClr val="bg1"/>
              </a:solidFill>
              <a:latin typeface="楷体" panose="02010609060101010101" charset="-122"/>
              <a:ea typeface="楷体" panose="02010609060101010101" charset="-122"/>
              <a:cs typeface="楷体" panose="02010609060101010101" charset="-122"/>
            </a:endParaRPr>
          </a:p>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课堂观察可以是观察“他人”，也可以是观察“自我”。学生在课堂中的认知能力、学习态度、注意力状况、情感表现和人际交往都可作为观察的目标。通过对这几方面的重点观察，教师就能够大致对教学的难易程度、教学速度、教学设计等作出判断，同时对学生的课堂行为表现做到心中有数。由此，教师就可以调整自己的教学活动，采取有效措施，提高课堂教学的科学性与有效性。</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
        <p:nvSpPr>
          <p:cNvPr id="75" name="文本框 74"/>
          <p:cNvSpPr txBox="1"/>
          <p:nvPr>
            <p:custDataLst>
              <p:tags r:id="rId4"/>
            </p:custDataLst>
          </p:nvPr>
        </p:nvSpPr>
        <p:spPr>
          <a:xfrm>
            <a:off x="1751330" y="3167380"/>
            <a:ext cx="4568190" cy="398780"/>
          </a:xfrm>
          <a:prstGeom prst="rect">
            <a:avLst/>
          </a:prstGeom>
          <a:noFill/>
        </p:spPr>
        <p:txBody>
          <a:bodyPr wrap="square" rtlCol="0">
            <a:spAutoFit/>
          </a:bodyPr>
          <a:p>
            <a:pPr algn="ctr"/>
            <a:r>
              <a:rPr lang="zh-CN" altLang="en-US" sz="2000" dirty="0">
                <a:solidFill>
                  <a:schemeClr val="bg1"/>
                </a:solidFill>
                <a:latin typeface="楷体" panose="02010609060101010101" charset="-122"/>
                <a:ea typeface="楷体" panose="02010609060101010101" charset="-122"/>
                <a:cs typeface="+mn-ea"/>
                <a:sym typeface="+mn-lt"/>
              </a:rPr>
              <a:t>课堂观察是一面映照得失的镜子</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76" name="文本框 75"/>
          <p:cNvSpPr txBox="1"/>
          <p:nvPr>
            <p:custDataLst>
              <p:tags r:id="rId5"/>
            </p:custDataLst>
          </p:nvPr>
        </p:nvSpPr>
        <p:spPr>
          <a:xfrm>
            <a:off x="1798955" y="4998720"/>
            <a:ext cx="4568190" cy="398780"/>
          </a:xfrm>
          <a:prstGeom prst="rect">
            <a:avLst/>
          </a:prstGeom>
          <a:noFill/>
        </p:spPr>
        <p:txBody>
          <a:bodyPr wrap="square" rtlCol="0">
            <a:spAutoFit/>
          </a:bodyPr>
          <a:p>
            <a:pPr algn="ctr"/>
            <a:r>
              <a:rPr lang="zh-CN" altLang="en-US" sz="2000" dirty="0">
                <a:solidFill>
                  <a:schemeClr val="bg1"/>
                </a:solidFill>
                <a:latin typeface="楷体" panose="02010609060101010101" charset="-122"/>
                <a:ea typeface="楷体" panose="02010609060101010101" charset="-122"/>
                <a:cs typeface="+mn-ea"/>
                <a:sym typeface="+mn-lt"/>
              </a:rPr>
              <a:t>课堂观察是一个追寻有效的平台</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77" name="文本框 76"/>
          <p:cNvSpPr txBox="1"/>
          <p:nvPr/>
        </p:nvSpPr>
        <p:spPr>
          <a:xfrm>
            <a:off x="2094230" y="5302250"/>
            <a:ext cx="9821545" cy="1322070"/>
          </a:xfrm>
          <a:prstGeom prst="rect">
            <a:avLst/>
          </a:prstGeom>
        </p:spPr>
        <p:txBody>
          <a:bodyPr wrap="square">
            <a:spAutoFit/>
          </a:bodyPr>
          <a:p>
            <a:pPr indent="457200" algn="just" fontAlgn="auto"/>
            <a:r>
              <a:rPr lang="zh-CN" altLang="en-US" sz="1600">
                <a:solidFill>
                  <a:schemeClr val="bg1"/>
                </a:solidFill>
                <a:latin typeface="楷体" panose="02010609060101010101" charset="-122"/>
                <a:ea typeface="楷体" panose="02010609060101010101" charset="-122"/>
                <a:cs typeface="楷体" panose="02010609060101010101" charset="-122"/>
              </a:rPr>
              <a:t>教师在课堂上的“有效指导”包括有效讲授、有效提问和有效倾听三个方面。有效讲授是任何课堂教学所必不可少的，教师清晰的有效讲授可以在师生互动中点拨、引领、启发、强化，起到画龙点睛的作用。有效提问意味着教师提出的问题能够引起学生的回应或回答，并且让学生更积极地参与学习过程。有效倾听是指教师提问后，给学生留出足够的“等待”时间，为学生的回答提供及时的反馈。有效讲授、有效提问和有效倾听，是有效的课堂教学能否得以实现的重要保证。</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矩形 4"/>
          <p:cNvSpPr/>
          <p:nvPr>
            <p:custDataLst>
              <p:tags r:id="rId2"/>
            </p:custDataLst>
          </p:nvPr>
        </p:nvSpPr>
        <p:spPr>
          <a:xfrm>
            <a:off x="3566160" y="460375"/>
            <a:ext cx="5059680" cy="1106805"/>
          </a:xfrm>
          <a:prstGeom prst="rect">
            <a:avLst/>
          </a:prstGeom>
        </p:spPr>
        <p:txBody>
          <a:bodyPr wrap="none">
            <a:spAutoFit/>
          </a:bodyPr>
          <a:p>
            <a:pPr algn="ctr">
              <a:lnSpc>
                <a:spcPct val="150000"/>
              </a:lnSpc>
            </a:pPr>
            <a:r>
              <a:rPr lang="zh-CN" altLang="en-US" sz="2400" dirty="0">
                <a:solidFill>
                  <a:schemeClr val="bg1"/>
                </a:solidFill>
                <a:latin typeface="楷体" panose="02010609060101010101" charset="-122"/>
                <a:ea typeface="楷体" panose="02010609060101010101" charset="-122"/>
                <a:cs typeface="+mn-ea"/>
                <a:sym typeface="+mn-lt"/>
              </a:rPr>
              <a:t>三、将个体发展与组织发展有机结合</a:t>
            </a:r>
            <a:endParaRPr lang="zh-CN" altLang="en-US" sz="2400" dirty="0">
              <a:solidFill>
                <a:schemeClr val="bg1"/>
              </a:solidFill>
              <a:latin typeface="楷体" panose="02010609060101010101" charset="-122"/>
              <a:ea typeface="楷体" panose="02010609060101010101" charset="-122"/>
              <a:cs typeface="+mn-ea"/>
              <a:sym typeface="+mn-lt"/>
            </a:endParaRPr>
          </a:p>
          <a:p>
            <a:pPr algn="ctr">
              <a:lnSpc>
                <a:spcPct val="150000"/>
              </a:lnSpc>
            </a:pPr>
            <a:r>
              <a:rPr lang="zh-CN" altLang="en-US" sz="2000" dirty="0">
                <a:solidFill>
                  <a:schemeClr val="bg1"/>
                </a:solidFill>
                <a:latin typeface="楷体" panose="02010609060101010101" charset="-122"/>
                <a:ea typeface="楷体" panose="02010609060101010101" charset="-122"/>
                <a:cs typeface="+mn-ea"/>
                <a:sym typeface="+mn-lt"/>
              </a:rPr>
              <a:t>（一）组织发展为个人发展提供资源与支持</a:t>
            </a:r>
            <a:endParaRPr lang="zh-CN" altLang="en-US" sz="2000" dirty="0">
              <a:solidFill>
                <a:schemeClr val="bg1"/>
              </a:solidFill>
              <a:latin typeface="楷体" panose="02010609060101010101" charset="-122"/>
              <a:ea typeface="楷体" panose="02010609060101010101" charset="-122"/>
              <a:cs typeface="+mn-ea"/>
              <a:sym typeface="+mn-lt"/>
            </a:endParaRPr>
          </a:p>
        </p:txBody>
      </p:sp>
      <p:sp>
        <p:nvSpPr>
          <p:cNvPr id="66" name="文本框 65"/>
          <p:cNvSpPr txBox="1"/>
          <p:nvPr/>
        </p:nvSpPr>
        <p:spPr>
          <a:xfrm>
            <a:off x="723265" y="1903730"/>
            <a:ext cx="11135360" cy="4338320"/>
          </a:xfrm>
          <a:prstGeom prst="rect">
            <a:avLst/>
          </a:prstGeom>
          <a:noFill/>
        </p:spPr>
        <p:txBody>
          <a:bodyPr wrap="square" rtlCol="0">
            <a:spAutoFit/>
          </a:bodyPr>
          <a:p>
            <a:pPr indent="457200" algn="just" fontAlgn="auto">
              <a:lnSpc>
                <a:spcPct val="100000"/>
              </a:lnSpc>
            </a:pPr>
            <a:r>
              <a:rPr lang="zh-CN" altLang="en-US" sz="1600" dirty="0">
                <a:solidFill>
                  <a:schemeClr val="bg1"/>
                </a:solidFill>
                <a:latin typeface="楷体" panose="02010609060101010101" charset="-122"/>
                <a:ea typeface="楷体" panose="02010609060101010101" charset="-122"/>
                <a:cs typeface="+mn-ea"/>
                <a:sym typeface="+mn-lt"/>
              </a:rPr>
              <a:t>在组织协作的过程中，既有教学经验丰富的老教师，也有刚入职的新数师，既有教学实践经验丰富的教师,也有理论素养扎实的教师。组织协作为教师提供了一个教学研讨和相互学习交流的平台。教师在同事的帮助下，研究教学大纲、领悟教学内容、分析学生学情。教师素质的提升离不开他所依存的教师群体与学校环境。</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r>
              <a:rPr lang="zh-CN" altLang="en-US" sz="1600" dirty="0">
                <a:solidFill>
                  <a:schemeClr val="bg1"/>
                </a:solidFill>
                <a:latin typeface="楷体" panose="02010609060101010101" charset="-122"/>
                <a:ea typeface="楷体" panose="02010609060101010101" charset="-122"/>
                <a:cs typeface="+mn-ea"/>
                <a:sym typeface="+mn-lt"/>
              </a:rPr>
              <a:t>其次，在每一个教育环境的中心,都存在一个共同迈进的目标,学生发展就是凝聚教师共同体的力量，理解并实现那个预期的目的。教师存在于学校教育空间和社会空间内,需要进一步学习如何有效地参与到社会背最当中。教师的行为影响着学生发展和社会进步,反过来也成立。社会发展就是需要教师更加清晰地认识到其活动行为是如何影响他者以及他者是如何能影响自身的。在—个共同的育人目标中，通过教师之间的合作，提高教师教学实践能力,改善学生的学习效果，推动学校的整体进步,实现教师、学生和学校的共同发展。</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b="1"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r>
              <a:rPr lang="zh-CN" altLang="en-US" b="1" dirty="0">
                <a:solidFill>
                  <a:schemeClr val="bg1"/>
                </a:solidFill>
                <a:latin typeface="楷体" panose="02010609060101010101" charset="-122"/>
                <a:ea typeface="楷体" panose="02010609060101010101" charset="-122"/>
                <a:cs typeface="+mn-ea"/>
                <a:sym typeface="+mn-lt"/>
              </a:rPr>
              <a:t>通过组织合作促进教师发展</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r>
              <a:rPr lang="zh-CN" altLang="en-US" sz="1600" dirty="0">
                <a:solidFill>
                  <a:schemeClr val="bg1"/>
                </a:solidFill>
                <a:latin typeface="楷体" panose="02010609060101010101" charset="-122"/>
                <a:ea typeface="楷体" panose="02010609060101010101" charset="-122"/>
                <a:cs typeface="+mn-ea"/>
                <a:sym typeface="+mn-lt"/>
              </a:rPr>
              <a:t>美国学者李尔特指出合作文化呈现以下几种场景。</a:t>
            </a: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endParaRPr lang="zh-CN" altLang="en-US" sz="1600" dirty="0">
              <a:solidFill>
                <a:schemeClr val="bg1"/>
              </a:solidFill>
              <a:latin typeface="楷体" panose="02010609060101010101" charset="-122"/>
              <a:ea typeface="楷体" panose="02010609060101010101" charset="-122"/>
              <a:cs typeface="+mn-ea"/>
              <a:sym typeface="+mn-lt"/>
            </a:endParaRPr>
          </a:p>
          <a:p>
            <a:pPr indent="457200" algn="just" fontAlgn="auto">
              <a:lnSpc>
                <a:spcPct val="100000"/>
              </a:lnSpc>
            </a:pPr>
            <a:r>
              <a:rPr lang="zh-CN" altLang="en-US" sz="1600" dirty="0">
                <a:solidFill>
                  <a:schemeClr val="bg1"/>
                </a:solidFill>
                <a:latin typeface="楷体" panose="02010609060101010101" charset="-122"/>
                <a:ea typeface="楷体" panose="02010609060101010101" charset="-122"/>
                <a:cs typeface="+mn-ea"/>
                <a:sym typeface="+mn-lt"/>
              </a:rPr>
              <a:t>（</a:t>
            </a:r>
            <a:r>
              <a:rPr lang="en-US" altLang="zh-CN" sz="1600" dirty="0">
                <a:solidFill>
                  <a:schemeClr val="bg1"/>
                </a:solidFill>
                <a:latin typeface="楷体" panose="02010609060101010101" charset="-122"/>
                <a:ea typeface="楷体" panose="02010609060101010101" charset="-122"/>
                <a:cs typeface="+mn-ea"/>
                <a:sym typeface="+mn-lt"/>
              </a:rPr>
              <a:t>1</a:t>
            </a:r>
            <a:r>
              <a:rPr lang="zh-CN" altLang="en-US" sz="1600" dirty="0">
                <a:solidFill>
                  <a:schemeClr val="bg1"/>
                </a:solidFill>
                <a:latin typeface="楷体" panose="02010609060101010101" charset="-122"/>
                <a:ea typeface="楷体" panose="02010609060101010101" charset="-122"/>
                <a:cs typeface="+mn-ea"/>
                <a:sym typeface="+mn-lt"/>
              </a:rPr>
              <a:t>）关于教学的日常交谈;</a:t>
            </a:r>
            <a:endParaRPr lang="zh-CN" altLang="en-US" sz="1600" dirty="0">
              <a:solidFill>
                <a:schemeClr val="bg1"/>
              </a:solidFill>
              <a:latin typeface="楷体" panose="02010609060101010101" charset="-122"/>
              <a:ea typeface="楷体" panose="02010609060101010101" charset="-122"/>
              <a:cs typeface="+mn-ea"/>
              <a:sym typeface="+mn-lt"/>
            </a:endParaRPr>
          </a:p>
        </p:txBody>
      </p:sp>
      <p:sp>
        <p:nvSpPr>
          <p:cNvPr id="2" name="椭圆 31"/>
          <p:cNvSpPr/>
          <p:nvPr>
            <p:custDataLst>
              <p:tags r:id="rId3"/>
            </p:custDataLst>
          </p:nvPr>
        </p:nvSpPr>
        <p:spPr>
          <a:xfrm rot="15654318">
            <a:off x="4508546" y="4704021"/>
            <a:ext cx="891396" cy="88223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bg1"/>
              </a:solidFill>
              <a:cs typeface="+mn-ea"/>
              <a:sym typeface="+mn-lt"/>
            </a:endParaRPr>
          </a:p>
        </p:txBody>
      </p:sp>
      <p:sp>
        <p:nvSpPr>
          <p:cNvPr id="3" name="椭圆 31"/>
          <p:cNvSpPr/>
          <p:nvPr>
            <p:custDataLst>
              <p:tags r:id="rId4"/>
            </p:custDataLst>
          </p:nvPr>
        </p:nvSpPr>
        <p:spPr>
          <a:xfrm rot="15654318">
            <a:off x="8873616" y="4718941"/>
            <a:ext cx="891396" cy="88223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chemeClr val="bg1"/>
              </a:solidFill>
              <a:cs typeface="+mn-ea"/>
              <a:sym typeface="+mn-lt"/>
            </a:endParaRPr>
          </a:p>
        </p:txBody>
      </p:sp>
      <p:grpSp>
        <p:nvGrpSpPr>
          <p:cNvPr id="10" name="chenying0907 59"/>
          <p:cNvGrpSpPr/>
          <p:nvPr/>
        </p:nvGrpSpPr>
        <p:grpSpPr>
          <a:xfrm>
            <a:off x="9131774" y="5018662"/>
            <a:ext cx="302445" cy="297681"/>
            <a:chOff x="5219701" y="3138488"/>
            <a:chExt cx="692150" cy="681038"/>
          </a:xfrm>
          <a:solidFill>
            <a:schemeClr val="tx1">
              <a:lumMod val="75000"/>
              <a:lumOff val="25000"/>
            </a:schemeClr>
          </a:solidFill>
        </p:grpSpPr>
        <p:sp>
          <p:nvSpPr>
            <p:cNvPr id="68" name="chenying0907 408"/>
            <p:cNvSpPr>
              <a:spLocks noEditPoints="1"/>
            </p:cNvSpPr>
            <p:nvPr>
              <p:custDataLst>
                <p:tags r:id="rId5"/>
              </p:custDataLst>
            </p:nvPr>
          </p:nvSpPr>
          <p:spPr bwMode="auto">
            <a:xfrm>
              <a:off x="5219701" y="3141663"/>
              <a:ext cx="692150" cy="674688"/>
            </a:xfrm>
            <a:custGeom>
              <a:avLst/>
              <a:gdLst/>
              <a:ahLst/>
              <a:cxnLst>
                <a:cxn ang="0">
                  <a:pos x="473" y="1264"/>
                </a:cxn>
                <a:cxn ang="0">
                  <a:pos x="369" y="1230"/>
                </a:cxn>
                <a:cxn ang="0">
                  <a:pos x="184" y="1094"/>
                </a:cxn>
                <a:cxn ang="0">
                  <a:pos x="72" y="952"/>
                </a:cxn>
                <a:cxn ang="0">
                  <a:pos x="19" y="846"/>
                </a:cxn>
                <a:cxn ang="0">
                  <a:pos x="0" y="746"/>
                </a:cxn>
                <a:cxn ang="0">
                  <a:pos x="6" y="574"/>
                </a:cxn>
                <a:cxn ang="0">
                  <a:pos x="32" y="411"/>
                </a:cxn>
                <a:cxn ang="0">
                  <a:pos x="85" y="309"/>
                </a:cxn>
                <a:cxn ang="0">
                  <a:pos x="183" y="166"/>
                </a:cxn>
                <a:cxn ang="0">
                  <a:pos x="275" y="111"/>
                </a:cxn>
                <a:cxn ang="0">
                  <a:pos x="415" y="49"/>
                </a:cxn>
                <a:cxn ang="0">
                  <a:pos x="597" y="12"/>
                </a:cxn>
                <a:cxn ang="0">
                  <a:pos x="663" y="1"/>
                </a:cxn>
                <a:cxn ang="0">
                  <a:pos x="769" y="11"/>
                </a:cxn>
                <a:cxn ang="0">
                  <a:pos x="888" y="41"/>
                </a:cxn>
                <a:cxn ang="0">
                  <a:pos x="947" y="72"/>
                </a:cxn>
                <a:cxn ang="0">
                  <a:pos x="981" y="90"/>
                </a:cxn>
                <a:cxn ang="0">
                  <a:pos x="1034" y="127"/>
                </a:cxn>
                <a:cxn ang="0">
                  <a:pos x="1074" y="158"/>
                </a:cxn>
                <a:cxn ang="0">
                  <a:pos x="1155" y="246"/>
                </a:cxn>
                <a:cxn ang="0">
                  <a:pos x="1259" y="406"/>
                </a:cxn>
                <a:cxn ang="0">
                  <a:pos x="1286" y="512"/>
                </a:cxn>
                <a:cxn ang="0">
                  <a:pos x="1307" y="689"/>
                </a:cxn>
                <a:cxn ang="0">
                  <a:pos x="1291" y="846"/>
                </a:cxn>
                <a:cxn ang="0">
                  <a:pos x="1253" y="938"/>
                </a:cxn>
                <a:cxn ang="0">
                  <a:pos x="1196" y="1039"/>
                </a:cxn>
                <a:cxn ang="0">
                  <a:pos x="1097" y="1142"/>
                </a:cxn>
                <a:cxn ang="0">
                  <a:pos x="905" y="1234"/>
                </a:cxn>
                <a:cxn ang="0">
                  <a:pos x="672" y="1270"/>
                </a:cxn>
                <a:cxn ang="0">
                  <a:pos x="656" y="1277"/>
                </a:cxn>
                <a:cxn ang="0">
                  <a:pos x="656" y="44"/>
                </a:cxn>
                <a:cxn ang="0">
                  <a:pos x="492" y="66"/>
                </a:cxn>
                <a:cxn ang="0">
                  <a:pos x="340" y="119"/>
                </a:cxn>
                <a:cxn ang="0">
                  <a:pos x="235" y="172"/>
                </a:cxn>
                <a:cxn ang="0">
                  <a:pos x="157" y="253"/>
                </a:cxn>
                <a:cxn ang="0">
                  <a:pos x="82" y="390"/>
                </a:cxn>
                <a:cxn ang="0">
                  <a:pos x="47" y="525"/>
                </a:cxn>
                <a:cxn ang="0">
                  <a:pos x="35" y="687"/>
                </a:cxn>
                <a:cxn ang="0">
                  <a:pos x="50" y="820"/>
                </a:cxn>
                <a:cxn ang="0">
                  <a:pos x="121" y="958"/>
                </a:cxn>
                <a:cxn ang="0">
                  <a:pos x="249" y="1105"/>
                </a:cxn>
                <a:cxn ang="0">
                  <a:pos x="397" y="1203"/>
                </a:cxn>
                <a:cxn ang="0">
                  <a:pos x="610" y="1241"/>
                </a:cxn>
                <a:cxn ang="0">
                  <a:pos x="653" y="1235"/>
                </a:cxn>
                <a:cxn ang="0">
                  <a:pos x="807" y="1220"/>
                </a:cxn>
                <a:cxn ang="0">
                  <a:pos x="1008" y="1152"/>
                </a:cxn>
                <a:cxn ang="0">
                  <a:pos x="1116" y="1081"/>
                </a:cxn>
                <a:cxn ang="0">
                  <a:pos x="1202" y="965"/>
                </a:cxn>
                <a:cxn ang="0">
                  <a:pos x="1244" y="870"/>
                </a:cxn>
                <a:cxn ang="0">
                  <a:pos x="1269" y="756"/>
                </a:cxn>
                <a:cxn ang="0">
                  <a:pos x="1260" y="566"/>
                </a:cxn>
                <a:cxn ang="0">
                  <a:pos x="1219" y="405"/>
                </a:cxn>
                <a:cxn ang="0">
                  <a:pos x="1155" y="301"/>
                </a:cxn>
                <a:cxn ang="0">
                  <a:pos x="1103" y="245"/>
                </a:cxn>
                <a:cxn ang="0">
                  <a:pos x="1071" y="207"/>
                </a:cxn>
                <a:cxn ang="0">
                  <a:pos x="1021" y="161"/>
                </a:cxn>
                <a:cxn ang="0">
                  <a:pos x="971" y="126"/>
                </a:cxn>
                <a:cxn ang="0">
                  <a:pos x="940" y="115"/>
                </a:cxn>
                <a:cxn ang="0">
                  <a:pos x="867" y="71"/>
                </a:cxn>
                <a:cxn ang="0">
                  <a:pos x="751" y="44"/>
                </a:cxn>
                <a:cxn ang="0">
                  <a:pos x="670" y="38"/>
                </a:cxn>
              </a:cxnLst>
              <a:rect l="0" t="0" r="r" b="b"/>
              <a:pathLst>
                <a:path w="1307" h="1277">
                  <a:moveTo>
                    <a:pt x="641" y="1277"/>
                  </a:moveTo>
                  <a:lnTo>
                    <a:pt x="641" y="1277"/>
                  </a:lnTo>
                  <a:lnTo>
                    <a:pt x="608" y="1276"/>
                  </a:lnTo>
                  <a:lnTo>
                    <a:pt x="574" y="1275"/>
                  </a:lnTo>
                  <a:lnTo>
                    <a:pt x="541" y="1273"/>
                  </a:lnTo>
                  <a:lnTo>
                    <a:pt x="507" y="1270"/>
                  </a:lnTo>
                  <a:lnTo>
                    <a:pt x="473" y="1264"/>
                  </a:lnTo>
                  <a:lnTo>
                    <a:pt x="456" y="1259"/>
                  </a:lnTo>
                  <a:lnTo>
                    <a:pt x="439" y="1255"/>
                  </a:lnTo>
                  <a:lnTo>
                    <a:pt x="421" y="1250"/>
                  </a:lnTo>
                  <a:lnTo>
                    <a:pt x="404" y="1244"/>
                  </a:lnTo>
                  <a:lnTo>
                    <a:pt x="386" y="1238"/>
                  </a:lnTo>
                  <a:lnTo>
                    <a:pt x="369" y="1230"/>
                  </a:lnTo>
                  <a:lnTo>
                    <a:pt x="369" y="1230"/>
                  </a:lnTo>
                  <a:lnTo>
                    <a:pt x="343" y="1217"/>
                  </a:lnTo>
                  <a:lnTo>
                    <a:pt x="316" y="1202"/>
                  </a:lnTo>
                  <a:lnTo>
                    <a:pt x="289" y="1184"/>
                  </a:lnTo>
                  <a:lnTo>
                    <a:pt x="262" y="1164"/>
                  </a:lnTo>
                  <a:lnTo>
                    <a:pt x="236" y="1143"/>
                  </a:lnTo>
                  <a:lnTo>
                    <a:pt x="210" y="1119"/>
                  </a:lnTo>
                  <a:lnTo>
                    <a:pt x="184" y="1094"/>
                  </a:lnTo>
                  <a:lnTo>
                    <a:pt x="159" y="1068"/>
                  </a:lnTo>
                  <a:lnTo>
                    <a:pt x="159" y="1068"/>
                  </a:lnTo>
                  <a:lnTo>
                    <a:pt x="136" y="1043"/>
                  </a:lnTo>
                  <a:lnTo>
                    <a:pt x="116" y="1017"/>
                  </a:lnTo>
                  <a:lnTo>
                    <a:pt x="97" y="991"/>
                  </a:lnTo>
                  <a:lnTo>
                    <a:pt x="80" y="964"/>
                  </a:lnTo>
                  <a:lnTo>
                    <a:pt x="72" y="952"/>
                  </a:lnTo>
                  <a:lnTo>
                    <a:pt x="72" y="952"/>
                  </a:lnTo>
                  <a:lnTo>
                    <a:pt x="58" y="926"/>
                  </a:lnTo>
                  <a:lnTo>
                    <a:pt x="43" y="899"/>
                  </a:lnTo>
                  <a:lnTo>
                    <a:pt x="30" y="872"/>
                  </a:lnTo>
                  <a:lnTo>
                    <a:pt x="24" y="859"/>
                  </a:lnTo>
                  <a:lnTo>
                    <a:pt x="19" y="846"/>
                  </a:lnTo>
                  <a:lnTo>
                    <a:pt x="19" y="846"/>
                  </a:lnTo>
                  <a:lnTo>
                    <a:pt x="12" y="825"/>
                  </a:lnTo>
                  <a:lnTo>
                    <a:pt x="6" y="800"/>
                  </a:lnTo>
                  <a:lnTo>
                    <a:pt x="3" y="787"/>
                  </a:lnTo>
                  <a:lnTo>
                    <a:pt x="1" y="774"/>
                  </a:lnTo>
                  <a:lnTo>
                    <a:pt x="0" y="761"/>
                  </a:lnTo>
                  <a:lnTo>
                    <a:pt x="0" y="746"/>
                  </a:lnTo>
                  <a:lnTo>
                    <a:pt x="0" y="746"/>
                  </a:lnTo>
                  <a:lnTo>
                    <a:pt x="1" y="710"/>
                  </a:lnTo>
                  <a:lnTo>
                    <a:pt x="3" y="674"/>
                  </a:lnTo>
                  <a:lnTo>
                    <a:pt x="3" y="674"/>
                  </a:lnTo>
                  <a:lnTo>
                    <a:pt x="5" y="638"/>
                  </a:lnTo>
                  <a:lnTo>
                    <a:pt x="6" y="602"/>
                  </a:lnTo>
                  <a:lnTo>
                    <a:pt x="6" y="602"/>
                  </a:lnTo>
                  <a:lnTo>
                    <a:pt x="6" y="574"/>
                  </a:lnTo>
                  <a:lnTo>
                    <a:pt x="7" y="545"/>
                  </a:lnTo>
                  <a:lnTo>
                    <a:pt x="9" y="515"/>
                  </a:lnTo>
                  <a:lnTo>
                    <a:pt x="13" y="485"/>
                  </a:lnTo>
                  <a:lnTo>
                    <a:pt x="19" y="455"/>
                  </a:lnTo>
                  <a:lnTo>
                    <a:pt x="23" y="440"/>
                  </a:lnTo>
                  <a:lnTo>
                    <a:pt x="27" y="426"/>
                  </a:lnTo>
                  <a:lnTo>
                    <a:pt x="32" y="411"/>
                  </a:lnTo>
                  <a:lnTo>
                    <a:pt x="37" y="398"/>
                  </a:lnTo>
                  <a:lnTo>
                    <a:pt x="43" y="385"/>
                  </a:lnTo>
                  <a:lnTo>
                    <a:pt x="51" y="372"/>
                  </a:lnTo>
                  <a:lnTo>
                    <a:pt x="51" y="372"/>
                  </a:lnTo>
                  <a:lnTo>
                    <a:pt x="68" y="341"/>
                  </a:lnTo>
                  <a:lnTo>
                    <a:pt x="85" y="309"/>
                  </a:lnTo>
                  <a:lnTo>
                    <a:pt x="85" y="309"/>
                  </a:lnTo>
                  <a:lnTo>
                    <a:pt x="106" y="268"/>
                  </a:lnTo>
                  <a:lnTo>
                    <a:pt x="118" y="247"/>
                  </a:lnTo>
                  <a:lnTo>
                    <a:pt x="130" y="228"/>
                  </a:lnTo>
                  <a:lnTo>
                    <a:pt x="144" y="208"/>
                  </a:lnTo>
                  <a:lnTo>
                    <a:pt x="158" y="190"/>
                  </a:lnTo>
                  <a:lnTo>
                    <a:pt x="174" y="174"/>
                  </a:lnTo>
                  <a:lnTo>
                    <a:pt x="183" y="166"/>
                  </a:lnTo>
                  <a:lnTo>
                    <a:pt x="191" y="158"/>
                  </a:lnTo>
                  <a:lnTo>
                    <a:pt x="191" y="158"/>
                  </a:lnTo>
                  <a:lnTo>
                    <a:pt x="212" y="145"/>
                  </a:lnTo>
                  <a:lnTo>
                    <a:pt x="232" y="133"/>
                  </a:lnTo>
                  <a:lnTo>
                    <a:pt x="253" y="121"/>
                  </a:lnTo>
                  <a:lnTo>
                    <a:pt x="275" y="111"/>
                  </a:lnTo>
                  <a:lnTo>
                    <a:pt x="275" y="111"/>
                  </a:lnTo>
                  <a:lnTo>
                    <a:pt x="305" y="95"/>
                  </a:lnTo>
                  <a:lnTo>
                    <a:pt x="305" y="95"/>
                  </a:lnTo>
                  <a:lnTo>
                    <a:pt x="335" y="81"/>
                  </a:lnTo>
                  <a:lnTo>
                    <a:pt x="366" y="66"/>
                  </a:lnTo>
                  <a:lnTo>
                    <a:pt x="382" y="60"/>
                  </a:lnTo>
                  <a:lnTo>
                    <a:pt x="399" y="54"/>
                  </a:lnTo>
                  <a:lnTo>
                    <a:pt x="415" y="49"/>
                  </a:lnTo>
                  <a:lnTo>
                    <a:pt x="433" y="44"/>
                  </a:lnTo>
                  <a:lnTo>
                    <a:pt x="447" y="41"/>
                  </a:lnTo>
                  <a:lnTo>
                    <a:pt x="447" y="41"/>
                  </a:lnTo>
                  <a:lnTo>
                    <a:pt x="496" y="29"/>
                  </a:lnTo>
                  <a:lnTo>
                    <a:pt x="546" y="19"/>
                  </a:lnTo>
                  <a:lnTo>
                    <a:pt x="571" y="15"/>
                  </a:lnTo>
                  <a:lnTo>
                    <a:pt x="597" y="12"/>
                  </a:lnTo>
                  <a:lnTo>
                    <a:pt x="622" y="10"/>
                  </a:lnTo>
                  <a:lnTo>
                    <a:pt x="648" y="9"/>
                  </a:lnTo>
                  <a:lnTo>
                    <a:pt x="650" y="9"/>
                  </a:lnTo>
                  <a:lnTo>
                    <a:pt x="651" y="7"/>
                  </a:lnTo>
                  <a:lnTo>
                    <a:pt x="651" y="7"/>
                  </a:lnTo>
                  <a:lnTo>
                    <a:pt x="656" y="3"/>
                  </a:lnTo>
                  <a:lnTo>
                    <a:pt x="663" y="1"/>
                  </a:lnTo>
                  <a:lnTo>
                    <a:pt x="663" y="1"/>
                  </a:lnTo>
                  <a:lnTo>
                    <a:pt x="687" y="0"/>
                  </a:lnTo>
                  <a:lnTo>
                    <a:pt x="687" y="0"/>
                  </a:lnTo>
                  <a:lnTo>
                    <a:pt x="708" y="1"/>
                  </a:lnTo>
                  <a:lnTo>
                    <a:pt x="728" y="3"/>
                  </a:lnTo>
                  <a:lnTo>
                    <a:pt x="749" y="7"/>
                  </a:lnTo>
                  <a:lnTo>
                    <a:pt x="769" y="11"/>
                  </a:lnTo>
                  <a:lnTo>
                    <a:pt x="769" y="11"/>
                  </a:lnTo>
                  <a:lnTo>
                    <a:pt x="806" y="18"/>
                  </a:lnTo>
                  <a:lnTo>
                    <a:pt x="806" y="18"/>
                  </a:lnTo>
                  <a:lnTo>
                    <a:pt x="830" y="23"/>
                  </a:lnTo>
                  <a:lnTo>
                    <a:pt x="853" y="29"/>
                  </a:lnTo>
                  <a:lnTo>
                    <a:pt x="877" y="36"/>
                  </a:lnTo>
                  <a:lnTo>
                    <a:pt x="888" y="41"/>
                  </a:lnTo>
                  <a:lnTo>
                    <a:pt x="900" y="46"/>
                  </a:lnTo>
                  <a:lnTo>
                    <a:pt x="900" y="46"/>
                  </a:lnTo>
                  <a:lnTo>
                    <a:pt x="914" y="53"/>
                  </a:lnTo>
                  <a:lnTo>
                    <a:pt x="914" y="53"/>
                  </a:lnTo>
                  <a:lnTo>
                    <a:pt x="926" y="59"/>
                  </a:lnTo>
                  <a:lnTo>
                    <a:pt x="937" y="64"/>
                  </a:lnTo>
                  <a:lnTo>
                    <a:pt x="947" y="72"/>
                  </a:lnTo>
                  <a:lnTo>
                    <a:pt x="957" y="80"/>
                  </a:lnTo>
                  <a:lnTo>
                    <a:pt x="957" y="80"/>
                  </a:lnTo>
                  <a:lnTo>
                    <a:pt x="960" y="82"/>
                  </a:lnTo>
                  <a:lnTo>
                    <a:pt x="965" y="84"/>
                  </a:lnTo>
                  <a:lnTo>
                    <a:pt x="975" y="88"/>
                  </a:lnTo>
                  <a:lnTo>
                    <a:pt x="975" y="88"/>
                  </a:lnTo>
                  <a:lnTo>
                    <a:pt x="981" y="90"/>
                  </a:lnTo>
                  <a:lnTo>
                    <a:pt x="987" y="92"/>
                  </a:lnTo>
                  <a:lnTo>
                    <a:pt x="987" y="92"/>
                  </a:lnTo>
                  <a:lnTo>
                    <a:pt x="996" y="97"/>
                  </a:lnTo>
                  <a:lnTo>
                    <a:pt x="1005" y="104"/>
                  </a:lnTo>
                  <a:lnTo>
                    <a:pt x="1022" y="117"/>
                  </a:lnTo>
                  <a:lnTo>
                    <a:pt x="1022" y="117"/>
                  </a:lnTo>
                  <a:lnTo>
                    <a:pt x="1034" y="127"/>
                  </a:lnTo>
                  <a:lnTo>
                    <a:pt x="1047" y="137"/>
                  </a:lnTo>
                  <a:lnTo>
                    <a:pt x="1052" y="140"/>
                  </a:lnTo>
                  <a:lnTo>
                    <a:pt x="1052" y="140"/>
                  </a:lnTo>
                  <a:lnTo>
                    <a:pt x="1064" y="148"/>
                  </a:lnTo>
                  <a:lnTo>
                    <a:pt x="1069" y="152"/>
                  </a:lnTo>
                  <a:lnTo>
                    <a:pt x="1074" y="158"/>
                  </a:lnTo>
                  <a:lnTo>
                    <a:pt x="1074" y="158"/>
                  </a:lnTo>
                  <a:lnTo>
                    <a:pt x="1085" y="171"/>
                  </a:lnTo>
                  <a:lnTo>
                    <a:pt x="1095" y="182"/>
                  </a:lnTo>
                  <a:lnTo>
                    <a:pt x="1117" y="205"/>
                  </a:lnTo>
                  <a:lnTo>
                    <a:pt x="1117" y="205"/>
                  </a:lnTo>
                  <a:lnTo>
                    <a:pt x="1136" y="226"/>
                  </a:lnTo>
                  <a:lnTo>
                    <a:pt x="1155" y="246"/>
                  </a:lnTo>
                  <a:lnTo>
                    <a:pt x="1155" y="246"/>
                  </a:lnTo>
                  <a:lnTo>
                    <a:pt x="1181" y="279"/>
                  </a:lnTo>
                  <a:lnTo>
                    <a:pt x="1204" y="313"/>
                  </a:lnTo>
                  <a:lnTo>
                    <a:pt x="1225" y="345"/>
                  </a:lnTo>
                  <a:lnTo>
                    <a:pt x="1244" y="374"/>
                  </a:lnTo>
                  <a:lnTo>
                    <a:pt x="1244" y="374"/>
                  </a:lnTo>
                  <a:lnTo>
                    <a:pt x="1252" y="390"/>
                  </a:lnTo>
                  <a:lnTo>
                    <a:pt x="1259" y="406"/>
                  </a:lnTo>
                  <a:lnTo>
                    <a:pt x="1265" y="423"/>
                  </a:lnTo>
                  <a:lnTo>
                    <a:pt x="1271" y="440"/>
                  </a:lnTo>
                  <a:lnTo>
                    <a:pt x="1276" y="458"/>
                  </a:lnTo>
                  <a:lnTo>
                    <a:pt x="1280" y="475"/>
                  </a:lnTo>
                  <a:lnTo>
                    <a:pt x="1286" y="511"/>
                  </a:lnTo>
                  <a:lnTo>
                    <a:pt x="1286" y="512"/>
                  </a:lnTo>
                  <a:lnTo>
                    <a:pt x="1286" y="512"/>
                  </a:lnTo>
                  <a:lnTo>
                    <a:pt x="1291" y="538"/>
                  </a:lnTo>
                  <a:lnTo>
                    <a:pt x="1295" y="564"/>
                  </a:lnTo>
                  <a:lnTo>
                    <a:pt x="1298" y="590"/>
                  </a:lnTo>
                  <a:lnTo>
                    <a:pt x="1302" y="616"/>
                  </a:lnTo>
                  <a:lnTo>
                    <a:pt x="1302" y="616"/>
                  </a:lnTo>
                  <a:lnTo>
                    <a:pt x="1305" y="653"/>
                  </a:lnTo>
                  <a:lnTo>
                    <a:pt x="1307" y="689"/>
                  </a:lnTo>
                  <a:lnTo>
                    <a:pt x="1307" y="725"/>
                  </a:lnTo>
                  <a:lnTo>
                    <a:pt x="1306" y="761"/>
                  </a:lnTo>
                  <a:lnTo>
                    <a:pt x="1305" y="778"/>
                  </a:lnTo>
                  <a:lnTo>
                    <a:pt x="1303" y="796"/>
                  </a:lnTo>
                  <a:lnTo>
                    <a:pt x="1299" y="812"/>
                  </a:lnTo>
                  <a:lnTo>
                    <a:pt x="1295" y="830"/>
                  </a:lnTo>
                  <a:lnTo>
                    <a:pt x="1291" y="846"/>
                  </a:lnTo>
                  <a:lnTo>
                    <a:pt x="1286" y="863"/>
                  </a:lnTo>
                  <a:lnTo>
                    <a:pt x="1280" y="879"/>
                  </a:lnTo>
                  <a:lnTo>
                    <a:pt x="1272" y="895"/>
                  </a:lnTo>
                  <a:lnTo>
                    <a:pt x="1272" y="895"/>
                  </a:lnTo>
                  <a:lnTo>
                    <a:pt x="1262" y="917"/>
                  </a:lnTo>
                  <a:lnTo>
                    <a:pt x="1253" y="938"/>
                  </a:lnTo>
                  <a:lnTo>
                    <a:pt x="1253" y="938"/>
                  </a:lnTo>
                  <a:lnTo>
                    <a:pt x="1246" y="956"/>
                  </a:lnTo>
                  <a:lnTo>
                    <a:pt x="1237" y="974"/>
                  </a:lnTo>
                  <a:lnTo>
                    <a:pt x="1228" y="992"/>
                  </a:lnTo>
                  <a:lnTo>
                    <a:pt x="1218" y="1008"/>
                  </a:lnTo>
                  <a:lnTo>
                    <a:pt x="1213" y="1016"/>
                  </a:lnTo>
                  <a:lnTo>
                    <a:pt x="1213" y="1016"/>
                  </a:lnTo>
                  <a:lnTo>
                    <a:pt x="1196" y="1039"/>
                  </a:lnTo>
                  <a:lnTo>
                    <a:pt x="1180" y="1063"/>
                  </a:lnTo>
                  <a:lnTo>
                    <a:pt x="1161" y="1086"/>
                  </a:lnTo>
                  <a:lnTo>
                    <a:pt x="1151" y="1096"/>
                  </a:lnTo>
                  <a:lnTo>
                    <a:pt x="1141" y="1106"/>
                  </a:lnTo>
                  <a:lnTo>
                    <a:pt x="1141" y="1106"/>
                  </a:lnTo>
                  <a:lnTo>
                    <a:pt x="1120" y="1124"/>
                  </a:lnTo>
                  <a:lnTo>
                    <a:pt x="1097" y="1142"/>
                  </a:lnTo>
                  <a:lnTo>
                    <a:pt x="1073" y="1157"/>
                  </a:lnTo>
                  <a:lnTo>
                    <a:pt x="1048" y="1173"/>
                  </a:lnTo>
                  <a:lnTo>
                    <a:pt x="1022" y="1187"/>
                  </a:lnTo>
                  <a:lnTo>
                    <a:pt x="994" y="1201"/>
                  </a:lnTo>
                  <a:lnTo>
                    <a:pt x="965" y="1213"/>
                  </a:lnTo>
                  <a:lnTo>
                    <a:pt x="936" y="1223"/>
                  </a:lnTo>
                  <a:lnTo>
                    <a:pt x="905" y="1234"/>
                  </a:lnTo>
                  <a:lnTo>
                    <a:pt x="873" y="1243"/>
                  </a:lnTo>
                  <a:lnTo>
                    <a:pt x="841" y="1250"/>
                  </a:lnTo>
                  <a:lnTo>
                    <a:pt x="809" y="1256"/>
                  </a:lnTo>
                  <a:lnTo>
                    <a:pt x="775" y="1262"/>
                  </a:lnTo>
                  <a:lnTo>
                    <a:pt x="741" y="1266"/>
                  </a:lnTo>
                  <a:lnTo>
                    <a:pt x="707" y="1269"/>
                  </a:lnTo>
                  <a:lnTo>
                    <a:pt x="672" y="1270"/>
                  </a:lnTo>
                  <a:lnTo>
                    <a:pt x="670" y="1270"/>
                  </a:lnTo>
                  <a:lnTo>
                    <a:pt x="668" y="1272"/>
                  </a:lnTo>
                  <a:lnTo>
                    <a:pt x="668" y="1272"/>
                  </a:lnTo>
                  <a:lnTo>
                    <a:pt x="665" y="1274"/>
                  </a:lnTo>
                  <a:lnTo>
                    <a:pt x="663" y="1275"/>
                  </a:lnTo>
                  <a:lnTo>
                    <a:pt x="660" y="1276"/>
                  </a:lnTo>
                  <a:lnTo>
                    <a:pt x="656" y="1277"/>
                  </a:lnTo>
                  <a:lnTo>
                    <a:pt x="641" y="1277"/>
                  </a:lnTo>
                  <a:close/>
                  <a:moveTo>
                    <a:pt x="668" y="40"/>
                  </a:moveTo>
                  <a:lnTo>
                    <a:pt x="668" y="40"/>
                  </a:lnTo>
                  <a:lnTo>
                    <a:pt x="666" y="42"/>
                  </a:lnTo>
                  <a:lnTo>
                    <a:pt x="663" y="43"/>
                  </a:lnTo>
                  <a:lnTo>
                    <a:pt x="660" y="44"/>
                  </a:lnTo>
                  <a:lnTo>
                    <a:pt x="656" y="44"/>
                  </a:lnTo>
                  <a:lnTo>
                    <a:pt x="656" y="44"/>
                  </a:lnTo>
                  <a:lnTo>
                    <a:pt x="628" y="45"/>
                  </a:lnTo>
                  <a:lnTo>
                    <a:pt x="600" y="47"/>
                  </a:lnTo>
                  <a:lnTo>
                    <a:pt x="572" y="51"/>
                  </a:lnTo>
                  <a:lnTo>
                    <a:pt x="544" y="55"/>
                  </a:lnTo>
                  <a:lnTo>
                    <a:pt x="518" y="60"/>
                  </a:lnTo>
                  <a:lnTo>
                    <a:pt x="492" y="66"/>
                  </a:lnTo>
                  <a:lnTo>
                    <a:pt x="443" y="79"/>
                  </a:lnTo>
                  <a:lnTo>
                    <a:pt x="443" y="79"/>
                  </a:lnTo>
                  <a:lnTo>
                    <a:pt x="425" y="84"/>
                  </a:lnTo>
                  <a:lnTo>
                    <a:pt x="407" y="90"/>
                  </a:lnTo>
                  <a:lnTo>
                    <a:pt x="389" y="96"/>
                  </a:lnTo>
                  <a:lnTo>
                    <a:pt x="372" y="104"/>
                  </a:lnTo>
                  <a:lnTo>
                    <a:pt x="340" y="119"/>
                  </a:lnTo>
                  <a:lnTo>
                    <a:pt x="309" y="135"/>
                  </a:lnTo>
                  <a:lnTo>
                    <a:pt x="309" y="135"/>
                  </a:lnTo>
                  <a:lnTo>
                    <a:pt x="283" y="147"/>
                  </a:lnTo>
                  <a:lnTo>
                    <a:pt x="283" y="147"/>
                  </a:lnTo>
                  <a:lnTo>
                    <a:pt x="267" y="154"/>
                  </a:lnTo>
                  <a:lnTo>
                    <a:pt x="251" y="162"/>
                  </a:lnTo>
                  <a:lnTo>
                    <a:pt x="235" y="172"/>
                  </a:lnTo>
                  <a:lnTo>
                    <a:pt x="220" y="182"/>
                  </a:lnTo>
                  <a:lnTo>
                    <a:pt x="220" y="182"/>
                  </a:lnTo>
                  <a:lnTo>
                    <a:pt x="211" y="189"/>
                  </a:lnTo>
                  <a:lnTo>
                    <a:pt x="201" y="198"/>
                  </a:lnTo>
                  <a:lnTo>
                    <a:pt x="185" y="215"/>
                  </a:lnTo>
                  <a:lnTo>
                    <a:pt x="170" y="233"/>
                  </a:lnTo>
                  <a:lnTo>
                    <a:pt x="157" y="253"/>
                  </a:lnTo>
                  <a:lnTo>
                    <a:pt x="144" y="274"/>
                  </a:lnTo>
                  <a:lnTo>
                    <a:pt x="132" y="295"/>
                  </a:lnTo>
                  <a:lnTo>
                    <a:pt x="110" y="338"/>
                  </a:lnTo>
                  <a:lnTo>
                    <a:pt x="110" y="338"/>
                  </a:lnTo>
                  <a:lnTo>
                    <a:pt x="96" y="365"/>
                  </a:lnTo>
                  <a:lnTo>
                    <a:pt x="82" y="390"/>
                  </a:lnTo>
                  <a:lnTo>
                    <a:pt x="82" y="390"/>
                  </a:lnTo>
                  <a:lnTo>
                    <a:pt x="76" y="400"/>
                  </a:lnTo>
                  <a:lnTo>
                    <a:pt x="71" y="410"/>
                  </a:lnTo>
                  <a:lnTo>
                    <a:pt x="63" y="432"/>
                  </a:lnTo>
                  <a:lnTo>
                    <a:pt x="57" y="455"/>
                  </a:lnTo>
                  <a:lnTo>
                    <a:pt x="53" y="478"/>
                  </a:lnTo>
                  <a:lnTo>
                    <a:pt x="50" y="501"/>
                  </a:lnTo>
                  <a:lnTo>
                    <a:pt x="47" y="525"/>
                  </a:lnTo>
                  <a:lnTo>
                    <a:pt x="43" y="572"/>
                  </a:lnTo>
                  <a:lnTo>
                    <a:pt x="43" y="572"/>
                  </a:lnTo>
                  <a:lnTo>
                    <a:pt x="42" y="600"/>
                  </a:lnTo>
                  <a:lnTo>
                    <a:pt x="42" y="600"/>
                  </a:lnTo>
                  <a:lnTo>
                    <a:pt x="39" y="632"/>
                  </a:lnTo>
                  <a:lnTo>
                    <a:pt x="39" y="632"/>
                  </a:lnTo>
                  <a:lnTo>
                    <a:pt x="35" y="687"/>
                  </a:lnTo>
                  <a:lnTo>
                    <a:pt x="35" y="714"/>
                  </a:lnTo>
                  <a:lnTo>
                    <a:pt x="35" y="742"/>
                  </a:lnTo>
                  <a:lnTo>
                    <a:pt x="37" y="769"/>
                  </a:lnTo>
                  <a:lnTo>
                    <a:pt x="39" y="781"/>
                  </a:lnTo>
                  <a:lnTo>
                    <a:pt x="42" y="795"/>
                  </a:lnTo>
                  <a:lnTo>
                    <a:pt x="45" y="808"/>
                  </a:lnTo>
                  <a:lnTo>
                    <a:pt x="50" y="820"/>
                  </a:lnTo>
                  <a:lnTo>
                    <a:pt x="55" y="833"/>
                  </a:lnTo>
                  <a:lnTo>
                    <a:pt x="61" y="845"/>
                  </a:lnTo>
                  <a:lnTo>
                    <a:pt x="64" y="853"/>
                  </a:lnTo>
                  <a:lnTo>
                    <a:pt x="64" y="853"/>
                  </a:lnTo>
                  <a:lnTo>
                    <a:pt x="92" y="906"/>
                  </a:lnTo>
                  <a:lnTo>
                    <a:pt x="106" y="932"/>
                  </a:lnTo>
                  <a:lnTo>
                    <a:pt x="121" y="958"/>
                  </a:lnTo>
                  <a:lnTo>
                    <a:pt x="137" y="983"/>
                  </a:lnTo>
                  <a:lnTo>
                    <a:pt x="155" y="1007"/>
                  </a:lnTo>
                  <a:lnTo>
                    <a:pt x="175" y="1031"/>
                  </a:lnTo>
                  <a:lnTo>
                    <a:pt x="195" y="1054"/>
                  </a:lnTo>
                  <a:lnTo>
                    <a:pt x="195" y="1054"/>
                  </a:lnTo>
                  <a:lnTo>
                    <a:pt x="222" y="1081"/>
                  </a:lnTo>
                  <a:lnTo>
                    <a:pt x="249" y="1105"/>
                  </a:lnTo>
                  <a:lnTo>
                    <a:pt x="275" y="1127"/>
                  </a:lnTo>
                  <a:lnTo>
                    <a:pt x="300" y="1147"/>
                  </a:lnTo>
                  <a:lnTo>
                    <a:pt x="324" y="1164"/>
                  </a:lnTo>
                  <a:lnTo>
                    <a:pt x="349" y="1180"/>
                  </a:lnTo>
                  <a:lnTo>
                    <a:pt x="373" y="1192"/>
                  </a:lnTo>
                  <a:lnTo>
                    <a:pt x="397" y="1203"/>
                  </a:lnTo>
                  <a:lnTo>
                    <a:pt x="397" y="1203"/>
                  </a:lnTo>
                  <a:lnTo>
                    <a:pt x="429" y="1214"/>
                  </a:lnTo>
                  <a:lnTo>
                    <a:pt x="460" y="1223"/>
                  </a:lnTo>
                  <a:lnTo>
                    <a:pt x="491" y="1231"/>
                  </a:lnTo>
                  <a:lnTo>
                    <a:pt x="521" y="1235"/>
                  </a:lnTo>
                  <a:lnTo>
                    <a:pt x="551" y="1238"/>
                  </a:lnTo>
                  <a:lnTo>
                    <a:pt x="581" y="1240"/>
                  </a:lnTo>
                  <a:lnTo>
                    <a:pt x="610" y="1241"/>
                  </a:lnTo>
                  <a:lnTo>
                    <a:pt x="640" y="1241"/>
                  </a:lnTo>
                  <a:lnTo>
                    <a:pt x="643" y="1241"/>
                  </a:lnTo>
                  <a:lnTo>
                    <a:pt x="644" y="1239"/>
                  </a:lnTo>
                  <a:lnTo>
                    <a:pt x="644" y="1239"/>
                  </a:lnTo>
                  <a:lnTo>
                    <a:pt x="647" y="1237"/>
                  </a:lnTo>
                  <a:lnTo>
                    <a:pt x="650" y="1236"/>
                  </a:lnTo>
                  <a:lnTo>
                    <a:pt x="653" y="1235"/>
                  </a:lnTo>
                  <a:lnTo>
                    <a:pt x="656" y="1235"/>
                  </a:lnTo>
                  <a:lnTo>
                    <a:pt x="656" y="1235"/>
                  </a:lnTo>
                  <a:lnTo>
                    <a:pt x="687" y="1234"/>
                  </a:lnTo>
                  <a:lnTo>
                    <a:pt x="718" y="1232"/>
                  </a:lnTo>
                  <a:lnTo>
                    <a:pt x="748" y="1230"/>
                  </a:lnTo>
                  <a:lnTo>
                    <a:pt x="778" y="1225"/>
                  </a:lnTo>
                  <a:lnTo>
                    <a:pt x="807" y="1220"/>
                  </a:lnTo>
                  <a:lnTo>
                    <a:pt x="836" y="1213"/>
                  </a:lnTo>
                  <a:lnTo>
                    <a:pt x="864" y="1206"/>
                  </a:lnTo>
                  <a:lnTo>
                    <a:pt x="891" y="1196"/>
                  </a:lnTo>
                  <a:lnTo>
                    <a:pt x="891" y="1196"/>
                  </a:lnTo>
                  <a:lnTo>
                    <a:pt x="949" y="1177"/>
                  </a:lnTo>
                  <a:lnTo>
                    <a:pt x="978" y="1165"/>
                  </a:lnTo>
                  <a:lnTo>
                    <a:pt x="1008" y="1152"/>
                  </a:lnTo>
                  <a:lnTo>
                    <a:pt x="1037" y="1138"/>
                  </a:lnTo>
                  <a:lnTo>
                    <a:pt x="1052" y="1129"/>
                  </a:lnTo>
                  <a:lnTo>
                    <a:pt x="1065" y="1121"/>
                  </a:lnTo>
                  <a:lnTo>
                    <a:pt x="1078" y="1112"/>
                  </a:lnTo>
                  <a:lnTo>
                    <a:pt x="1092" y="1102"/>
                  </a:lnTo>
                  <a:lnTo>
                    <a:pt x="1103" y="1092"/>
                  </a:lnTo>
                  <a:lnTo>
                    <a:pt x="1116" y="1081"/>
                  </a:lnTo>
                  <a:lnTo>
                    <a:pt x="1116" y="1081"/>
                  </a:lnTo>
                  <a:lnTo>
                    <a:pt x="1136" y="1058"/>
                  </a:lnTo>
                  <a:lnTo>
                    <a:pt x="1157" y="1033"/>
                  </a:lnTo>
                  <a:lnTo>
                    <a:pt x="1177" y="1006"/>
                  </a:lnTo>
                  <a:lnTo>
                    <a:pt x="1195" y="979"/>
                  </a:lnTo>
                  <a:lnTo>
                    <a:pt x="1195" y="979"/>
                  </a:lnTo>
                  <a:lnTo>
                    <a:pt x="1202" y="965"/>
                  </a:lnTo>
                  <a:lnTo>
                    <a:pt x="1209" y="952"/>
                  </a:lnTo>
                  <a:lnTo>
                    <a:pt x="1221" y="924"/>
                  </a:lnTo>
                  <a:lnTo>
                    <a:pt x="1221" y="924"/>
                  </a:lnTo>
                  <a:lnTo>
                    <a:pt x="1228" y="904"/>
                  </a:lnTo>
                  <a:lnTo>
                    <a:pt x="1236" y="886"/>
                  </a:lnTo>
                  <a:lnTo>
                    <a:pt x="1236" y="886"/>
                  </a:lnTo>
                  <a:lnTo>
                    <a:pt x="1244" y="870"/>
                  </a:lnTo>
                  <a:lnTo>
                    <a:pt x="1250" y="855"/>
                  </a:lnTo>
                  <a:lnTo>
                    <a:pt x="1255" y="838"/>
                  </a:lnTo>
                  <a:lnTo>
                    <a:pt x="1259" y="822"/>
                  </a:lnTo>
                  <a:lnTo>
                    <a:pt x="1263" y="806"/>
                  </a:lnTo>
                  <a:lnTo>
                    <a:pt x="1266" y="789"/>
                  </a:lnTo>
                  <a:lnTo>
                    <a:pt x="1268" y="773"/>
                  </a:lnTo>
                  <a:lnTo>
                    <a:pt x="1269" y="756"/>
                  </a:lnTo>
                  <a:lnTo>
                    <a:pt x="1271" y="723"/>
                  </a:lnTo>
                  <a:lnTo>
                    <a:pt x="1271" y="691"/>
                  </a:lnTo>
                  <a:lnTo>
                    <a:pt x="1268" y="660"/>
                  </a:lnTo>
                  <a:lnTo>
                    <a:pt x="1266" y="629"/>
                  </a:lnTo>
                  <a:lnTo>
                    <a:pt x="1266" y="629"/>
                  </a:lnTo>
                  <a:lnTo>
                    <a:pt x="1263" y="598"/>
                  </a:lnTo>
                  <a:lnTo>
                    <a:pt x="1260" y="566"/>
                  </a:lnTo>
                  <a:lnTo>
                    <a:pt x="1256" y="533"/>
                  </a:lnTo>
                  <a:lnTo>
                    <a:pt x="1250" y="500"/>
                  </a:lnTo>
                  <a:lnTo>
                    <a:pt x="1242" y="467"/>
                  </a:lnTo>
                  <a:lnTo>
                    <a:pt x="1237" y="452"/>
                  </a:lnTo>
                  <a:lnTo>
                    <a:pt x="1232" y="436"/>
                  </a:lnTo>
                  <a:lnTo>
                    <a:pt x="1226" y="421"/>
                  </a:lnTo>
                  <a:lnTo>
                    <a:pt x="1219" y="405"/>
                  </a:lnTo>
                  <a:lnTo>
                    <a:pt x="1212" y="392"/>
                  </a:lnTo>
                  <a:lnTo>
                    <a:pt x="1203" y="377"/>
                  </a:lnTo>
                  <a:lnTo>
                    <a:pt x="1203" y="377"/>
                  </a:lnTo>
                  <a:lnTo>
                    <a:pt x="1184" y="346"/>
                  </a:lnTo>
                  <a:lnTo>
                    <a:pt x="1184" y="346"/>
                  </a:lnTo>
                  <a:lnTo>
                    <a:pt x="1169" y="324"/>
                  </a:lnTo>
                  <a:lnTo>
                    <a:pt x="1155" y="301"/>
                  </a:lnTo>
                  <a:lnTo>
                    <a:pt x="1138" y="280"/>
                  </a:lnTo>
                  <a:lnTo>
                    <a:pt x="1130" y="271"/>
                  </a:lnTo>
                  <a:lnTo>
                    <a:pt x="1122" y="263"/>
                  </a:lnTo>
                  <a:lnTo>
                    <a:pt x="1122" y="263"/>
                  </a:lnTo>
                  <a:lnTo>
                    <a:pt x="1114" y="255"/>
                  </a:lnTo>
                  <a:lnTo>
                    <a:pt x="1114" y="255"/>
                  </a:lnTo>
                  <a:lnTo>
                    <a:pt x="1103" y="245"/>
                  </a:lnTo>
                  <a:lnTo>
                    <a:pt x="1098" y="240"/>
                  </a:lnTo>
                  <a:lnTo>
                    <a:pt x="1095" y="235"/>
                  </a:lnTo>
                  <a:lnTo>
                    <a:pt x="1095" y="235"/>
                  </a:lnTo>
                  <a:lnTo>
                    <a:pt x="1090" y="227"/>
                  </a:lnTo>
                  <a:lnTo>
                    <a:pt x="1084" y="219"/>
                  </a:lnTo>
                  <a:lnTo>
                    <a:pt x="1077" y="213"/>
                  </a:lnTo>
                  <a:lnTo>
                    <a:pt x="1071" y="207"/>
                  </a:lnTo>
                  <a:lnTo>
                    <a:pt x="1071" y="207"/>
                  </a:lnTo>
                  <a:lnTo>
                    <a:pt x="1063" y="200"/>
                  </a:lnTo>
                  <a:lnTo>
                    <a:pt x="1055" y="190"/>
                  </a:lnTo>
                  <a:lnTo>
                    <a:pt x="1055" y="190"/>
                  </a:lnTo>
                  <a:lnTo>
                    <a:pt x="1044" y="180"/>
                  </a:lnTo>
                  <a:lnTo>
                    <a:pt x="1033" y="170"/>
                  </a:lnTo>
                  <a:lnTo>
                    <a:pt x="1021" y="161"/>
                  </a:lnTo>
                  <a:lnTo>
                    <a:pt x="1008" y="153"/>
                  </a:lnTo>
                  <a:lnTo>
                    <a:pt x="1008" y="153"/>
                  </a:lnTo>
                  <a:lnTo>
                    <a:pt x="992" y="142"/>
                  </a:lnTo>
                  <a:lnTo>
                    <a:pt x="983" y="137"/>
                  </a:lnTo>
                  <a:lnTo>
                    <a:pt x="976" y="130"/>
                  </a:lnTo>
                  <a:lnTo>
                    <a:pt x="976" y="130"/>
                  </a:lnTo>
                  <a:lnTo>
                    <a:pt x="971" y="126"/>
                  </a:lnTo>
                  <a:lnTo>
                    <a:pt x="966" y="124"/>
                  </a:lnTo>
                  <a:lnTo>
                    <a:pt x="955" y="121"/>
                  </a:lnTo>
                  <a:lnTo>
                    <a:pt x="955" y="121"/>
                  </a:lnTo>
                  <a:lnTo>
                    <a:pt x="947" y="119"/>
                  </a:lnTo>
                  <a:lnTo>
                    <a:pt x="943" y="117"/>
                  </a:lnTo>
                  <a:lnTo>
                    <a:pt x="940" y="115"/>
                  </a:lnTo>
                  <a:lnTo>
                    <a:pt x="940" y="115"/>
                  </a:lnTo>
                  <a:lnTo>
                    <a:pt x="934" y="108"/>
                  </a:lnTo>
                  <a:lnTo>
                    <a:pt x="927" y="103"/>
                  </a:lnTo>
                  <a:lnTo>
                    <a:pt x="911" y="92"/>
                  </a:lnTo>
                  <a:lnTo>
                    <a:pt x="896" y="84"/>
                  </a:lnTo>
                  <a:lnTo>
                    <a:pt x="880" y="77"/>
                  </a:lnTo>
                  <a:lnTo>
                    <a:pt x="880" y="77"/>
                  </a:lnTo>
                  <a:lnTo>
                    <a:pt x="867" y="71"/>
                  </a:lnTo>
                  <a:lnTo>
                    <a:pt x="852" y="65"/>
                  </a:lnTo>
                  <a:lnTo>
                    <a:pt x="837" y="59"/>
                  </a:lnTo>
                  <a:lnTo>
                    <a:pt x="820" y="54"/>
                  </a:lnTo>
                  <a:lnTo>
                    <a:pt x="803" y="50"/>
                  </a:lnTo>
                  <a:lnTo>
                    <a:pt x="785" y="47"/>
                  </a:lnTo>
                  <a:lnTo>
                    <a:pt x="767" y="45"/>
                  </a:lnTo>
                  <a:lnTo>
                    <a:pt x="751" y="44"/>
                  </a:lnTo>
                  <a:lnTo>
                    <a:pt x="751" y="44"/>
                  </a:lnTo>
                  <a:lnTo>
                    <a:pt x="731" y="43"/>
                  </a:lnTo>
                  <a:lnTo>
                    <a:pt x="712" y="41"/>
                  </a:lnTo>
                  <a:lnTo>
                    <a:pt x="712" y="41"/>
                  </a:lnTo>
                  <a:lnTo>
                    <a:pt x="693" y="39"/>
                  </a:lnTo>
                  <a:lnTo>
                    <a:pt x="672" y="38"/>
                  </a:lnTo>
                  <a:lnTo>
                    <a:pt x="670" y="38"/>
                  </a:lnTo>
                  <a:lnTo>
                    <a:pt x="668" y="40"/>
                  </a:lnTo>
                  <a:close/>
                </a:path>
              </a:pathLst>
            </a:custGeom>
            <a:grpFill/>
            <a:ln w="9525">
              <a:solidFill>
                <a:schemeClr val="bg1"/>
              </a:solidFill>
              <a:round/>
            </a:ln>
          </p:spPr>
          <p:txBody>
            <a:bodyPr vert="horz" wrap="square" lIns="121920" tIns="60960" rIns="121920" bIns="60960" numCol="1" anchor="t" anchorCtr="0" compatLnSpc="1"/>
            <a:p>
              <a:endParaRPr lang="zh-CN" altLang="en-US" dirty="0">
                <a:solidFill>
                  <a:schemeClr val="bg1"/>
                </a:solidFill>
                <a:cs typeface="+mn-ea"/>
                <a:sym typeface="+mn-lt"/>
              </a:endParaRPr>
            </a:p>
          </p:txBody>
        </p:sp>
        <p:sp>
          <p:nvSpPr>
            <p:cNvPr id="69" name="chenying0907 409"/>
            <p:cNvSpPr/>
            <p:nvPr>
              <p:custDataLst>
                <p:tags r:id="rId6"/>
              </p:custDataLst>
            </p:nvPr>
          </p:nvSpPr>
          <p:spPr bwMode="auto">
            <a:xfrm>
              <a:off x="5319713" y="3249613"/>
              <a:ext cx="493713" cy="57150"/>
            </a:xfrm>
            <a:custGeom>
              <a:avLst/>
              <a:gdLst/>
              <a:ahLst/>
              <a:cxnLst>
                <a:cxn ang="0">
                  <a:pos x="488" y="109"/>
                </a:cxn>
                <a:cxn ang="0">
                  <a:pos x="463" y="107"/>
                </a:cxn>
                <a:cxn ang="0">
                  <a:pos x="442" y="104"/>
                </a:cxn>
                <a:cxn ang="0">
                  <a:pos x="431" y="101"/>
                </a:cxn>
                <a:cxn ang="0">
                  <a:pos x="395" y="96"/>
                </a:cxn>
                <a:cxn ang="0">
                  <a:pos x="346" y="93"/>
                </a:cxn>
                <a:cxn ang="0">
                  <a:pos x="339" y="93"/>
                </a:cxn>
                <a:cxn ang="0">
                  <a:pos x="272" y="88"/>
                </a:cxn>
                <a:cxn ang="0">
                  <a:pos x="206" y="81"/>
                </a:cxn>
                <a:cxn ang="0">
                  <a:pos x="157" y="74"/>
                </a:cxn>
                <a:cxn ang="0">
                  <a:pos x="106" y="65"/>
                </a:cxn>
                <a:cxn ang="0">
                  <a:pos x="56" y="51"/>
                </a:cxn>
                <a:cxn ang="0">
                  <a:pos x="9" y="32"/>
                </a:cxn>
                <a:cxn ang="0">
                  <a:pos x="6" y="30"/>
                </a:cxn>
                <a:cxn ang="0">
                  <a:pos x="1" y="24"/>
                </a:cxn>
                <a:cxn ang="0">
                  <a:pos x="0" y="15"/>
                </a:cxn>
                <a:cxn ang="0">
                  <a:pos x="3" y="9"/>
                </a:cxn>
                <a:cxn ang="0">
                  <a:pos x="12" y="1"/>
                </a:cxn>
                <a:cxn ang="0">
                  <a:pos x="20" y="0"/>
                </a:cxn>
                <a:cxn ang="0">
                  <a:pos x="24" y="0"/>
                </a:cxn>
                <a:cxn ang="0">
                  <a:pos x="29" y="2"/>
                </a:cxn>
                <a:cxn ang="0">
                  <a:pos x="57" y="13"/>
                </a:cxn>
                <a:cxn ang="0">
                  <a:pos x="117" y="31"/>
                </a:cxn>
                <a:cxn ang="0">
                  <a:pos x="178" y="41"/>
                </a:cxn>
                <a:cxn ang="0">
                  <a:pos x="270" y="50"/>
                </a:cxn>
                <a:cxn ang="0">
                  <a:pos x="273" y="50"/>
                </a:cxn>
                <a:cxn ang="0">
                  <a:pos x="356" y="60"/>
                </a:cxn>
                <a:cxn ang="0">
                  <a:pos x="409" y="66"/>
                </a:cxn>
                <a:cxn ang="0">
                  <a:pos x="463" y="70"/>
                </a:cxn>
                <a:cxn ang="0">
                  <a:pos x="489" y="71"/>
                </a:cxn>
                <a:cxn ang="0">
                  <a:pos x="517" y="71"/>
                </a:cxn>
                <a:cxn ang="0">
                  <a:pos x="596" y="69"/>
                </a:cxn>
                <a:cxn ang="0">
                  <a:pos x="693" y="63"/>
                </a:cxn>
                <a:cxn ang="0">
                  <a:pos x="714" y="62"/>
                </a:cxn>
                <a:cxn ang="0">
                  <a:pos x="738" y="61"/>
                </a:cxn>
                <a:cxn ang="0">
                  <a:pos x="784" y="55"/>
                </a:cxn>
                <a:cxn ang="0">
                  <a:pos x="807" y="48"/>
                </a:cxn>
                <a:cxn ang="0">
                  <a:pos x="818" y="44"/>
                </a:cxn>
                <a:cxn ang="0">
                  <a:pos x="854" y="38"/>
                </a:cxn>
                <a:cxn ang="0">
                  <a:pos x="874" y="34"/>
                </a:cxn>
                <a:cxn ang="0">
                  <a:pos x="895" y="30"/>
                </a:cxn>
                <a:cxn ang="0">
                  <a:pos x="896" y="29"/>
                </a:cxn>
                <a:cxn ang="0">
                  <a:pos x="902" y="26"/>
                </a:cxn>
                <a:cxn ang="0">
                  <a:pos x="915" y="25"/>
                </a:cxn>
                <a:cxn ang="0">
                  <a:pos x="919" y="25"/>
                </a:cxn>
                <a:cxn ang="0">
                  <a:pos x="927" y="27"/>
                </a:cxn>
                <a:cxn ang="0">
                  <a:pos x="931" y="33"/>
                </a:cxn>
                <a:cxn ang="0">
                  <a:pos x="933" y="37"/>
                </a:cxn>
                <a:cxn ang="0">
                  <a:pos x="931" y="49"/>
                </a:cxn>
                <a:cxn ang="0">
                  <a:pos x="926" y="56"/>
                </a:cxn>
                <a:cxn ang="0">
                  <a:pos x="919" y="60"/>
                </a:cxn>
                <a:cxn ang="0">
                  <a:pos x="900" y="67"/>
                </a:cxn>
                <a:cxn ang="0">
                  <a:pos x="858" y="77"/>
                </a:cxn>
                <a:cxn ang="0">
                  <a:pos x="794" y="88"/>
                </a:cxn>
                <a:cxn ang="0">
                  <a:pos x="752" y="93"/>
                </a:cxn>
                <a:cxn ang="0">
                  <a:pos x="684" y="100"/>
                </a:cxn>
                <a:cxn ang="0">
                  <a:pos x="663" y="103"/>
                </a:cxn>
                <a:cxn ang="0">
                  <a:pos x="602" y="104"/>
                </a:cxn>
                <a:cxn ang="0">
                  <a:pos x="559" y="105"/>
                </a:cxn>
                <a:cxn ang="0">
                  <a:pos x="533" y="107"/>
                </a:cxn>
                <a:cxn ang="0">
                  <a:pos x="510" y="108"/>
                </a:cxn>
                <a:cxn ang="0">
                  <a:pos x="488" y="109"/>
                </a:cxn>
              </a:cxnLst>
              <a:rect l="0" t="0" r="r" b="b"/>
              <a:pathLst>
                <a:path w="933" h="109">
                  <a:moveTo>
                    <a:pt x="488" y="109"/>
                  </a:moveTo>
                  <a:lnTo>
                    <a:pt x="488" y="109"/>
                  </a:lnTo>
                  <a:lnTo>
                    <a:pt x="475" y="108"/>
                  </a:lnTo>
                  <a:lnTo>
                    <a:pt x="463" y="107"/>
                  </a:lnTo>
                  <a:lnTo>
                    <a:pt x="452" y="106"/>
                  </a:lnTo>
                  <a:lnTo>
                    <a:pt x="442" y="104"/>
                  </a:lnTo>
                  <a:lnTo>
                    <a:pt x="442" y="104"/>
                  </a:lnTo>
                  <a:lnTo>
                    <a:pt x="431" y="101"/>
                  </a:lnTo>
                  <a:lnTo>
                    <a:pt x="419" y="99"/>
                  </a:lnTo>
                  <a:lnTo>
                    <a:pt x="395" y="96"/>
                  </a:lnTo>
                  <a:lnTo>
                    <a:pt x="370" y="94"/>
                  </a:lnTo>
                  <a:lnTo>
                    <a:pt x="346" y="93"/>
                  </a:lnTo>
                  <a:lnTo>
                    <a:pt x="339" y="93"/>
                  </a:lnTo>
                  <a:lnTo>
                    <a:pt x="339" y="93"/>
                  </a:lnTo>
                  <a:lnTo>
                    <a:pt x="306" y="91"/>
                  </a:lnTo>
                  <a:lnTo>
                    <a:pt x="272" y="88"/>
                  </a:lnTo>
                  <a:lnTo>
                    <a:pt x="239" y="85"/>
                  </a:lnTo>
                  <a:lnTo>
                    <a:pt x="206" y="81"/>
                  </a:lnTo>
                  <a:lnTo>
                    <a:pt x="206" y="81"/>
                  </a:lnTo>
                  <a:lnTo>
                    <a:pt x="157" y="74"/>
                  </a:lnTo>
                  <a:lnTo>
                    <a:pt x="131" y="70"/>
                  </a:lnTo>
                  <a:lnTo>
                    <a:pt x="106" y="65"/>
                  </a:lnTo>
                  <a:lnTo>
                    <a:pt x="81" y="59"/>
                  </a:lnTo>
                  <a:lnTo>
                    <a:pt x="56" y="51"/>
                  </a:lnTo>
                  <a:lnTo>
                    <a:pt x="32" y="42"/>
                  </a:lnTo>
                  <a:lnTo>
                    <a:pt x="9" y="32"/>
                  </a:lnTo>
                  <a:lnTo>
                    <a:pt x="9" y="32"/>
                  </a:lnTo>
                  <a:lnTo>
                    <a:pt x="6" y="30"/>
                  </a:lnTo>
                  <a:lnTo>
                    <a:pt x="3" y="28"/>
                  </a:lnTo>
                  <a:lnTo>
                    <a:pt x="1" y="24"/>
                  </a:lnTo>
                  <a:lnTo>
                    <a:pt x="0" y="19"/>
                  </a:lnTo>
                  <a:lnTo>
                    <a:pt x="0" y="15"/>
                  </a:lnTo>
                  <a:lnTo>
                    <a:pt x="0" y="15"/>
                  </a:lnTo>
                  <a:lnTo>
                    <a:pt x="3" y="9"/>
                  </a:lnTo>
                  <a:lnTo>
                    <a:pt x="7" y="4"/>
                  </a:lnTo>
                  <a:lnTo>
                    <a:pt x="12" y="1"/>
                  </a:lnTo>
                  <a:lnTo>
                    <a:pt x="17" y="0"/>
                  </a:lnTo>
                  <a:lnTo>
                    <a:pt x="20" y="0"/>
                  </a:lnTo>
                  <a:lnTo>
                    <a:pt x="20" y="0"/>
                  </a:lnTo>
                  <a:lnTo>
                    <a:pt x="24" y="0"/>
                  </a:lnTo>
                  <a:lnTo>
                    <a:pt x="29" y="2"/>
                  </a:lnTo>
                  <a:lnTo>
                    <a:pt x="29" y="2"/>
                  </a:lnTo>
                  <a:lnTo>
                    <a:pt x="42" y="8"/>
                  </a:lnTo>
                  <a:lnTo>
                    <a:pt x="57" y="13"/>
                  </a:lnTo>
                  <a:lnTo>
                    <a:pt x="86" y="24"/>
                  </a:lnTo>
                  <a:lnTo>
                    <a:pt x="117" y="31"/>
                  </a:lnTo>
                  <a:lnTo>
                    <a:pt x="147" y="37"/>
                  </a:lnTo>
                  <a:lnTo>
                    <a:pt x="178" y="41"/>
                  </a:lnTo>
                  <a:lnTo>
                    <a:pt x="209" y="45"/>
                  </a:lnTo>
                  <a:lnTo>
                    <a:pt x="270" y="50"/>
                  </a:lnTo>
                  <a:lnTo>
                    <a:pt x="273" y="50"/>
                  </a:lnTo>
                  <a:lnTo>
                    <a:pt x="273" y="50"/>
                  </a:lnTo>
                  <a:lnTo>
                    <a:pt x="315" y="55"/>
                  </a:lnTo>
                  <a:lnTo>
                    <a:pt x="356" y="60"/>
                  </a:lnTo>
                  <a:lnTo>
                    <a:pt x="356" y="60"/>
                  </a:lnTo>
                  <a:lnTo>
                    <a:pt x="409" y="66"/>
                  </a:lnTo>
                  <a:lnTo>
                    <a:pt x="436" y="68"/>
                  </a:lnTo>
                  <a:lnTo>
                    <a:pt x="463" y="70"/>
                  </a:lnTo>
                  <a:lnTo>
                    <a:pt x="463" y="70"/>
                  </a:lnTo>
                  <a:lnTo>
                    <a:pt x="489" y="71"/>
                  </a:lnTo>
                  <a:lnTo>
                    <a:pt x="517" y="71"/>
                  </a:lnTo>
                  <a:lnTo>
                    <a:pt x="517" y="71"/>
                  </a:lnTo>
                  <a:lnTo>
                    <a:pt x="557" y="71"/>
                  </a:lnTo>
                  <a:lnTo>
                    <a:pt x="596" y="69"/>
                  </a:lnTo>
                  <a:lnTo>
                    <a:pt x="675" y="64"/>
                  </a:lnTo>
                  <a:lnTo>
                    <a:pt x="693" y="63"/>
                  </a:lnTo>
                  <a:lnTo>
                    <a:pt x="693" y="63"/>
                  </a:lnTo>
                  <a:lnTo>
                    <a:pt x="714" y="62"/>
                  </a:lnTo>
                  <a:lnTo>
                    <a:pt x="714" y="62"/>
                  </a:lnTo>
                  <a:lnTo>
                    <a:pt x="738" y="61"/>
                  </a:lnTo>
                  <a:lnTo>
                    <a:pt x="760" y="59"/>
                  </a:lnTo>
                  <a:lnTo>
                    <a:pt x="784" y="55"/>
                  </a:lnTo>
                  <a:lnTo>
                    <a:pt x="795" y="51"/>
                  </a:lnTo>
                  <a:lnTo>
                    <a:pt x="807" y="48"/>
                  </a:lnTo>
                  <a:lnTo>
                    <a:pt x="807" y="48"/>
                  </a:lnTo>
                  <a:lnTo>
                    <a:pt x="818" y="44"/>
                  </a:lnTo>
                  <a:lnTo>
                    <a:pt x="831" y="42"/>
                  </a:lnTo>
                  <a:lnTo>
                    <a:pt x="854" y="38"/>
                  </a:lnTo>
                  <a:lnTo>
                    <a:pt x="854" y="38"/>
                  </a:lnTo>
                  <a:lnTo>
                    <a:pt x="874" y="34"/>
                  </a:lnTo>
                  <a:lnTo>
                    <a:pt x="894" y="30"/>
                  </a:lnTo>
                  <a:lnTo>
                    <a:pt x="895" y="30"/>
                  </a:lnTo>
                  <a:lnTo>
                    <a:pt x="896" y="29"/>
                  </a:lnTo>
                  <a:lnTo>
                    <a:pt x="896" y="29"/>
                  </a:lnTo>
                  <a:lnTo>
                    <a:pt x="899" y="27"/>
                  </a:lnTo>
                  <a:lnTo>
                    <a:pt x="902" y="26"/>
                  </a:lnTo>
                  <a:lnTo>
                    <a:pt x="908" y="25"/>
                  </a:lnTo>
                  <a:lnTo>
                    <a:pt x="915" y="25"/>
                  </a:lnTo>
                  <a:lnTo>
                    <a:pt x="915" y="25"/>
                  </a:lnTo>
                  <a:lnTo>
                    <a:pt x="919" y="25"/>
                  </a:lnTo>
                  <a:lnTo>
                    <a:pt x="923" y="26"/>
                  </a:lnTo>
                  <a:lnTo>
                    <a:pt x="927" y="27"/>
                  </a:lnTo>
                  <a:lnTo>
                    <a:pt x="929" y="29"/>
                  </a:lnTo>
                  <a:lnTo>
                    <a:pt x="931" y="33"/>
                  </a:lnTo>
                  <a:lnTo>
                    <a:pt x="933" y="37"/>
                  </a:lnTo>
                  <a:lnTo>
                    <a:pt x="933" y="37"/>
                  </a:lnTo>
                  <a:lnTo>
                    <a:pt x="933" y="43"/>
                  </a:lnTo>
                  <a:lnTo>
                    <a:pt x="931" y="49"/>
                  </a:lnTo>
                  <a:lnTo>
                    <a:pt x="929" y="53"/>
                  </a:lnTo>
                  <a:lnTo>
                    <a:pt x="926" y="56"/>
                  </a:lnTo>
                  <a:lnTo>
                    <a:pt x="923" y="58"/>
                  </a:lnTo>
                  <a:lnTo>
                    <a:pt x="919" y="60"/>
                  </a:lnTo>
                  <a:lnTo>
                    <a:pt x="919" y="60"/>
                  </a:lnTo>
                  <a:lnTo>
                    <a:pt x="900" y="67"/>
                  </a:lnTo>
                  <a:lnTo>
                    <a:pt x="879" y="73"/>
                  </a:lnTo>
                  <a:lnTo>
                    <a:pt x="858" y="77"/>
                  </a:lnTo>
                  <a:lnTo>
                    <a:pt x="838" y="81"/>
                  </a:lnTo>
                  <a:lnTo>
                    <a:pt x="794" y="88"/>
                  </a:lnTo>
                  <a:lnTo>
                    <a:pt x="752" y="93"/>
                  </a:lnTo>
                  <a:lnTo>
                    <a:pt x="752" y="93"/>
                  </a:lnTo>
                  <a:lnTo>
                    <a:pt x="718" y="96"/>
                  </a:lnTo>
                  <a:lnTo>
                    <a:pt x="684" y="100"/>
                  </a:lnTo>
                  <a:lnTo>
                    <a:pt x="684" y="100"/>
                  </a:lnTo>
                  <a:lnTo>
                    <a:pt x="663" y="103"/>
                  </a:lnTo>
                  <a:lnTo>
                    <a:pt x="644" y="104"/>
                  </a:lnTo>
                  <a:lnTo>
                    <a:pt x="602" y="104"/>
                  </a:lnTo>
                  <a:lnTo>
                    <a:pt x="602" y="104"/>
                  </a:lnTo>
                  <a:lnTo>
                    <a:pt x="559" y="105"/>
                  </a:lnTo>
                  <a:lnTo>
                    <a:pt x="559" y="105"/>
                  </a:lnTo>
                  <a:lnTo>
                    <a:pt x="533" y="107"/>
                  </a:lnTo>
                  <a:lnTo>
                    <a:pt x="533" y="107"/>
                  </a:lnTo>
                  <a:lnTo>
                    <a:pt x="510" y="108"/>
                  </a:lnTo>
                  <a:lnTo>
                    <a:pt x="488" y="109"/>
                  </a:lnTo>
                  <a:lnTo>
                    <a:pt x="488" y="109"/>
                  </a:lnTo>
                  <a:close/>
                </a:path>
              </a:pathLst>
            </a:custGeom>
            <a:grpFill/>
            <a:ln w="9525">
              <a:solidFill>
                <a:schemeClr val="bg1"/>
              </a:solidFill>
              <a:round/>
            </a:ln>
          </p:spPr>
          <p:txBody>
            <a:bodyPr vert="horz" wrap="square" lIns="121920" tIns="60960" rIns="121920" bIns="60960" numCol="1" anchor="t" anchorCtr="0" compatLnSpc="1"/>
            <a:p>
              <a:endParaRPr lang="zh-CN" altLang="en-US" dirty="0">
                <a:solidFill>
                  <a:schemeClr val="bg1"/>
                </a:solidFill>
                <a:cs typeface="+mn-ea"/>
                <a:sym typeface="+mn-lt"/>
              </a:endParaRPr>
            </a:p>
          </p:txBody>
        </p:sp>
        <p:sp>
          <p:nvSpPr>
            <p:cNvPr id="70" name="chenying0907 410"/>
            <p:cNvSpPr/>
            <p:nvPr>
              <p:custDataLst>
                <p:tags r:id="rId7"/>
              </p:custDataLst>
            </p:nvPr>
          </p:nvSpPr>
          <p:spPr bwMode="auto">
            <a:xfrm>
              <a:off x="5219701" y="3473450"/>
              <a:ext cx="684213" cy="31750"/>
            </a:xfrm>
            <a:custGeom>
              <a:avLst/>
              <a:gdLst/>
              <a:ahLst/>
              <a:cxnLst>
                <a:cxn ang="0">
                  <a:pos x="1274" y="61"/>
                </a:cxn>
                <a:cxn ang="0">
                  <a:pos x="1271" y="61"/>
                </a:cxn>
                <a:cxn ang="0">
                  <a:pos x="1219" y="56"/>
                </a:cxn>
                <a:cxn ang="0">
                  <a:pos x="1171" y="55"/>
                </a:cxn>
                <a:cxn ang="0">
                  <a:pos x="1140" y="55"/>
                </a:cxn>
                <a:cxn ang="0">
                  <a:pos x="1109" y="55"/>
                </a:cxn>
                <a:cxn ang="0">
                  <a:pos x="1071" y="54"/>
                </a:cxn>
                <a:cxn ang="0">
                  <a:pos x="1034" y="52"/>
                </a:cxn>
                <a:cxn ang="0">
                  <a:pos x="960" y="49"/>
                </a:cxn>
                <a:cxn ang="0">
                  <a:pos x="889" y="48"/>
                </a:cxn>
                <a:cxn ang="0">
                  <a:pos x="820" y="46"/>
                </a:cxn>
                <a:cxn ang="0">
                  <a:pos x="681" y="43"/>
                </a:cxn>
                <a:cxn ang="0">
                  <a:pos x="570" y="43"/>
                </a:cxn>
                <a:cxn ang="0">
                  <a:pos x="460" y="42"/>
                </a:cxn>
                <a:cxn ang="0">
                  <a:pos x="393" y="43"/>
                </a:cxn>
                <a:cxn ang="0">
                  <a:pos x="333" y="43"/>
                </a:cxn>
                <a:cxn ang="0">
                  <a:pos x="289" y="45"/>
                </a:cxn>
                <a:cxn ang="0">
                  <a:pos x="212" y="46"/>
                </a:cxn>
                <a:cxn ang="0">
                  <a:pos x="164" y="45"/>
                </a:cxn>
                <a:cxn ang="0">
                  <a:pos x="111" y="42"/>
                </a:cxn>
                <a:cxn ang="0">
                  <a:pos x="64" y="38"/>
                </a:cxn>
                <a:cxn ang="0">
                  <a:pos x="18" y="36"/>
                </a:cxn>
                <a:cxn ang="0">
                  <a:pos x="13" y="36"/>
                </a:cxn>
                <a:cxn ang="0">
                  <a:pos x="7" y="33"/>
                </a:cxn>
                <a:cxn ang="0">
                  <a:pos x="3" y="28"/>
                </a:cxn>
                <a:cxn ang="0">
                  <a:pos x="0" y="18"/>
                </a:cxn>
                <a:cxn ang="0">
                  <a:pos x="1" y="12"/>
                </a:cxn>
                <a:cxn ang="0">
                  <a:pos x="4" y="7"/>
                </a:cxn>
                <a:cxn ang="0">
                  <a:pos x="10" y="2"/>
                </a:cxn>
                <a:cxn ang="0">
                  <a:pos x="18" y="0"/>
                </a:cxn>
                <a:cxn ang="0">
                  <a:pos x="40" y="0"/>
                </a:cxn>
                <a:cxn ang="0">
                  <a:pos x="107" y="4"/>
                </a:cxn>
                <a:cxn ang="0">
                  <a:pos x="152" y="8"/>
                </a:cxn>
                <a:cxn ang="0">
                  <a:pos x="197" y="10"/>
                </a:cxn>
                <a:cxn ang="0">
                  <a:pos x="200" y="10"/>
                </a:cxn>
                <a:cxn ang="0">
                  <a:pos x="283" y="9"/>
                </a:cxn>
                <a:cxn ang="0">
                  <a:pos x="324" y="8"/>
                </a:cxn>
                <a:cxn ang="0">
                  <a:pos x="715" y="7"/>
                </a:cxn>
                <a:cxn ang="0">
                  <a:pos x="750" y="8"/>
                </a:cxn>
                <a:cxn ang="0">
                  <a:pos x="784" y="10"/>
                </a:cxn>
                <a:cxn ang="0">
                  <a:pos x="855" y="13"/>
                </a:cxn>
                <a:cxn ang="0">
                  <a:pos x="894" y="13"/>
                </a:cxn>
                <a:cxn ang="0">
                  <a:pos x="932" y="12"/>
                </a:cxn>
                <a:cxn ang="0">
                  <a:pos x="963" y="13"/>
                </a:cxn>
                <a:cxn ang="0">
                  <a:pos x="989" y="15"/>
                </a:cxn>
                <a:cxn ang="0">
                  <a:pos x="1043" y="19"/>
                </a:cxn>
                <a:cxn ang="0">
                  <a:pos x="1096" y="19"/>
                </a:cxn>
                <a:cxn ang="0">
                  <a:pos x="1125" y="19"/>
                </a:cxn>
                <a:cxn ang="0">
                  <a:pos x="1154" y="19"/>
                </a:cxn>
                <a:cxn ang="0">
                  <a:pos x="1217" y="20"/>
                </a:cxn>
                <a:cxn ang="0">
                  <a:pos x="1281" y="26"/>
                </a:cxn>
                <a:cxn ang="0">
                  <a:pos x="1285" y="27"/>
                </a:cxn>
                <a:cxn ang="0">
                  <a:pos x="1290" y="31"/>
                </a:cxn>
                <a:cxn ang="0">
                  <a:pos x="1293" y="38"/>
                </a:cxn>
                <a:cxn ang="0">
                  <a:pos x="1293" y="42"/>
                </a:cxn>
                <a:cxn ang="0">
                  <a:pos x="1290" y="52"/>
                </a:cxn>
                <a:cxn ang="0">
                  <a:pos x="1285" y="57"/>
                </a:cxn>
                <a:cxn ang="0">
                  <a:pos x="1278" y="61"/>
                </a:cxn>
                <a:cxn ang="0">
                  <a:pos x="1274" y="61"/>
                </a:cxn>
                <a:cxn ang="0">
                  <a:pos x="1274" y="61"/>
                </a:cxn>
              </a:cxnLst>
              <a:rect l="0" t="0" r="r" b="b"/>
              <a:pathLst>
                <a:path w="1293" h="61">
                  <a:moveTo>
                    <a:pt x="1274" y="61"/>
                  </a:moveTo>
                  <a:lnTo>
                    <a:pt x="1274" y="61"/>
                  </a:lnTo>
                  <a:lnTo>
                    <a:pt x="1271" y="61"/>
                  </a:lnTo>
                  <a:lnTo>
                    <a:pt x="1271" y="61"/>
                  </a:lnTo>
                  <a:lnTo>
                    <a:pt x="1245" y="58"/>
                  </a:lnTo>
                  <a:lnTo>
                    <a:pt x="1219" y="56"/>
                  </a:lnTo>
                  <a:lnTo>
                    <a:pt x="1194" y="55"/>
                  </a:lnTo>
                  <a:lnTo>
                    <a:pt x="1171" y="55"/>
                  </a:lnTo>
                  <a:lnTo>
                    <a:pt x="1171" y="55"/>
                  </a:lnTo>
                  <a:lnTo>
                    <a:pt x="1140" y="55"/>
                  </a:lnTo>
                  <a:lnTo>
                    <a:pt x="1140" y="55"/>
                  </a:lnTo>
                  <a:lnTo>
                    <a:pt x="1109" y="55"/>
                  </a:lnTo>
                  <a:lnTo>
                    <a:pt x="1109" y="55"/>
                  </a:lnTo>
                  <a:lnTo>
                    <a:pt x="1071" y="54"/>
                  </a:lnTo>
                  <a:lnTo>
                    <a:pt x="1034" y="52"/>
                  </a:lnTo>
                  <a:lnTo>
                    <a:pt x="1034" y="52"/>
                  </a:lnTo>
                  <a:lnTo>
                    <a:pt x="997" y="50"/>
                  </a:lnTo>
                  <a:lnTo>
                    <a:pt x="960" y="49"/>
                  </a:lnTo>
                  <a:lnTo>
                    <a:pt x="960" y="49"/>
                  </a:lnTo>
                  <a:lnTo>
                    <a:pt x="889" y="48"/>
                  </a:lnTo>
                  <a:lnTo>
                    <a:pt x="820" y="46"/>
                  </a:lnTo>
                  <a:lnTo>
                    <a:pt x="820" y="46"/>
                  </a:lnTo>
                  <a:lnTo>
                    <a:pt x="751" y="44"/>
                  </a:lnTo>
                  <a:lnTo>
                    <a:pt x="681" y="43"/>
                  </a:lnTo>
                  <a:lnTo>
                    <a:pt x="681" y="43"/>
                  </a:lnTo>
                  <a:lnTo>
                    <a:pt x="570" y="43"/>
                  </a:lnTo>
                  <a:lnTo>
                    <a:pt x="570" y="43"/>
                  </a:lnTo>
                  <a:lnTo>
                    <a:pt x="460" y="42"/>
                  </a:lnTo>
                  <a:lnTo>
                    <a:pt x="460" y="42"/>
                  </a:lnTo>
                  <a:lnTo>
                    <a:pt x="393" y="43"/>
                  </a:lnTo>
                  <a:lnTo>
                    <a:pt x="333" y="43"/>
                  </a:lnTo>
                  <a:lnTo>
                    <a:pt x="333" y="43"/>
                  </a:lnTo>
                  <a:lnTo>
                    <a:pt x="289" y="45"/>
                  </a:lnTo>
                  <a:lnTo>
                    <a:pt x="289" y="45"/>
                  </a:lnTo>
                  <a:lnTo>
                    <a:pt x="251" y="46"/>
                  </a:lnTo>
                  <a:lnTo>
                    <a:pt x="212" y="46"/>
                  </a:lnTo>
                  <a:lnTo>
                    <a:pt x="212" y="46"/>
                  </a:lnTo>
                  <a:lnTo>
                    <a:pt x="164" y="45"/>
                  </a:lnTo>
                  <a:lnTo>
                    <a:pt x="164" y="45"/>
                  </a:lnTo>
                  <a:lnTo>
                    <a:pt x="111" y="42"/>
                  </a:lnTo>
                  <a:lnTo>
                    <a:pt x="111" y="42"/>
                  </a:lnTo>
                  <a:lnTo>
                    <a:pt x="64" y="38"/>
                  </a:lnTo>
                  <a:lnTo>
                    <a:pt x="41" y="36"/>
                  </a:lnTo>
                  <a:lnTo>
                    <a:pt x="18" y="36"/>
                  </a:lnTo>
                  <a:lnTo>
                    <a:pt x="18" y="36"/>
                  </a:lnTo>
                  <a:lnTo>
                    <a:pt x="13" y="36"/>
                  </a:lnTo>
                  <a:lnTo>
                    <a:pt x="10" y="34"/>
                  </a:lnTo>
                  <a:lnTo>
                    <a:pt x="7" y="33"/>
                  </a:lnTo>
                  <a:lnTo>
                    <a:pt x="4" y="30"/>
                  </a:lnTo>
                  <a:lnTo>
                    <a:pt x="3" y="28"/>
                  </a:lnTo>
                  <a:lnTo>
                    <a:pt x="1" y="25"/>
                  </a:lnTo>
                  <a:lnTo>
                    <a:pt x="0" y="18"/>
                  </a:lnTo>
                  <a:lnTo>
                    <a:pt x="0" y="18"/>
                  </a:lnTo>
                  <a:lnTo>
                    <a:pt x="1" y="12"/>
                  </a:lnTo>
                  <a:lnTo>
                    <a:pt x="3" y="9"/>
                  </a:lnTo>
                  <a:lnTo>
                    <a:pt x="4" y="7"/>
                  </a:lnTo>
                  <a:lnTo>
                    <a:pt x="7" y="3"/>
                  </a:lnTo>
                  <a:lnTo>
                    <a:pt x="10" y="2"/>
                  </a:lnTo>
                  <a:lnTo>
                    <a:pt x="13" y="0"/>
                  </a:lnTo>
                  <a:lnTo>
                    <a:pt x="18" y="0"/>
                  </a:lnTo>
                  <a:lnTo>
                    <a:pt x="18" y="0"/>
                  </a:lnTo>
                  <a:lnTo>
                    <a:pt x="40" y="0"/>
                  </a:lnTo>
                  <a:lnTo>
                    <a:pt x="63" y="1"/>
                  </a:lnTo>
                  <a:lnTo>
                    <a:pt x="107" y="4"/>
                  </a:lnTo>
                  <a:lnTo>
                    <a:pt x="107" y="4"/>
                  </a:lnTo>
                  <a:lnTo>
                    <a:pt x="152" y="8"/>
                  </a:lnTo>
                  <a:lnTo>
                    <a:pt x="175" y="9"/>
                  </a:lnTo>
                  <a:lnTo>
                    <a:pt x="197" y="10"/>
                  </a:lnTo>
                  <a:lnTo>
                    <a:pt x="200" y="10"/>
                  </a:lnTo>
                  <a:lnTo>
                    <a:pt x="200" y="10"/>
                  </a:lnTo>
                  <a:lnTo>
                    <a:pt x="242" y="9"/>
                  </a:lnTo>
                  <a:lnTo>
                    <a:pt x="283" y="9"/>
                  </a:lnTo>
                  <a:lnTo>
                    <a:pt x="283" y="9"/>
                  </a:lnTo>
                  <a:lnTo>
                    <a:pt x="324" y="8"/>
                  </a:lnTo>
                  <a:lnTo>
                    <a:pt x="366" y="7"/>
                  </a:lnTo>
                  <a:lnTo>
                    <a:pt x="715" y="7"/>
                  </a:lnTo>
                  <a:lnTo>
                    <a:pt x="715" y="7"/>
                  </a:lnTo>
                  <a:lnTo>
                    <a:pt x="750" y="8"/>
                  </a:lnTo>
                  <a:lnTo>
                    <a:pt x="784" y="10"/>
                  </a:lnTo>
                  <a:lnTo>
                    <a:pt x="784" y="10"/>
                  </a:lnTo>
                  <a:lnTo>
                    <a:pt x="819" y="12"/>
                  </a:lnTo>
                  <a:lnTo>
                    <a:pt x="855" y="13"/>
                  </a:lnTo>
                  <a:lnTo>
                    <a:pt x="855" y="13"/>
                  </a:lnTo>
                  <a:lnTo>
                    <a:pt x="894" y="13"/>
                  </a:lnTo>
                  <a:lnTo>
                    <a:pt x="894" y="13"/>
                  </a:lnTo>
                  <a:lnTo>
                    <a:pt x="932" y="12"/>
                  </a:lnTo>
                  <a:lnTo>
                    <a:pt x="932" y="12"/>
                  </a:lnTo>
                  <a:lnTo>
                    <a:pt x="963" y="13"/>
                  </a:lnTo>
                  <a:lnTo>
                    <a:pt x="989" y="15"/>
                  </a:lnTo>
                  <a:lnTo>
                    <a:pt x="989" y="15"/>
                  </a:lnTo>
                  <a:lnTo>
                    <a:pt x="1016" y="17"/>
                  </a:lnTo>
                  <a:lnTo>
                    <a:pt x="1043" y="19"/>
                  </a:lnTo>
                  <a:lnTo>
                    <a:pt x="1096" y="19"/>
                  </a:lnTo>
                  <a:lnTo>
                    <a:pt x="1096" y="19"/>
                  </a:lnTo>
                  <a:lnTo>
                    <a:pt x="1125" y="19"/>
                  </a:lnTo>
                  <a:lnTo>
                    <a:pt x="1125" y="19"/>
                  </a:lnTo>
                  <a:lnTo>
                    <a:pt x="1154" y="19"/>
                  </a:lnTo>
                  <a:lnTo>
                    <a:pt x="1154" y="19"/>
                  </a:lnTo>
                  <a:lnTo>
                    <a:pt x="1185" y="19"/>
                  </a:lnTo>
                  <a:lnTo>
                    <a:pt x="1217" y="20"/>
                  </a:lnTo>
                  <a:lnTo>
                    <a:pt x="1249" y="23"/>
                  </a:lnTo>
                  <a:lnTo>
                    <a:pt x="1281" y="26"/>
                  </a:lnTo>
                  <a:lnTo>
                    <a:pt x="1281" y="26"/>
                  </a:lnTo>
                  <a:lnTo>
                    <a:pt x="1285" y="27"/>
                  </a:lnTo>
                  <a:lnTo>
                    <a:pt x="1288" y="29"/>
                  </a:lnTo>
                  <a:lnTo>
                    <a:pt x="1290" y="31"/>
                  </a:lnTo>
                  <a:lnTo>
                    <a:pt x="1292" y="33"/>
                  </a:lnTo>
                  <a:lnTo>
                    <a:pt x="1293" y="38"/>
                  </a:lnTo>
                  <a:lnTo>
                    <a:pt x="1293" y="42"/>
                  </a:lnTo>
                  <a:lnTo>
                    <a:pt x="1293" y="42"/>
                  </a:lnTo>
                  <a:lnTo>
                    <a:pt x="1291" y="49"/>
                  </a:lnTo>
                  <a:lnTo>
                    <a:pt x="1290" y="52"/>
                  </a:lnTo>
                  <a:lnTo>
                    <a:pt x="1287" y="55"/>
                  </a:lnTo>
                  <a:lnTo>
                    <a:pt x="1285" y="57"/>
                  </a:lnTo>
                  <a:lnTo>
                    <a:pt x="1281" y="59"/>
                  </a:lnTo>
                  <a:lnTo>
                    <a:pt x="1278" y="61"/>
                  </a:lnTo>
                  <a:lnTo>
                    <a:pt x="1274" y="61"/>
                  </a:lnTo>
                  <a:lnTo>
                    <a:pt x="1274" y="61"/>
                  </a:lnTo>
                  <a:lnTo>
                    <a:pt x="1274" y="61"/>
                  </a:lnTo>
                  <a:lnTo>
                    <a:pt x="1274" y="61"/>
                  </a:lnTo>
                  <a:close/>
                </a:path>
              </a:pathLst>
            </a:custGeom>
            <a:grpFill/>
            <a:ln w="9525">
              <a:solidFill>
                <a:schemeClr val="bg1"/>
              </a:solidFill>
              <a:round/>
            </a:ln>
          </p:spPr>
          <p:txBody>
            <a:bodyPr vert="horz" wrap="square" lIns="121920" tIns="60960" rIns="121920" bIns="60960" numCol="1" anchor="t" anchorCtr="0" compatLnSpc="1"/>
            <a:p>
              <a:endParaRPr lang="zh-CN" altLang="en-US" dirty="0">
                <a:solidFill>
                  <a:schemeClr val="bg1"/>
                </a:solidFill>
                <a:cs typeface="+mn-ea"/>
                <a:sym typeface="+mn-lt"/>
              </a:endParaRPr>
            </a:p>
          </p:txBody>
        </p:sp>
        <p:sp>
          <p:nvSpPr>
            <p:cNvPr id="71" name="chenying0907 411"/>
            <p:cNvSpPr/>
            <p:nvPr>
              <p:custDataLst>
                <p:tags r:id="rId8"/>
              </p:custDataLst>
            </p:nvPr>
          </p:nvSpPr>
          <p:spPr bwMode="auto">
            <a:xfrm>
              <a:off x="5334001" y="3676650"/>
              <a:ext cx="481013" cy="55563"/>
            </a:xfrm>
            <a:custGeom>
              <a:avLst/>
              <a:gdLst/>
              <a:ahLst/>
              <a:cxnLst>
                <a:cxn ang="0">
                  <a:pos x="888" y="105"/>
                </a:cxn>
                <a:cxn ang="0">
                  <a:pos x="879" y="103"/>
                </a:cxn>
                <a:cxn ang="0">
                  <a:pos x="854" y="92"/>
                </a:cxn>
                <a:cxn ang="0">
                  <a:pos x="799" y="74"/>
                </a:cxn>
                <a:cxn ang="0">
                  <a:pos x="743" y="62"/>
                </a:cxn>
                <a:cxn ang="0">
                  <a:pos x="658" y="48"/>
                </a:cxn>
                <a:cxn ang="0">
                  <a:pos x="652" y="47"/>
                </a:cxn>
                <a:cxn ang="0">
                  <a:pos x="592" y="41"/>
                </a:cxn>
                <a:cxn ang="0">
                  <a:pos x="533" y="38"/>
                </a:cxn>
                <a:cxn ang="0">
                  <a:pos x="415" y="36"/>
                </a:cxn>
                <a:cxn ang="0">
                  <a:pos x="389" y="37"/>
                </a:cxn>
                <a:cxn ang="0">
                  <a:pos x="341" y="40"/>
                </a:cxn>
                <a:cxn ang="0">
                  <a:pos x="267" y="48"/>
                </a:cxn>
                <a:cxn ang="0">
                  <a:pos x="198" y="58"/>
                </a:cxn>
                <a:cxn ang="0">
                  <a:pos x="167" y="63"/>
                </a:cxn>
                <a:cxn ang="0">
                  <a:pos x="128" y="69"/>
                </a:cxn>
                <a:cxn ang="0">
                  <a:pos x="90" y="77"/>
                </a:cxn>
                <a:cxn ang="0">
                  <a:pos x="71" y="82"/>
                </a:cxn>
                <a:cxn ang="0">
                  <a:pos x="35" y="91"/>
                </a:cxn>
                <a:cxn ang="0">
                  <a:pos x="16" y="93"/>
                </a:cxn>
                <a:cxn ang="0">
                  <a:pos x="14" y="93"/>
                </a:cxn>
                <a:cxn ang="0">
                  <a:pos x="7" y="92"/>
                </a:cxn>
                <a:cxn ang="0">
                  <a:pos x="3" y="88"/>
                </a:cxn>
                <a:cxn ang="0">
                  <a:pos x="0" y="77"/>
                </a:cxn>
                <a:cxn ang="0">
                  <a:pos x="0" y="71"/>
                </a:cxn>
                <a:cxn ang="0">
                  <a:pos x="3" y="64"/>
                </a:cxn>
                <a:cxn ang="0">
                  <a:pos x="9" y="60"/>
                </a:cxn>
                <a:cxn ang="0">
                  <a:pos x="16" y="56"/>
                </a:cxn>
                <a:cxn ang="0">
                  <a:pos x="35" y="54"/>
                </a:cxn>
                <a:cxn ang="0">
                  <a:pos x="89" y="43"/>
                </a:cxn>
                <a:cxn ang="0">
                  <a:pos x="115" y="37"/>
                </a:cxn>
                <a:cxn ang="0">
                  <a:pos x="141" y="32"/>
                </a:cxn>
                <a:cxn ang="0">
                  <a:pos x="250" y="13"/>
                </a:cxn>
                <a:cxn ang="0">
                  <a:pos x="279" y="9"/>
                </a:cxn>
                <a:cxn ang="0">
                  <a:pos x="336" y="4"/>
                </a:cxn>
                <a:cxn ang="0">
                  <a:pos x="419" y="1"/>
                </a:cxn>
                <a:cxn ang="0">
                  <a:pos x="472" y="0"/>
                </a:cxn>
                <a:cxn ang="0">
                  <a:pos x="569" y="3"/>
                </a:cxn>
                <a:cxn ang="0">
                  <a:pos x="651" y="9"/>
                </a:cxn>
                <a:cxn ang="0">
                  <a:pos x="707" y="16"/>
                </a:cxn>
                <a:cxn ang="0">
                  <a:pos x="763" y="26"/>
                </a:cxn>
                <a:cxn ang="0">
                  <a:pos x="819" y="42"/>
                </a:cxn>
                <a:cxn ang="0">
                  <a:pos x="873" y="61"/>
                </a:cxn>
                <a:cxn ang="0">
                  <a:pos x="899" y="72"/>
                </a:cxn>
                <a:cxn ang="0">
                  <a:pos x="904" y="76"/>
                </a:cxn>
                <a:cxn ang="0">
                  <a:pos x="908" y="85"/>
                </a:cxn>
                <a:cxn ang="0">
                  <a:pos x="907" y="88"/>
                </a:cxn>
                <a:cxn ang="0">
                  <a:pos x="901" y="100"/>
                </a:cxn>
                <a:cxn ang="0">
                  <a:pos x="891" y="105"/>
                </a:cxn>
                <a:cxn ang="0">
                  <a:pos x="888" y="105"/>
                </a:cxn>
              </a:cxnLst>
              <a:rect l="0" t="0" r="r" b="b"/>
              <a:pathLst>
                <a:path w="908" h="105">
                  <a:moveTo>
                    <a:pt x="888" y="105"/>
                  </a:moveTo>
                  <a:lnTo>
                    <a:pt x="888" y="105"/>
                  </a:lnTo>
                  <a:lnTo>
                    <a:pt x="884" y="104"/>
                  </a:lnTo>
                  <a:lnTo>
                    <a:pt x="879" y="103"/>
                  </a:lnTo>
                  <a:lnTo>
                    <a:pt x="879" y="103"/>
                  </a:lnTo>
                  <a:lnTo>
                    <a:pt x="854" y="92"/>
                  </a:lnTo>
                  <a:lnTo>
                    <a:pt x="827" y="82"/>
                  </a:lnTo>
                  <a:lnTo>
                    <a:pt x="799" y="74"/>
                  </a:lnTo>
                  <a:lnTo>
                    <a:pt x="770" y="68"/>
                  </a:lnTo>
                  <a:lnTo>
                    <a:pt x="743" y="62"/>
                  </a:lnTo>
                  <a:lnTo>
                    <a:pt x="714" y="56"/>
                  </a:lnTo>
                  <a:lnTo>
                    <a:pt x="658" y="48"/>
                  </a:lnTo>
                  <a:lnTo>
                    <a:pt x="652" y="47"/>
                  </a:lnTo>
                  <a:lnTo>
                    <a:pt x="652" y="47"/>
                  </a:lnTo>
                  <a:lnTo>
                    <a:pt x="622" y="44"/>
                  </a:lnTo>
                  <a:lnTo>
                    <a:pt x="592" y="41"/>
                  </a:lnTo>
                  <a:lnTo>
                    <a:pt x="563" y="39"/>
                  </a:lnTo>
                  <a:lnTo>
                    <a:pt x="533" y="38"/>
                  </a:lnTo>
                  <a:lnTo>
                    <a:pt x="473" y="36"/>
                  </a:lnTo>
                  <a:lnTo>
                    <a:pt x="415" y="36"/>
                  </a:lnTo>
                  <a:lnTo>
                    <a:pt x="415" y="36"/>
                  </a:lnTo>
                  <a:lnTo>
                    <a:pt x="389" y="37"/>
                  </a:lnTo>
                  <a:lnTo>
                    <a:pt x="366" y="38"/>
                  </a:lnTo>
                  <a:lnTo>
                    <a:pt x="341" y="40"/>
                  </a:lnTo>
                  <a:lnTo>
                    <a:pt x="316" y="42"/>
                  </a:lnTo>
                  <a:lnTo>
                    <a:pt x="267" y="48"/>
                  </a:lnTo>
                  <a:lnTo>
                    <a:pt x="219" y="55"/>
                  </a:lnTo>
                  <a:lnTo>
                    <a:pt x="198" y="58"/>
                  </a:lnTo>
                  <a:lnTo>
                    <a:pt x="198" y="58"/>
                  </a:lnTo>
                  <a:lnTo>
                    <a:pt x="167" y="63"/>
                  </a:lnTo>
                  <a:lnTo>
                    <a:pt x="167" y="63"/>
                  </a:lnTo>
                  <a:lnTo>
                    <a:pt x="128" y="69"/>
                  </a:lnTo>
                  <a:lnTo>
                    <a:pt x="109" y="72"/>
                  </a:lnTo>
                  <a:lnTo>
                    <a:pt x="90" y="77"/>
                  </a:lnTo>
                  <a:lnTo>
                    <a:pt x="90" y="77"/>
                  </a:lnTo>
                  <a:lnTo>
                    <a:pt x="71" y="82"/>
                  </a:lnTo>
                  <a:lnTo>
                    <a:pt x="53" y="87"/>
                  </a:lnTo>
                  <a:lnTo>
                    <a:pt x="35" y="91"/>
                  </a:lnTo>
                  <a:lnTo>
                    <a:pt x="16" y="93"/>
                  </a:lnTo>
                  <a:lnTo>
                    <a:pt x="16" y="93"/>
                  </a:lnTo>
                  <a:lnTo>
                    <a:pt x="14" y="93"/>
                  </a:lnTo>
                  <a:lnTo>
                    <a:pt x="14" y="93"/>
                  </a:lnTo>
                  <a:lnTo>
                    <a:pt x="10" y="93"/>
                  </a:lnTo>
                  <a:lnTo>
                    <a:pt x="7" y="92"/>
                  </a:lnTo>
                  <a:lnTo>
                    <a:pt x="5" y="91"/>
                  </a:lnTo>
                  <a:lnTo>
                    <a:pt x="3" y="88"/>
                  </a:lnTo>
                  <a:lnTo>
                    <a:pt x="0" y="83"/>
                  </a:lnTo>
                  <a:lnTo>
                    <a:pt x="0" y="77"/>
                  </a:lnTo>
                  <a:lnTo>
                    <a:pt x="0" y="77"/>
                  </a:lnTo>
                  <a:lnTo>
                    <a:pt x="0" y="71"/>
                  </a:lnTo>
                  <a:lnTo>
                    <a:pt x="2" y="67"/>
                  </a:lnTo>
                  <a:lnTo>
                    <a:pt x="3" y="64"/>
                  </a:lnTo>
                  <a:lnTo>
                    <a:pt x="6" y="62"/>
                  </a:lnTo>
                  <a:lnTo>
                    <a:pt x="9" y="60"/>
                  </a:lnTo>
                  <a:lnTo>
                    <a:pt x="12" y="57"/>
                  </a:lnTo>
                  <a:lnTo>
                    <a:pt x="16" y="56"/>
                  </a:lnTo>
                  <a:lnTo>
                    <a:pt x="16" y="56"/>
                  </a:lnTo>
                  <a:lnTo>
                    <a:pt x="35" y="54"/>
                  </a:lnTo>
                  <a:lnTo>
                    <a:pt x="54" y="51"/>
                  </a:lnTo>
                  <a:lnTo>
                    <a:pt x="89" y="43"/>
                  </a:lnTo>
                  <a:lnTo>
                    <a:pt x="89" y="43"/>
                  </a:lnTo>
                  <a:lnTo>
                    <a:pt x="115" y="37"/>
                  </a:lnTo>
                  <a:lnTo>
                    <a:pt x="141" y="32"/>
                  </a:lnTo>
                  <a:lnTo>
                    <a:pt x="141" y="32"/>
                  </a:lnTo>
                  <a:lnTo>
                    <a:pt x="195" y="23"/>
                  </a:lnTo>
                  <a:lnTo>
                    <a:pt x="250" y="13"/>
                  </a:lnTo>
                  <a:lnTo>
                    <a:pt x="250" y="13"/>
                  </a:lnTo>
                  <a:lnTo>
                    <a:pt x="279" y="9"/>
                  </a:lnTo>
                  <a:lnTo>
                    <a:pt x="308" y="6"/>
                  </a:lnTo>
                  <a:lnTo>
                    <a:pt x="336" y="4"/>
                  </a:lnTo>
                  <a:lnTo>
                    <a:pt x="363" y="2"/>
                  </a:lnTo>
                  <a:lnTo>
                    <a:pt x="419" y="1"/>
                  </a:lnTo>
                  <a:lnTo>
                    <a:pt x="472" y="0"/>
                  </a:lnTo>
                  <a:lnTo>
                    <a:pt x="472" y="0"/>
                  </a:lnTo>
                  <a:lnTo>
                    <a:pt x="518" y="1"/>
                  </a:lnTo>
                  <a:lnTo>
                    <a:pt x="569" y="3"/>
                  </a:lnTo>
                  <a:lnTo>
                    <a:pt x="624" y="6"/>
                  </a:lnTo>
                  <a:lnTo>
                    <a:pt x="651" y="9"/>
                  </a:lnTo>
                  <a:lnTo>
                    <a:pt x="680" y="12"/>
                  </a:lnTo>
                  <a:lnTo>
                    <a:pt x="707" y="16"/>
                  </a:lnTo>
                  <a:lnTo>
                    <a:pt x="735" y="21"/>
                  </a:lnTo>
                  <a:lnTo>
                    <a:pt x="763" y="26"/>
                  </a:lnTo>
                  <a:lnTo>
                    <a:pt x="792" y="34"/>
                  </a:lnTo>
                  <a:lnTo>
                    <a:pt x="819" y="42"/>
                  </a:lnTo>
                  <a:lnTo>
                    <a:pt x="846" y="50"/>
                  </a:lnTo>
                  <a:lnTo>
                    <a:pt x="873" y="61"/>
                  </a:lnTo>
                  <a:lnTo>
                    <a:pt x="899" y="72"/>
                  </a:lnTo>
                  <a:lnTo>
                    <a:pt x="899" y="72"/>
                  </a:lnTo>
                  <a:lnTo>
                    <a:pt x="902" y="74"/>
                  </a:lnTo>
                  <a:lnTo>
                    <a:pt x="904" y="76"/>
                  </a:lnTo>
                  <a:lnTo>
                    <a:pt x="907" y="81"/>
                  </a:lnTo>
                  <a:lnTo>
                    <a:pt x="908" y="85"/>
                  </a:lnTo>
                  <a:lnTo>
                    <a:pt x="907" y="88"/>
                  </a:lnTo>
                  <a:lnTo>
                    <a:pt x="907" y="88"/>
                  </a:lnTo>
                  <a:lnTo>
                    <a:pt x="905" y="95"/>
                  </a:lnTo>
                  <a:lnTo>
                    <a:pt x="901" y="100"/>
                  </a:lnTo>
                  <a:lnTo>
                    <a:pt x="894" y="104"/>
                  </a:lnTo>
                  <a:lnTo>
                    <a:pt x="891" y="105"/>
                  </a:lnTo>
                  <a:lnTo>
                    <a:pt x="888" y="105"/>
                  </a:lnTo>
                  <a:lnTo>
                    <a:pt x="888" y="105"/>
                  </a:lnTo>
                  <a:close/>
                </a:path>
              </a:pathLst>
            </a:custGeom>
            <a:grpFill/>
            <a:ln w="9525">
              <a:solidFill>
                <a:schemeClr val="bg1"/>
              </a:solidFill>
              <a:round/>
            </a:ln>
          </p:spPr>
          <p:txBody>
            <a:bodyPr vert="horz" wrap="square" lIns="121920" tIns="60960" rIns="121920" bIns="60960" numCol="1" anchor="t" anchorCtr="0" compatLnSpc="1"/>
            <a:p>
              <a:endParaRPr lang="zh-CN" altLang="en-US" dirty="0">
                <a:solidFill>
                  <a:schemeClr val="bg1"/>
                </a:solidFill>
                <a:cs typeface="+mn-ea"/>
                <a:sym typeface="+mn-lt"/>
              </a:endParaRPr>
            </a:p>
          </p:txBody>
        </p:sp>
        <p:sp>
          <p:nvSpPr>
            <p:cNvPr id="72" name="chenying0907 412"/>
            <p:cNvSpPr/>
            <p:nvPr>
              <p:custDataLst>
                <p:tags r:id="rId9"/>
              </p:custDataLst>
            </p:nvPr>
          </p:nvSpPr>
          <p:spPr bwMode="auto">
            <a:xfrm>
              <a:off x="5305426" y="3159125"/>
              <a:ext cx="180975" cy="641350"/>
            </a:xfrm>
            <a:custGeom>
              <a:avLst/>
              <a:gdLst/>
              <a:ahLst/>
              <a:cxnLst>
                <a:cxn ang="0">
                  <a:pos x="244" y="1210"/>
                </a:cxn>
                <a:cxn ang="0">
                  <a:pos x="223" y="1198"/>
                </a:cxn>
                <a:cxn ang="0">
                  <a:pos x="196" y="1170"/>
                </a:cxn>
                <a:cxn ang="0">
                  <a:pos x="153" y="1107"/>
                </a:cxn>
                <a:cxn ang="0">
                  <a:pos x="87" y="998"/>
                </a:cxn>
                <a:cxn ang="0">
                  <a:pos x="60" y="953"/>
                </a:cxn>
                <a:cxn ang="0">
                  <a:pos x="54" y="927"/>
                </a:cxn>
                <a:cxn ang="0">
                  <a:pos x="30" y="874"/>
                </a:cxn>
                <a:cxn ang="0">
                  <a:pos x="17" y="839"/>
                </a:cxn>
                <a:cxn ang="0">
                  <a:pos x="6" y="782"/>
                </a:cxn>
                <a:cxn ang="0">
                  <a:pos x="2" y="708"/>
                </a:cxn>
                <a:cxn ang="0">
                  <a:pos x="2" y="665"/>
                </a:cxn>
                <a:cxn ang="0">
                  <a:pos x="0" y="599"/>
                </a:cxn>
                <a:cxn ang="0">
                  <a:pos x="4" y="530"/>
                </a:cxn>
                <a:cxn ang="0">
                  <a:pos x="20" y="388"/>
                </a:cxn>
                <a:cxn ang="0">
                  <a:pos x="30" y="310"/>
                </a:cxn>
                <a:cxn ang="0">
                  <a:pos x="57" y="241"/>
                </a:cxn>
                <a:cxn ang="0">
                  <a:pos x="93" y="191"/>
                </a:cxn>
                <a:cxn ang="0">
                  <a:pos x="164" y="118"/>
                </a:cxn>
                <a:cxn ang="0">
                  <a:pos x="234" y="64"/>
                </a:cxn>
                <a:cxn ang="0">
                  <a:pos x="279" y="30"/>
                </a:cxn>
                <a:cxn ang="0">
                  <a:pos x="300" y="12"/>
                </a:cxn>
                <a:cxn ang="0">
                  <a:pos x="310" y="7"/>
                </a:cxn>
                <a:cxn ang="0">
                  <a:pos x="325" y="0"/>
                </a:cxn>
                <a:cxn ang="0">
                  <a:pos x="337" y="5"/>
                </a:cxn>
                <a:cxn ang="0">
                  <a:pos x="342" y="18"/>
                </a:cxn>
                <a:cxn ang="0">
                  <a:pos x="341" y="30"/>
                </a:cxn>
                <a:cxn ang="0">
                  <a:pos x="335" y="39"/>
                </a:cxn>
                <a:cxn ang="0">
                  <a:pos x="325" y="42"/>
                </a:cxn>
                <a:cxn ang="0">
                  <a:pos x="298" y="57"/>
                </a:cxn>
                <a:cxn ang="0">
                  <a:pos x="269" y="79"/>
                </a:cxn>
                <a:cxn ang="0">
                  <a:pos x="192" y="141"/>
                </a:cxn>
                <a:cxn ang="0">
                  <a:pos x="126" y="205"/>
                </a:cxn>
                <a:cxn ang="0">
                  <a:pos x="81" y="274"/>
                </a:cxn>
                <a:cxn ang="0">
                  <a:pos x="67" y="315"/>
                </a:cxn>
                <a:cxn ang="0">
                  <a:pos x="55" y="413"/>
                </a:cxn>
                <a:cxn ang="0">
                  <a:pos x="49" y="471"/>
                </a:cxn>
                <a:cxn ang="0">
                  <a:pos x="38" y="548"/>
                </a:cxn>
                <a:cxn ang="0">
                  <a:pos x="37" y="630"/>
                </a:cxn>
                <a:cxn ang="0">
                  <a:pos x="36" y="725"/>
                </a:cxn>
                <a:cxn ang="0">
                  <a:pos x="44" y="787"/>
                </a:cxn>
                <a:cxn ang="0">
                  <a:pos x="70" y="871"/>
                </a:cxn>
                <a:cxn ang="0">
                  <a:pos x="95" y="941"/>
                </a:cxn>
                <a:cxn ang="0">
                  <a:pos x="114" y="969"/>
                </a:cxn>
                <a:cxn ang="0">
                  <a:pos x="131" y="998"/>
                </a:cxn>
                <a:cxn ang="0">
                  <a:pos x="160" y="1049"/>
                </a:cxn>
                <a:cxn ang="0">
                  <a:pos x="191" y="1093"/>
                </a:cxn>
                <a:cxn ang="0">
                  <a:pos x="212" y="1124"/>
                </a:cxn>
                <a:cxn ang="0">
                  <a:pos x="234" y="1160"/>
                </a:cxn>
                <a:cxn ang="0">
                  <a:pos x="253" y="1175"/>
                </a:cxn>
                <a:cxn ang="0">
                  <a:pos x="264" y="1185"/>
                </a:cxn>
                <a:cxn ang="0">
                  <a:pos x="264" y="1202"/>
                </a:cxn>
                <a:cxn ang="0">
                  <a:pos x="251" y="1211"/>
                </a:cxn>
              </a:cxnLst>
              <a:rect l="0" t="0" r="r" b="b"/>
              <a:pathLst>
                <a:path w="342" h="1211">
                  <a:moveTo>
                    <a:pt x="251" y="1211"/>
                  </a:moveTo>
                  <a:lnTo>
                    <a:pt x="251" y="1211"/>
                  </a:lnTo>
                  <a:lnTo>
                    <a:pt x="248" y="1211"/>
                  </a:lnTo>
                  <a:lnTo>
                    <a:pt x="244" y="1210"/>
                  </a:lnTo>
                  <a:lnTo>
                    <a:pt x="244" y="1210"/>
                  </a:lnTo>
                  <a:lnTo>
                    <a:pt x="237" y="1206"/>
                  </a:lnTo>
                  <a:lnTo>
                    <a:pt x="229" y="1202"/>
                  </a:lnTo>
                  <a:lnTo>
                    <a:pt x="223" y="1198"/>
                  </a:lnTo>
                  <a:lnTo>
                    <a:pt x="217" y="1192"/>
                  </a:lnTo>
                  <a:lnTo>
                    <a:pt x="206" y="1181"/>
                  </a:lnTo>
                  <a:lnTo>
                    <a:pt x="196" y="1170"/>
                  </a:lnTo>
                  <a:lnTo>
                    <a:pt x="196" y="1170"/>
                  </a:lnTo>
                  <a:lnTo>
                    <a:pt x="184" y="1154"/>
                  </a:lnTo>
                  <a:lnTo>
                    <a:pt x="173" y="1138"/>
                  </a:lnTo>
                  <a:lnTo>
                    <a:pt x="161" y="1122"/>
                  </a:lnTo>
                  <a:lnTo>
                    <a:pt x="153" y="1107"/>
                  </a:lnTo>
                  <a:lnTo>
                    <a:pt x="153" y="1107"/>
                  </a:lnTo>
                  <a:lnTo>
                    <a:pt x="138" y="1079"/>
                  </a:lnTo>
                  <a:lnTo>
                    <a:pt x="121" y="1052"/>
                  </a:lnTo>
                  <a:lnTo>
                    <a:pt x="87" y="998"/>
                  </a:lnTo>
                  <a:lnTo>
                    <a:pt x="87" y="998"/>
                  </a:lnTo>
                  <a:lnTo>
                    <a:pt x="62" y="957"/>
                  </a:lnTo>
                  <a:lnTo>
                    <a:pt x="62" y="957"/>
                  </a:lnTo>
                  <a:lnTo>
                    <a:pt x="60" y="953"/>
                  </a:lnTo>
                  <a:lnTo>
                    <a:pt x="58" y="948"/>
                  </a:lnTo>
                  <a:lnTo>
                    <a:pt x="56" y="936"/>
                  </a:lnTo>
                  <a:lnTo>
                    <a:pt x="56" y="936"/>
                  </a:lnTo>
                  <a:lnTo>
                    <a:pt x="54" y="927"/>
                  </a:lnTo>
                  <a:lnTo>
                    <a:pt x="52" y="919"/>
                  </a:lnTo>
                  <a:lnTo>
                    <a:pt x="52" y="919"/>
                  </a:lnTo>
                  <a:lnTo>
                    <a:pt x="43" y="898"/>
                  </a:lnTo>
                  <a:lnTo>
                    <a:pt x="30" y="874"/>
                  </a:lnTo>
                  <a:lnTo>
                    <a:pt x="30" y="874"/>
                  </a:lnTo>
                  <a:lnTo>
                    <a:pt x="26" y="866"/>
                  </a:lnTo>
                  <a:lnTo>
                    <a:pt x="23" y="858"/>
                  </a:lnTo>
                  <a:lnTo>
                    <a:pt x="17" y="839"/>
                  </a:lnTo>
                  <a:lnTo>
                    <a:pt x="13" y="820"/>
                  </a:lnTo>
                  <a:lnTo>
                    <a:pt x="9" y="801"/>
                  </a:lnTo>
                  <a:lnTo>
                    <a:pt x="9" y="801"/>
                  </a:lnTo>
                  <a:lnTo>
                    <a:pt x="6" y="782"/>
                  </a:lnTo>
                  <a:lnTo>
                    <a:pt x="6" y="782"/>
                  </a:lnTo>
                  <a:lnTo>
                    <a:pt x="4" y="764"/>
                  </a:lnTo>
                  <a:lnTo>
                    <a:pt x="2" y="745"/>
                  </a:lnTo>
                  <a:lnTo>
                    <a:pt x="2" y="708"/>
                  </a:lnTo>
                  <a:lnTo>
                    <a:pt x="2" y="708"/>
                  </a:lnTo>
                  <a:lnTo>
                    <a:pt x="3" y="686"/>
                  </a:lnTo>
                  <a:lnTo>
                    <a:pt x="3" y="686"/>
                  </a:lnTo>
                  <a:lnTo>
                    <a:pt x="2" y="665"/>
                  </a:lnTo>
                  <a:lnTo>
                    <a:pt x="1" y="643"/>
                  </a:lnTo>
                  <a:lnTo>
                    <a:pt x="1" y="643"/>
                  </a:lnTo>
                  <a:lnTo>
                    <a:pt x="0" y="613"/>
                  </a:lnTo>
                  <a:lnTo>
                    <a:pt x="0" y="599"/>
                  </a:lnTo>
                  <a:lnTo>
                    <a:pt x="0" y="583"/>
                  </a:lnTo>
                  <a:lnTo>
                    <a:pt x="0" y="583"/>
                  </a:lnTo>
                  <a:lnTo>
                    <a:pt x="2" y="556"/>
                  </a:lnTo>
                  <a:lnTo>
                    <a:pt x="4" y="530"/>
                  </a:lnTo>
                  <a:lnTo>
                    <a:pt x="10" y="478"/>
                  </a:lnTo>
                  <a:lnTo>
                    <a:pt x="10" y="478"/>
                  </a:lnTo>
                  <a:lnTo>
                    <a:pt x="16" y="433"/>
                  </a:lnTo>
                  <a:lnTo>
                    <a:pt x="20" y="388"/>
                  </a:lnTo>
                  <a:lnTo>
                    <a:pt x="20" y="388"/>
                  </a:lnTo>
                  <a:lnTo>
                    <a:pt x="24" y="352"/>
                  </a:lnTo>
                  <a:lnTo>
                    <a:pt x="26" y="331"/>
                  </a:lnTo>
                  <a:lnTo>
                    <a:pt x="30" y="310"/>
                  </a:lnTo>
                  <a:lnTo>
                    <a:pt x="36" y="290"/>
                  </a:lnTo>
                  <a:lnTo>
                    <a:pt x="43" y="270"/>
                  </a:lnTo>
                  <a:lnTo>
                    <a:pt x="52" y="250"/>
                  </a:lnTo>
                  <a:lnTo>
                    <a:pt x="57" y="241"/>
                  </a:lnTo>
                  <a:lnTo>
                    <a:pt x="62" y="232"/>
                  </a:lnTo>
                  <a:lnTo>
                    <a:pt x="62" y="232"/>
                  </a:lnTo>
                  <a:lnTo>
                    <a:pt x="78" y="210"/>
                  </a:lnTo>
                  <a:lnTo>
                    <a:pt x="93" y="191"/>
                  </a:lnTo>
                  <a:lnTo>
                    <a:pt x="111" y="171"/>
                  </a:lnTo>
                  <a:lnTo>
                    <a:pt x="128" y="152"/>
                  </a:lnTo>
                  <a:lnTo>
                    <a:pt x="146" y="135"/>
                  </a:lnTo>
                  <a:lnTo>
                    <a:pt x="164" y="118"/>
                  </a:lnTo>
                  <a:lnTo>
                    <a:pt x="202" y="86"/>
                  </a:lnTo>
                  <a:lnTo>
                    <a:pt x="202" y="86"/>
                  </a:lnTo>
                  <a:lnTo>
                    <a:pt x="217" y="76"/>
                  </a:lnTo>
                  <a:lnTo>
                    <a:pt x="234" y="64"/>
                  </a:lnTo>
                  <a:lnTo>
                    <a:pt x="234" y="64"/>
                  </a:lnTo>
                  <a:lnTo>
                    <a:pt x="258" y="48"/>
                  </a:lnTo>
                  <a:lnTo>
                    <a:pt x="269" y="40"/>
                  </a:lnTo>
                  <a:lnTo>
                    <a:pt x="279" y="30"/>
                  </a:lnTo>
                  <a:lnTo>
                    <a:pt x="279" y="30"/>
                  </a:lnTo>
                  <a:lnTo>
                    <a:pt x="286" y="23"/>
                  </a:lnTo>
                  <a:lnTo>
                    <a:pt x="294" y="17"/>
                  </a:lnTo>
                  <a:lnTo>
                    <a:pt x="300" y="12"/>
                  </a:lnTo>
                  <a:lnTo>
                    <a:pt x="307" y="9"/>
                  </a:lnTo>
                  <a:lnTo>
                    <a:pt x="309" y="8"/>
                  </a:lnTo>
                  <a:lnTo>
                    <a:pt x="310" y="7"/>
                  </a:lnTo>
                  <a:lnTo>
                    <a:pt x="310" y="7"/>
                  </a:lnTo>
                  <a:lnTo>
                    <a:pt x="313" y="5"/>
                  </a:lnTo>
                  <a:lnTo>
                    <a:pt x="316" y="3"/>
                  </a:lnTo>
                  <a:lnTo>
                    <a:pt x="320" y="1"/>
                  </a:lnTo>
                  <a:lnTo>
                    <a:pt x="325" y="0"/>
                  </a:lnTo>
                  <a:lnTo>
                    <a:pt x="325" y="0"/>
                  </a:lnTo>
                  <a:lnTo>
                    <a:pt x="331" y="1"/>
                  </a:lnTo>
                  <a:lnTo>
                    <a:pt x="334" y="3"/>
                  </a:lnTo>
                  <a:lnTo>
                    <a:pt x="337" y="5"/>
                  </a:lnTo>
                  <a:lnTo>
                    <a:pt x="339" y="7"/>
                  </a:lnTo>
                  <a:lnTo>
                    <a:pt x="341" y="10"/>
                  </a:lnTo>
                  <a:lnTo>
                    <a:pt x="342" y="14"/>
                  </a:lnTo>
                  <a:lnTo>
                    <a:pt x="342" y="18"/>
                  </a:lnTo>
                  <a:lnTo>
                    <a:pt x="342" y="24"/>
                  </a:lnTo>
                  <a:lnTo>
                    <a:pt x="342" y="24"/>
                  </a:lnTo>
                  <a:lnTo>
                    <a:pt x="342" y="27"/>
                  </a:lnTo>
                  <a:lnTo>
                    <a:pt x="341" y="30"/>
                  </a:lnTo>
                  <a:lnTo>
                    <a:pt x="339" y="34"/>
                  </a:lnTo>
                  <a:lnTo>
                    <a:pt x="337" y="36"/>
                  </a:lnTo>
                  <a:lnTo>
                    <a:pt x="337" y="36"/>
                  </a:lnTo>
                  <a:lnTo>
                    <a:pt x="335" y="39"/>
                  </a:lnTo>
                  <a:lnTo>
                    <a:pt x="332" y="40"/>
                  </a:lnTo>
                  <a:lnTo>
                    <a:pt x="329" y="41"/>
                  </a:lnTo>
                  <a:lnTo>
                    <a:pt x="326" y="42"/>
                  </a:lnTo>
                  <a:lnTo>
                    <a:pt x="325" y="42"/>
                  </a:lnTo>
                  <a:lnTo>
                    <a:pt x="325" y="42"/>
                  </a:lnTo>
                  <a:lnTo>
                    <a:pt x="319" y="43"/>
                  </a:lnTo>
                  <a:lnTo>
                    <a:pt x="310" y="48"/>
                  </a:lnTo>
                  <a:lnTo>
                    <a:pt x="298" y="57"/>
                  </a:lnTo>
                  <a:lnTo>
                    <a:pt x="278" y="73"/>
                  </a:lnTo>
                  <a:lnTo>
                    <a:pt x="278" y="73"/>
                  </a:lnTo>
                  <a:lnTo>
                    <a:pt x="269" y="79"/>
                  </a:lnTo>
                  <a:lnTo>
                    <a:pt x="269" y="79"/>
                  </a:lnTo>
                  <a:lnTo>
                    <a:pt x="249" y="93"/>
                  </a:lnTo>
                  <a:lnTo>
                    <a:pt x="231" y="109"/>
                  </a:lnTo>
                  <a:lnTo>
                    <a:pt x="192" y="141"/>
                  </a:lnTo>
                  <a:lnTo>
                    <a:pt x="192" y="141"/>
                  </a:lnTo>
                  <a:lnTo>
                    <a:pt x="176" y="155"/>
                  </a:lnTo>
                  <a:lnTo>
                    <a:pt x="158" y="171"/>
                  </a:lnTo>
                  <a:lnTo>
                    <a:pt x="142" y="187"/>
                  </a:lnTo>
                  <a:lnTo>
                    <a:pt x="126" y="205"/>
                  </a:lnTo>
                  <a:lnTo>
                    <a:pt x="111" y="224"/>
                  </a:lnTo>
                  <a:lnTo>
                    <a:pt x="97" y="243"/>
                  </a:lnTo>
                  <a:lnTo>
                    <a:pt x="86" y="263"/>
                  </a:lnTo>
                  <a:lnTo>
                    <a:pt x="81" y="274"/>
                  </a:lnTo>
                  <a:lnTo>
                    <a:pt x="77" y="285"/>
                  </a:lnTo>
                  <a:lnTo>
                    <a:pt x="77" y="285"/>
                  </a:lnTo>
                  <a:lnTo>
                    <a:pt x="71" y="300"/>
                  </a:lnTo>
                  <a:lnTo>
                    <a:pt x="67" y="315"/>
                  </a:lnTo>
                  <a:lnTo>
                    <a:pt x="64" y="332"/>
                  </a:lnTo>
                  <a:lnTo>
                    <a:pt x="61" y="348"/>
                  </a:lnTo>
                  <a:lnTo>
                    <a:pt x="58" y="381"/>
                  </a:lnTo>
                  <a:lnTo>
                    <a:pt x="55" y="413"/>
                  </a:lnTo>
                  <a:lnTo>
                    <a:pt x="55" y="413"/>
                  </a:lnTo>
                  <a:lnTo>
                    <a:pt x="52" y="445"/>
                  </a:lnTo>
                  <a:lnTo>
                    <a:pt x="52" y="445"/>
                  </a:lnTo>
                  <a:lnTo>
                    <a:pt x="49" y="471"/>
                  </a:lnTo>
                  <a:lnTo>
                    <a:pt x="45" y="498"/>
                  </a:lnTo>
                  <a:lnTo>
                    <a:pt x="45" y="498"/>
                  </a:lnTo>
                  <a:lnTo>
                    <a:pt x="41" y="523"/>
                  </a:lnTo>
                  <a:lnTo>
                    <a:pt x="38" y="548"/>
                  </a:lnTo>
                  <a:lnTo>
                    <a:pt x="36" y="573"/>
                  </a:lnTo>
                  <a:lnTo>
                    <a:pt x="36" y="597"/>
                  </a:lnTo>
                  <a:lnTo>
                    <a:pt x="36" y="597"/>
                  </a:lnTo>
                  <a:lnTo>
                    <a:pt x="37" y="630"/>
                  </a:lnTo>
                  <a:lnTo>
                    <a:pt x="36" y="662"/>
                  </a:lnTo>
                  <a:lnTo>
                    <a:pt x="36" y="662"/>
                  </a:lnTo>
                  <a:lnTo>
                    <a:pt x="36" y="694"/>
                  </a:lnTo>
                  <a:lnTo>
                    <a:pt x="36" y="725"/>
                  </a:lnTo>
                  <a:lnTo>
                    <a:pt x="38" y="757"/>
                  </a:lnTo>
                  <a:lnTo>
                    <a:pt x="40" y="772"/>
                  </a:lnTo>
                  <a:lnTo>
                    <a:pt x="44" y="787"/>
                  </a:lnTo>
                  <a:lnTo>
                    <a:pt x="44" y="787"/>
                  </a:lnTo>
                  <a:lnTo>
                    <a:pt x="50" y="808"/>
                  </a:lnTo>
                  <a:lnTo>
                    <a:pt x="56" y="830"/>
                  </a:lnTo>
                  <a:lnTo>
                    <a:pt x="70" y="871"/>
                  </a:lnTo>
                  <a:lnTo>
                    <a:pt x="70" y="871"/>
                  </a:lnTo>
                  <a:lnTo>
                    <a:pt x="82" y="900"/>
                  </a:lnTo>
                  <a:lnTo>
                    <a:pt x="91" y="931"/>
                  </a:lnTo>
                  <a:lnTo>
                    <a:pt x="91" y="931"/>
                  </a:lnTo>
                  <a:lnTo>
                    <a:pt x="95" y="941"/>
                  </a:lnTo>
                  <a:lnTo>
                    <a:pt x="100" y="952"/>
                  </a:lnTo>
                  <a:lnTo>
                    <a:pt x="107" y="960"/>
                  </a:lnTo>
                  <a:lnTo>
                    <a:pt x="114" y="969"/>
                  </a:lnTo>
                  <a:lnTo>
                    <a:pt x="114" y="969"/>
                  </a:lnTo>
                  <a:lnTo>
                    <a:pt x="124" y="984"/>
                  </a:lnTo>
                  <a:lnTo>
                    <a:pt x="128" y="991"/>
                  </a:lnTo>
                  <a:lnTo>
                    <a:pt x="131" y="998"/>
                  </a:lnTo>
                  <a:lnTo>
                    <a:pt x="131" y="998"/>
                  </a:lnTo>
                  <a:lnTo>
                    <a:pt x="139" y="1012"/>
                  </a:lnTo>
                  <a:lnTo>
                    <a:pt x="145" y="1025"/>
                  </a:lnTo>
                  <a:lnTo>
                    <a:pt x="160" y="1049"/>
                  </a:lnTo>
                  <a:lnTo>
                    <a:pt x="160" y="1049"/>
                  </a:lnTo>
                  <a:lnTo>
                    <a:pt x="176" y="1071"/>
                  </a:lnTo>
                  <a:lnTo>
                    <a:pt x="176" y="1071"/>
                  </a:lnTo>
                  <a:lnTo>
                    <a:pt x="183" y="1082"/>
                  </a:lnTo>
                  <a:lnTo>
                    <a:pt x="191" y="1093"/>
                  </a:lnTo>
                  <a:lnTo>
                    <a:pt x="191" y="1093"/>
                  </a:lnTo>
                  <a:lnTo>
                    <a:pt x="203" y="1109"/>
                  </a:lnTo>
                  <a:lnTo>
                    <a:pt x="208" y="1116"/>
                  </a:lnTo>
                  <a:lnTo>
                    <a:pt x="212" y="1124"/>
                  </a:lnTo>
                  <a:lnTo>
                    <a:pt x="212" y="1124"/>
                  </a:lnTo>
                  <a:lnTo>
                    <a:pt x="219" y="1139"/>
                  </a:lnTo>
                  <a:lnTo>
                    <a:pt x="228" y="1154"/>
                  </a:lnTo>
                  <a:lnTo>
                    <a:pt x="234" y="1160"/>
                  </a:lnTo>
                  <a:lnTo>
                    <a:pt x="240" y="1167"/>
                  </a:lnTo>
                  <a:lnTo>
                    <a:pt x="246" y="1172"/>
                  </a:lnTo>
                  <a:lnTo>
                    <a:pt x="253" y="1175"/>
                  </a:lnTo>
                  <a:lnTo>
                    <a:pt x="253" y="1175"/>
                  </a:lnTo>
                  <a:lnTo>
                    <a:pt x="256" y="1177"/>
                  </a:lnTo>
                  <a:lnTo>
                    <a:pt x="259" y="1179"/>
                  </a:lnTo>
                  <a:lnTo>
                    <a:pt x="261" y="1182"/>
                  </a:lnTo>
                  <a:lnTo>
                    <a:pt x="264" y="1185"/>
                  </a:lnTo>
                  <a:lnTo>
                    <a:pt x="265" y="1191"/>
                  </a:lnTo>
                  <a:lnTo>
                    <a:pt x="265" y="1198"/>
                  </a:lnTo>
                  <a:lnTo>
                    <a:pt x="265" y="1198"/>
                  </a:lnTo>
                  <a:lnTo>
                    <a:pt x="264" y="1202"/>
                  </a:lnTo>
                  <a:lnTo>
                    <a:pt x="260" y="1207"/>
                  </a:lnTo>
                  <a:lnTo>
                    <a:pt x="256" y="1210"/>
                  </a:lnTo>
                  <a:lnTo>
                    <a:pt x="254" y="1211"/>
                  </a:lnTo>
                  <a:lnTo>
                    <a:pt x="251" y="1211"/>
                  </a:lnTo>
                  <a:lnTo>
                    <a:pt x="251" y="1211"/>
                  </a:lnTo>
                  <a:close/>
                </a:path>
              </a:pathLst>
            </a:custGeom>
            <a:grpFill/>
            <a:ln w="9525">
              <a:solidFill>
                <a:schemeClr val="bg1"/>
              </a:solidFill>
              <a:round/>
            </a:ln>
          </p:spPr>
          <p:txBody>
            <a:bodyPr vert="horz" wrap="square" lIns="121920" tIns="60960" rIns="121920" bIns="60960" numCol="1" anchor="t" anchorCtr="0" compatLnSpc="1"/>
            <a:p>
              <a:endParaRPr lang="zh-CN" altLang="en-US" dirty="0">
                <a:solidFill>
                  <a:schemeClr val="bg1"/>
                </a:solidFill>
                <a:cs typeface="+mn-ea"/>
                <a:sym typeface="+mn-lt"/>
              </a:endParaRPr>
            </a:p>
          </p:txBody>
        </p:sp>
        <p:sp>
          <p:nvSpPr>
            <p:cNvPr id="73" name="chenying0907 413"/>
            <p:cNvSpPr/>
            <p:nvPr>
              <p:custDataLst>
                <p:tags r:id="rId10"/>
              </p:custDataLst>
            </p:nvPr>
          </p:nvSpPr>
          <p:spPr bwMode="auto">
            <a:xfrm>
              <a:off x="5449888" y="3138488"/>
              <a:ext cx="133350" cy="681038"/>
            </a:xfrm>
            <a:custGeom>
              <a:avLst/>
              <a:gdLst/>
              <a:ahLst/>
              <a:cxnLst>
                <a:cxn ang="0">
                  <a:pos x="171" y="1285"/>
                </a:cxn>
                <a:cxn ang="0">
                  <a:pos x="162" y="1274"/>
                </a:cxn>
                <a:cxn ang="0">
                  <a:pos x="155" y="1248"/>
                </a:cxn>
                <a:cxn ang="0">
                  <a:pos x="119" y="1178"/>
                </a:cxn>
                <a:cxn ang="0">
                  <a:pos x="96" y="1130"/>
                </a:cxn>
                <a:cxn ang="0">
                  <a:pos x="85" y="1100"/>
                </a:cxn>
                <a:cxn ang="0">
                  <a:pos x="65" y="1060"/>
                </a:cxn>
                <a:cxn ang="0">
                  <a:pos x="41" y="1009"/>
                </a:cxn>
                <a:cxn ang="0">
                  <a:pos x="29" y="965"/>
                </a:cxn>
                <a:cxn ang="0">
                  <a:pos x="11" y="900"/>
                </a:cxn>
                <a:cxn ang="0">
                  <a:pos x="3" y="792"/>
                </a:cxn>
                <a:cxn ang="0">
                  <a:pos x="2" y="697"/>
                </a:cxn>
                <a:cxn ang="0">
                  <a:pos x="0" y="595"/>
                </a:cxn>
                <a:cxn ang="0">
                  <a:pos x="9" y="478"/>
                </a:cxn>
                <a:cxn ang="0">
                  <a:pos x="18" y="409"/>
                </a:cxn>
                <a:cxn ang="0">
                  <a:pos x="33" y="366"/>
                </a:cxn>
                <a:cxn ang="0">
                  <a:pos x="63" y="254"/>
                </a:cxn>
                <a:cxn ang="0">
                  <a:pos x="82" y="213"/>
                </a:cxn>
                <a:cxn ang="0">
                  <a:pos x="97" y="186"/>
                </a:cxn>
                <a:cxn ang="0">
                  <a:pos x="132" y="111"/>
                </a:cxn>
                <a:cxn ang="0">
                  <a:pos x="166" y="62"/>
                </a:cxn>
                <a:cxn ang="0">
                  <a:pos x="175" y="47"/>
                </a:cxn>
                <a:cxn ang="0">
                  <a:pos x="185" y="31"/>
                </a:cxn>
                <a:cxn ang="0">
                  <a:pos x="218" y="5"/>
                </a:cxn>
                <a:cxn ang="0">
                  <a:pos x="236" y="0"/>
                </a:cxn>
                <a:cxn ang="0">
                  <a:pos x="248" y="5"/>
                </a:cxn>
                <a:cxn ang="0">
                  <a:pos x="253" y="22"/>
                </a:cxn>
                <a:cxn ang="0">
                  <a:pos x="245" y="34"/>
                </a:cxn>
                <a:cxn ang="0">
                  <a:pos x="226" y="41"/>
                </a:cxn>
                <a:cxn ang="0">
                  <a:pos x="212" y="55"/>
                </a:cxn>
                <a:cxn ang="0">
                  <a:pos x="200" y="78"/>
                </a:cxn>
                <a:cxn ang="0">
                  <a:pos x="183" y="100"/>
                </a:cxn>
                <a:cxn ang="0">
                  <a:pos x="161" y="131"/>
                </a:cxn>
                <a:cxn ang="0">
                  <a:pos x="127" y="197"/>
                </a:cxn>
                <a:cxn ang="0">
                  <a:pos x="98" y="264"/>
                </a:cxn>
                <a:cxn ang="0">
                  <a:pos x="75" y="349"/>
                </a:cxn>
                <a:cxn ang="0">
                  <a:pos x="61" y="391"/>
                </a:cxn>
                <a:cxn ang="0">
                  <a:pos x="51" y="429"/>
                </a:cxn>
                <a:cxn ang="0">
                  <a:pos x="41" y="559"/>
                </a:cxn>
                <a:cxn ang="0">
                  <a:pos x="39" y="812"/>
                </a:cxn>
                <a:cxn ang="0">
                  <a:pos x="46" y="879"/>
                </a:cxn>
                <a:cxn ang="0">
                  <a:pos x="73" y="987"/>
                </a:cxn>
                <a:cxn ang="0">
                  <a:pos x="93" y="1036"/>
                </a:cxn>
                <a:cxn ang="0">
                  <a:pos x="112" y="1071"/>
                </a:cxn>
                <a:cxn ang="0">
                  <a:pos x="124" y="1104"/>
                </a:cxn>
                <a:cxn ang="0">
                  <a:pos x="141" y="1147"/>
                </a:cxn>
                <a:cxn ang="0">
                  <a:pos x="182" y="1217"/>
                </a:cxn>
                <a:cxn ang="0">
                  <a:pos x="197" y="1271"/>
                </a:cxn>
                <a:cxn ang="0">
                  <a:pos x="193" y="1282"/>
                </a:cxn>
                <a:cxn ang="0">
                  <a:pos x="185" y="1287"/>
                </a:cxn>
              </a:cxnLst>
              <a:rect l="0" t="0" r="r" b="b"/>
              <a:pathLst>
                <a:path w="253" h="1287">
                  <a:moveTo>
                    <a:pt x="181" y="1287"/>
                  </a:moveTo>
                  <a:lnTo>
                    <a:pt x="181" y="1287"/>
                  </a:lnTo>
                  <a:lnTo>
                    <a:pt x="174" y="1286"/>
                  </a:lnTo>
                  <a:lnTo>
                    <a:pt x="171" y="1285"/>
                  </a:lnTo>
                  <a:lnTo>
                    <a:pt x="168" y="1283"/>
                  </a:lnTo>
                  <a:lnTo>
                    <a:pt x="165" y="1280"/>
                  </a:lnTo>
                  <a:lnTo>
                    <a:pt x="163" y="1277"/>
                  </a:lnTo>
                  <a:lnTo>
                    <a:pt x="162" y="1274"/>
                  </a:lnTo>
                  <a:lnTo>
                    <a:pt x="161" y="1270"/>
                  </a:lnTo>
                  <a:lnTo>
                    <a:pt x="161" y="1270"/>
                  </a:lnTo>
                  <a:lnTo>
                    <a:pt x="159" y="1259"/>
                  </a:lnTo>
                  <a:lnTo>
                    <a:pt x="155" y="1248"/>
                  </a:lnTo>
                  <a:lnTo>
                    <a:pt x="151" y="1236"/>
                  </a:lnTo>
                  <a:lnTo>
                    <a:pt x="144" y="1222"/>
                  </a:lnTo>
                  <a:lnTo>
                    <a:pt x="131" y="1197"/>
                  </a:lnTo>
                  <a:lnTo>
                    <a:pt x="119" y="1178"/>
                  </a:lnTo>
                  <a:lnTo>
                    <a:pt x="119" y="1178"/>
                  </a:lnTo>
                  <a:lnTo>
                    <a:pt x="110" y="1162"/>
                  </a:lnTo>
                  <a:lnTo>
                    <a:pt x="102" y="1147"/>
                  </a:lnTo>
                  <a:lnTo>
                    <a:pt x="96" y="1130"/>
                  </a:lnTo>
                  <a:lnTo>
                    <a:pt x="90" y="1114"/>
                  </a:lnTo>
                  <a:lnTo>
                    <a:pt x="90" y="1114"/>
                  </a:lnTo>
                  <a:lnTo>
                    <a:pt x="85" y="1100"/>
                  </a:lnTo>
                  <a:lnTo>
                    <a:pt x="85" y="1100"/>
                  </a:lnTo>
                  <a:lnTo>
                    <a:pt x="80" y="1090"/>
                  </a:lnTo>
                  <a:lnTo>
                    <a:pt x="75" y="1080"/>
                  </a:lnTo>
                  <a:lnTo>
                    <a:pt x="65" y="1060"/>
                  </a:lnTo>
                  <a:lnTo>
                    <a:pt x="65" y="1060"/>
                  </a:lnTo>
                  <a:lnTo>
                    <a:pt x="58" y="1048"/>
                  </a:lnTo>
                  <a:lnTo>
                    <a:pt x="51" y="1035"/>
                  </a:lnTo>
                  <a:lnTo>
                    <a:pt x="45" y="1023"/>
                  </a:lnTo>
                  <a:lnTo>
                    <a:pt x="41" y="1009"/>
                  </a:lnTo>
                  <a:lnTo>
                    <a:pt x="41" y="1009"/>
                  </a:lnTo>
                  <a:lnTo>
                    <a:pt x="35" y="988"/>
                  </a:lnTo>
                  <a:lnTo>
                    <a:pt x="29" y="965"/>
                  </a:lnTo>
                  <a:lnTo>
                    <a:pt x="29" y="965"/>
                  </a:lnTo>
                  <a:lnTo>
                    <a:pt x="23" y="943"/>
                  </a:lnTo>
                  <a:lnTo>
                    <a:pt x="16" y="921"/>
                  </a:lnTo>
                  <a:lnTo>
                    <a:pt x="16" y="921"/>
                  </a:lnTo>
                  <a:lnTo>
                    <a:pt x="11" y="900"/>
                  </a:lnTo>
                  <a:lnTo>
                    <a:pt x="8" y="878"/>
                  </a:lnTo>
                  <a:lnTo>
                    <a:pt x="6" y="856"/>
                  </a:lnTo>
                  <a:lnTo>
                    <a:pt x="4" y="836"/>
                  </a:lnTo>
                  <a:lnTo>
                    <a:pt x="3" y="792"/>
                  </a:lnTo>
                  <a:lnTo>
                    <a:pt x="3" y="748"/>
                  </a:lnTo>
                  <a:lnTo>
                    <a:pt x="3" y="729"/>
                  </a:lnTo>
                  <a:lnTo>
                    <a:pt x="3" y="729"/>
                  </a:lnTo>
                  <a:lnTo>
                    <a:pt x="2" y="697"/>
                  </a:lnTo>
                  <a:lnTo>
                    <a:pt x="2" y="664"/>
                  </a:lnTo>
                  <a:lnTo>
                    <a:pt x="2" y="664"/>
                  </a:lnTo>
                  <a:lnTo>
                    <a:pt x="1" y="630"/>
                  </a:lnTo>
                  <a:lnTo>
                    <a:pt x="0" y="595"/>
                  </a:lnTo>
                  <a:lnTo>
                    <a:pt x="1" y="561"/>
                  </a:lnTo>
                  <a:lnTo>
                    <a:pt x="3" y="527"/>
                  </a:lnTo>
                  <a:lnTo>
                    <a:pt x="3" y="527"/>
                  </a:lnTo>
                  <a:lnTo>
                    <a:pt x="9" y="478"/>
                  </a:lnTo>
                  <a:lnTo>
                    <a:pt x="9" y="478"/>
                  </a:lnTo>
                  <a:lnTo>
                    <a:pt x="16" y="420"/>
                  </a:lnTo>
                  <a:lnTo>
                    <a:pt x="16" y="420"/>
                  </a:lnTo>
                  <a:lnTo>
                    <a:pt x="18" y="409"/>
                  </a:lnTo>
                  <a:lnTo>
                    <a:pt x="20" y="399"/>
                  </a:lnTo>
                  <a:lnTo>
                    <a:pt x="28" y="380"/>
                  </a:lnTo>
                  <a:lnTo>
                    <a:pt x="28" y="380"/>
                  </a:lnTo>
                  <a:lnTo>
                    <a:pt x="33" y="366"/>
                  </a:lnTo>
                  <a:lnTo>
                    <a:pt x="37" y="351"/>
                  </a:lnTo>
                  <a:lnTo>
                    <a:pt x="37" y="351"/>
                  </a:lnTo>
                  <a:lnTo>
                    <a:pt x="49" y="306"/>
                  </a:lnTo>
                  <a:lnTo>
                    <a:pt x="63" y="254"/>
                  </a:lnTo>
                  <a:lnTo>
                    <a:pt x="63" y="254"/>
                  </a:lnTo>
                  <a:lnTo>
                    <a:pt x="67" y="243"/>
                  </a:lnTo>
                  <a:lnTo>
                    <a:pt x="71" y="233"/>
                  </a:lnTo>
                  <a:lnTo>
                    <a:pt x="82" y="213"/>
                  </a:lnTo>
                  <a:lnTo>
                    <a:pt x="82" y="213"/>
                  </a:lnTo>
                  <a:lnTo>
                    <a:pt x="90" y="200"/>
                  </a:lnTo>
                  <a:lnTo>
                    <a:pt x="97" y="186"/>
                  </a:lnTo>
                  <a:lnTo>
                    <a:pt x="97" y="186"/>
                  </a:lnTo>
                  <a:lnTo>
                    <a:pt x="107" y="162"/>
                  </a:lnTo>
                  <a:lnTo>
                    <a:pt x="107" y="162"/>
                  </a:lnTo>
                  <a:lnTo>
                    <a:pt x="119" y="135"/>
                  </a:lnTo>
                  <a:lnTo>
                    <a:pt x="132" y="111"/>
                  </a:lnTo>
                  <a:lnTo>
                    <a:pt x="139" y="98"/>
                  </a:lnTo>
                  <a:lnTo>
                    <a:pt x="146" y="86"/>
                  </a:lnTo>
                  <a:lnTo>
                    <a:pt x="156" y="74"/>
                  </a:lnTo>
                  <a:lnTo>
                    <a:pt x="166" y="62"/>
                  </a:lnTo>
                  <a:lnTo>
                    <a:pt x="166" y="62"/>
                  </a:lnTo>
                  <a:lnTo>
                    <a:pt x="169" y="59"/>
                  </a:lnTo>
                  <a:lnTo>
                    <a:pt x="171" y="55"/>
                  </a:lnTo>
                  <a:lnTo>
                    <a:pt x="175" y="47"/>
                  </a:lnTo>
                  <a:lnTo>
                    <a:pt x="175" y="47"/>
                  </a:lnTo>
                  <a:lnTo>
                    <a:pt x="180" y="38"/>
                  </a:lnTo>
                  <a:lnTo>
                    <a:pt x="183" y="34"/>
                  </a:lnTo>
                  <a:lnTo>
                    <a:pt x="185" y="31"/>
                  </a:lnTo>
                  <a:lnTo>
                    <a:pt x="185" y="31"/>
                  </a:lnTo>
                  <a:lnTo>
                    <a:pt x="196" y="21"/>
                  </a:lnTo>
                  <a:lnTo>
                    <a:pt x="206" y="13"/>
                  </a:lnTo>
                  <a:lnTo>
                    <a:pt x="218" y="5"/>
                  </a:lnTo>
                  <a:lnTo>
                    <a:pt x="231" y="1"/>
                  </a:lnTo>
                  <a:lnTo>
                    <a:pt x="231" y="1"/>
                  </a:lnTo>
                  <a:lnTo>
                    <a:pt x="236" y="0"/>
                  </a:lnTo>
                  <a:lnTo>
                    <a:pt x="236" y="0"/>
                  </a:lnTo>
                  <a:lnTo>
                    <a:pt x="239" y="0"/>
                  </a:lnTo>
                  <a:lnTo>
                    <a:pt x="243" y="1"/>
                  </a:lnTo>
                  <a:lnTo>
                    <a:pt x="246" y="3"/>
                  </a:lnTo>
                  <a:lnTo>
                    <a:pt x="248" y="5"/>
                  </a:lnTo>
                  <a:lnTo>
                    <a:pt x="251" y="10"/>
                  </a:lnTo>
                  <a:lnTo>
                    <a:pt x="253" y="17"/>
                  </a:lnTo>
                  <a:lnTo>
                    <a:pt x="253" y="17"/>
                  </a:lnTo>
                  <a:lnTo>
                    <a:pt x="253" y="22"/>
                  </a:lnTo>
                  <a:lnTo>
                    <a:pt x="251" y="28"/>
                  </a:lnTo>
                  <a:lnTo>
                    <a:pt x="250" y="30"/>
                  </a:lnTo>
                  <a:lnTo>
                    <a:pt x="247" y="32"/>
                  </a:lnTo>
                  <a:lnTo>
                    <a:pt x="245" y="34"/>
                  </a:lnTo>
                  <a:lnTo>
                    <a:pt x="240" y="35"/>
                  </a:lnTo>
                  <a:lnTo>
                    <a:pt x="240" y="35"/>
                  </a:lnTo>
                  <a:lnTo>
                    <a:pt x="232" y="38"/>
                  </a:lnTo>
                  <a:lnTo>
                    <a:pt x="226" y="41"/>
                  </a:lnTo>
                  <a:lnTo>
                    <a:pt x="221" y="45"/>
                  </a:lnTo>
                  <a:lnTo>
                    <a:pt x="217" y="48"/>
                  </a:lnTo>
                  <a:lnTo>
                    <a:pt x="214" y="51"/>
                  </a:lnTo>
                  <a:lnTo>
                    <a:pt x="212" y="55"/>
                  </a:lnTo>
                  <a:lnTo>
                    <a:pt x="207" y="64"/>
                  </a:lnTo>
                  <a:lnTo>
                    <a:pt x="207" y="64"/>
                  </a:lnTo>
                  <a:lnTo>
                    <a:pt x="204" y="70"/>
                  </a:lnTo>
                  <a:lnTo>
                    <a:pt x="200" y="78"/>
                  </a:lnTo>
                  <a:lnTo>
                    <a:pt x="200" y="78"/>
                  </a:lnTo>
                  <a:lnTo>
                    <a:pt x="193" y="89"/>
                  </a:lnTo>
                  <a:lnTo>
                    <a:pt x="183" y="100"/>
                  </a:lnTo>
                  <a:lnTo>
                    <a:pt x="183" y="100"/>
                  </a:lnTo>
                  <a:lnTo>
                    <a:pt x="171" y="115"/>
                  </a:lnTo>
                  <a:lnTo>
                    <a:pt x="166" y="123"/>
                  </a:lnTo>
                  <a:lnTo>
                    <a:pt x="161" y="131"/>
                  </a:lnTo>
                  <a:lnTo>
                    <a:pt x="161" y="131"/>
                  </a:lnTo>
                  <a:lnTo>
                    <a:pt x="150" y="153"/>
                  </a:lnTo>
                  <a:lnTo>
                    <a:pt x="138" y="176"/>
                  </a:lnTo>
                  <a:lnTo>
                    <a:pt x="138" y="176"/>
                  </a:lnTo>
                  <a:lnTo>
                    <a:pt x="127" y="197"/>
                  </a:lnTo>
                  <a:lnTo>
                    <a:pt x="116" y="219"/>
                  </a:lnTo>
                  <a:lnTo>
                    <a:pt x="106" y="242"/>
                  </a:lnTo>
                  <a:lnTo>
                    <a:pt x="98" y="264"/>
                  </a:lnTo>
                  <a:lnTo>
                    <a:pt x="98" y="264"/>
                  </a:lnTo>
                  <a:lnTo>
                    <a:pt x="87" y="304"/>
                  </a:lnTo>
                  <a:lnTo>
                    <a:pt x="76" y="344"/>
                  </a:lnTo>
                  <a:lnTo>
                    <a:pt x="75" y="349"/>
                  </a:lnTo>
                  <a:lnTo>
                    <a:pt x="75" y="349"/>
                  </a:lnTo>
                  <a:lnTo>
                    <a:pt x="70" y="364"/>
                  </a:lnTo>
                  <a:lnTo>
                    <a:pt x="65" y="379"/>
                  </a:lnTo>
                  <a:lnTo>
                    <a:pt x="65" y="379"/>
                  </a:lnTo>
                  <a:lnTo>
                    <a:pt x="61" y="391"/>
                  </a:lnTo>
                  <a:lnTo>
                    <a:pt x="56" y="403"/>
                  </a:lnTo>
                  <a:lnTo>
                    <a:pt x="53" y="416"/>
                  </a:lnTo>
                  <a:lnTo>
                    <a:pt x="51" y="429"/>
                  </a:lnTo>
                  <a:lnTo>
                    <a:pt x="51" y="429"/>
                  </a:lnTo>
                  <a:lnTo>
                    <a:pt x="49" y="468"/>
                  </a:lnTo>
                  <a:lnTo>
                    <a:pt x="45" y="506"/>
                  </a:lnTo>
                  <a:lnTo>
                    <a:pt x="45" y="506"/>
                  </a:lnTo>
                  <a:lnTo>
                    <a:pt x="41" y="559"/>
                  </a:lnTo>
                  <a:lnTo>
                    <a:pt x="39" y="586"/>
                  </a:lnTo>
                  <a:lnTo>
                    <a:pt x="39" y="613"/>
                  </a:lnTo>
                  <a:lnTo>
                    <a:pt x="39" y="812"/>
                  </a:lnTo>
                  <a:lnTo>
                    <a:pt x="39" y="812"/>
                  </a:lnTo>
                  <a:lnTo>
                    <a:pt x="39" y="830"/>
                  </a:lnTo>
                  <a:lnTo>
                    <a:pt x="41" y="846"/>
                  </a:lnTo>
                  <a:lnTo>
                    <a:pt x="43" y="863"/>
                  </a:lnTo>
                  <a:lnTo>
                    <a:pt x="46" y="879"/>
                  </a:lnTo>
                  <a:lnTo>
                    <a:pt x="54" y="912"/>
                  </a:lnTo>
                  <a:lnTo>
                    <a:pt x="62" y="944"/>
                  </a:lnTo>
                  <a:lnTo>
                    <a:pt x="62" y="944"/>
                  </a:lnTo>
                  <a:lnTo>
                    <a:pt x="73" y="987"/>
                  </a:lnTo>
                  <a:lnTo>
                    <a:pt x="73" y="987"/>
                  </a:lnTo>
                  <a:lnTo>
                    <a:pt x="78" y="1003"/>
                  </a:lnTo>
                  <a:lnTo>
                    <a:pt x="86" y="1020"/>
                  </a:lnTo>
                  <a:lnTo>
                    <a:pt x="93" y="1036"/>
                  </a:lnTo>
                  <a:lnTo>
                    <a:pt x="102" y="1052"/>
                  </a:lnTo>
                  <a:lnTo>
                    <a:pt x="102" y="1052"/>
                  </a:lnTo>
                  <a:lnTo>
                    <a:pt x="112" y="1071"/>
                  </a:lnTo>
                  <a:lnTo>
                    <a:pt x="112" y="1071"/>
                  </a:lnTo>
                  <a:lnTo>
                    <a:pt x="116" y="1079"/>
                  </a:lnTo>
                  <a:lnTo>
                    <a:pt x="119" y="1087"/>
                  </a:lnTo>
                  <a:lnTo>
                    <a:pt x="124" y="1104"/>
                  </a:lnTo>
                  <a:lnTo>
                    <a:pt x="124" y="1104"/>
                  </a:lnTo>
                  <a:lnTo>
                    <a:pt x="131" y="1126"/>
                  </a:lnTo>
                  <a:lnTo>
                    <a:pt x="136" y="1136"/>
                  </a:lnTo>
                  <a:lnTo>
                    <a:pt x="141" y="1147"/>
                  </a:lnTo>
                  <a:lnTo>
                    <a:pt x="141" y="1147"/>
                  </a:lnTo>
                  <a:lnTo>
                    <a:pt x="154" y="1166"/>
                  </a:lnTo>
                  <a:lnTo>
                    <a:pt x="164" y="1184"/>
                  </a:lnTo>
                  <a:lnTo>
                    <a:pt x="173" y="1201"/>
                  </a:lnTo>
                  <a:lnTo>
                    <a:pt x="182" y="1217"/>
                  </a:lnTo>
                  <a:lnTo>
                    <a:pt x="188" y="1232"/>
                  </a:lnTo>
                  <a:lnTo>
                    <a:pt x="192" y="1246"/>
                  </a:lnTo>
                  <a:lnTo>
                    <a:pt x="195" y="1259"/>
                  </a:lnTo>
                  <a:lnTo>
                    <a:pt x="197" y="1271"/>
                  </a:lnTo>
                  <a:lnTo>
                    <a:pt x="197" y="1271"/>
                  </a:lnTo>
                  <a:lnTo>
                    <a:pt x="196" y="1277"/>
                  </a:lnTo>
                  <a:lnTo>
                    <a:pt x="195" y="1280"/>
                  </a:lnTo>
                  <a:lnTo>
                    <a:pt x="193" y="1282"/>
                  </a:lnTo>
                  <a:lnTo>
                    <a:pt x="193" y="1282"/>
                  </a:lnTo>
                  <a:lnTo>
                    <a:pt x="191" y="1284"/>
                  </a:lnTo>
                  <a:lnTo>
                    <a:pt x="188" y="1286"/>
                  </a:lnTo>
                  <a:lnTo>
                    <a:pt x="185" y="1287"/>
                  </a:lnTo>
                  <a:lnTo>
                    <a:pt x="181" y="1287"/>
                  </a:lnTo>
                  <a:lnTo>
                    <a:pt x="181" y="1287"/>
                  </a:lnTo>
                  <a:close/>
                </a:path>
              </a:pathLst>
            </a:custGeom>
            <a:grpFill/>
            <a:ln w="9525">
              <a:solidFill>
                <a:schemeClr val="bg1"/>
              </a:solidFill>
              <a:round/>
            </a:ln>
          </p:spPr>
          <p:txBody>
            <a:bodyPr vert="horz" wrap="square" lIns="121920" tIns="60960" rIns="121920" bIns="60960" numCol="1" anchor="t" anchorCtr="0" compatLnSpc="1"/>
            <a:p>
              <a:endParaRPr lang="zh-CN" altLang="en-US" dirty="0">
                <a:solidFill>
                  <a:schemeClr val="bg1"/>
                </a:solidFill>
                <a:cs typeface="+mn-ea"/>
                <a:sym typeface="+mn-lt"/>
              </a:endParaRPr>
            </a:p>
          </p:txBody>
        </p:sp>
        <p:sp>
          <p:nvSpPr>
            <p:cNvPr id="76" name="chenying0907 414"/>
            <p:cNvSpPr/>
            <p:nvPr>
              <p:custDataLst>
                <p:tags r:id="rId11"/>
              </p:custDataLst>
            </p:nvPr>
          </p:nvSpPr>
          <p:spPr bwMode="auto">
            <a:xfrm>
              <a:off x="5559426" y="3148013"/>
              <a:ext cx="134938" cy="661988"/>
            </a:xfrm>
            <a:custGeom>
              <a:avLst/>
              <a:gdLst/>
              <a:ahLst/>
              <a:cxnLst>
                <a:cxn ang="0">
                  <a:pos x="66" y="1250"/>
                </a:cxn>
                <a:cxn ang="0">
                  <a:pos x="58" y="1244"/>
                </a:cxn>
                <a:cxn ang="0">
                  <a:pos x="58" y="1224"/>
                </a:cxn>
                <a:cxn ang="0">
                  <a:pos x="80" y="1168"/>
                </a:cxn>
                <a:cxn ang="0">
                  <a:pos x="111" y="1115"/>
                </a:cxn>
                <a:cxn ang="0">
                  <a:pos x="129" y="1073"/>
                </a:cxn>
                <a:cxn ang="0">
                  <a:pos x="141" y="1041"/>
                </a:cxn>
                <a:cxn ang="0">
                  <a:pos x="168" y="991"/>
                </a:cxn>
                <a:cxn ang="0">
                  <a:pos x="192" y="918"/>
                </a:cxn>
                <a:cxn ang="0">
                  <a:pos x="210" y="838"/>
                </a:cxn>
                <a:cxn ang="0">
                  <a:pos x="214" y="595"/>
                </a:cxn>
                <a:cxn ang="0">
                  <a:pos x="208" y="491"/>
                </a:cxn>
                <a:cxn ang="0">
                  <a:pos x="202" y="417"/>
                </a:cxn>
                <a:cxn ang="0">
                  <a:pos x="188" y="367"/>
                </a:cxn>
                <a:cxn ang="0">
                  <a:pos x="177" y="333"/>
                </a:cxn>
                <a:cxn ang="0">
                  <a:pos x="155" y="256"/>
                </a:cxn>
                <a:cxn ang="0">
                  <a:pos x="115" y="170"/>
                </a:cxn>
                <a:cxn ang="0">
                  <a:pos x="92" y="127"/>
                </a:cxn>
                <a:cxn ang="0">
                  <a:pos x="70" y="97"/>
                </a:cxn>
                <a:cxn ang="0">
                  <a:pos x="49" y="68"/>
                </a:cxn>
                <a:cxn ang="0">
                  <a:pos x="40" y="49"/>
                </a:cxn>
                <a:cxn ang="0">
                  <a:pos x="21" y="37"/>
                </a:cxn>
                <a:cxn ang="0">
                  <a:pos x="7" y="31"/>
                </a:cxn>
                <a:cxn ang="0">
                  <a:pos x="0" y="15"/>
                </a:cxn>
                <a:cxn ang="0">
                  <a:pos x="8" y="3"/>
                </a:cxn>
                <a:cxn ang="0">
                  <a:pos x="17" y="0"/>
                </a:cxn>
                <a:cxn ang="0">
                  <a:pos x="47" y="11"/>
                </a:cxn>
                <a:cxn ang="0">
                  <a:pos x="71" y="33"/>
                </a:cxn>
                <a:cxn ang="0">
                  <a:pos x="82" y="52"/>
                </a:cxn>
                <a:cxn ang="0">
                  <a:pos x="98" y="71"/>
                </a:cxn>
                <a:cxn ang="0">
                  <a:pos x="135" y="132"/>
                </a:cxn>
                <a:cxn ang="0">
                  <a:pos x="156" y="180"/>
                </a:cxn>
                <a:cxn ang="0">
                  <a:pos x="182" y="226"/>
                </a:cxn>
                <a:cxn ang="0">
                  <a:pos x="204" y="297"/>
                </a:cxn>
                <a:cxn ang="0">
                  <a:pos x="226" y="368"/>
                </a:cxn>
                <a:cxn ang="0">
                  <a:pos x="237" y="407"/>
                </a:cxn>
                <a:cxn ang="0">
                  <a:pos x="249" y="512"/>
                </a:cxn>
                <a:cxn ang="0">
                  <a:pos x="253" y="612"/>
                </a:cxn>
                <a:cxn ang="0">
                  <a:pos x="250" y="709"/>
                </a:cxn>
                <a:cxn ang="0">
                  <a:pos x="249" y="812"/>
                </a:cxn>
                <a:cxn ang="0">
                  <a:pos x="237" y="895"/>
                </a:cxn>
                <a:cxn ang="0">
                  <a:pos x="225" y="939"/>
                </a:cxn>
                <a:cxn ang="0">
                  <a:pos x="208" y="993"/>
                </a:cxn>
                <a:cxn ang="0">
                  <a:pos x="188" y="1031"/>
                </a:cxn>
                <a:cxn ang="0">
                  <a:pos x="168" y="1070"/>
                </a:cxn>
                <a:cxn ang="0">
                  <a:pos x="150" y="1114"/>
                </a:cxn>
                <a:cxn ang="0">
                  <a:pos x="122" y="1164"/>
                </a:cxn>
                <a:cxn ang="0">
                  <a:pos x="94" y="1224"/>
                </a:cxn>
                <a:cxn ang="0">
                  <a:pos x="90" y="1241"/>
                </a:cxn>
                <a:cxn ang="0">
                  <a:pos x="73" y="1251"/>
                </a:cxn>
              </a:cxnLst>
              <a:rect l="0" t="0" r="r" b="b"/>
              <a:pathLst>
                <a:path w="254" h="1251">
                  <a:moveTo>
                    <a:pt x="73" y="1251"/>
                  </a:moveTo>
                  <a:lnTo>
                    <a:pt x="73" y="1251"/>
                  </a:lnTo>
                  <a:lnTo>
                    <a:pt x="69" y="1251"/>
                  </a:lnTo>
                  <a:lnTo>
                    <a:pt x="66" y="1250"/>
                  </a:lnTo>
                  <a:lnTo>
                    <a:pt x="62" y="1249"/>
                  </a:lnTo>
                  <a:lnTo>
                    <a:pt x="59" y="1246"/>
                  </a:lnTo>
                  <a:lnTo>
                    <a:pt x="59" y="1246"/>
                  </a:lnTo>
                  <a:lnTo>
                    <a:pt x="58" y="1244"/>
                  </a:lnTo>
                  <a:lnTo>
                    <a:pt x="57" y="1241"/>
                  </a:lnTo>
                  <a:lnTo>
                    <a:pt x="56" y="1235"/>
                  </a:lnTo>
                  <a:lnTo>
                    <a:pt x="56" y="1235"/>
                  </a:lnTo>
                  <a:lnTo>
                    <a:pt x="58" y="1224"/>
                  </a:lnTo>
                  <a:lnTo>
                    <a:pt x="61" y="1211"/>
                  </a:lnTo>
                  <a:lnTo>
                    <a:pt x="66" y="1198"/>
                  </a:lnTo>
                  <a:lnTo>
                    <a:pt x="72" y="1183"/>
                  </a:lnTo>
                  <a:lnTo>
                    <a:pt x="80" y="1168"/>
                  </a:lnTo>
                  <a:lnTo>
                    <a:pt x="89" y="1151"/>
                  </a:lnTo>
                  <a:lnTo>
                    <a:pt x="100" y="1134"/>
                  </a:lnTo>
                  <a:lnTo>
                    <a:pt x="111" y="1115"/>
                  </a:lnTo>
                  <a:lnTo>
                    <a:pt x="111" y="1115"/>
                  </a:lnTo>
                  <a:lnTo>
                    <a:pt x="117" y="1105"/>
                  </a:lnTo>
                  <a:lnTo>
                    <a:pt x="121" y="1095"/>
                  </a:lnTo>
                  <a:lnTo>
                    <a:pt x="129" y="1073"/>
                  </a:lnTo>
                  <a:lnTo>
                    <a:pt x="129" y="1073"/>
                  </a:lnTo>
                  <a:lnTo>
                    <a:pt x="135" y="1056"/>
                  </a:lnTo>
                  <a:lnTo>
                    <a:pt x="138" y="1049"/>
                  </a:lnTo>
                  <a:lnTo>
                    <a:pt x="141" y="1041"/>
                  </a:lnTo>
                  <a:lnTo>
                    <a:pt x="141" y="1041"/>
                  </a:lnTo>
                  <a:lnTo>
                    <a:pt x="151" y="1022"/>
                  </a:lnTo>
                  <a:lnTo>
                    <a:pt x="151" y="1022"/>
                  </a:lnTo>
                  <a:lnTo>
                    <a:pt x="161" y="1007"/>
                  </a:lnTo>
                  <a:lnTo>
                    <a:pt x="168" y="991"/>
                  </a:lnTo>
                  <a:lnTo>
                    <a:pt x="175" y="976"/>
                  </a:lnTo>
                  <a:lnTo>
                    <a:pt x="180" y="959"/>
                  </a:lnTo>
                  <a:lnTo>
                    <a:pt x="180" y="959"/>
                  </a:lnTo>
                  <a:lnTo>
                    <a:pt x="192" y="918"/>
                  </a:lnTo>
                  <a:lnTo>
                    <a:pt x="192" y="918"/>
                  </a:lnTo>
                  <a:lnTo>
                    <a:pt x="200" y="887"/>
                  </a:lnTo>
                  <a:lnTo>
                    <a:pt x="207" y="855"/>
                  </a:lnTo>
                  <a:lnTo>
                    <a:pt x="210" y="838"/>
                  </a:lnTo>
                  <a:lnTo>
                    <a:pt x="212" y="823"/>
                  </a:lnTo>
                  <a:lnTo>
                    <a:pt x="214" y="806"/>
                  </a:lnTo>
                  <a:lnTo>
                    <a:pt x="214" y="789"/>
                  </a:lnTo>
                  <a:lnTo>
                    <a:pt x="214" y="595"/>
                  </a:lnTo>
                  <a:lnTo>
                    <a:pt x="214" y="595"/>
                  </a:lnTo>
                  <a:lnTo>
                    <a:pt x="214" y="569"/>
                  </a:lnTo>
                  <a:lnTo>
                    <a:pt x="212" y="543"/>
                  </a:lnTo>
                  <a:lnTo>
                    <a:pt x="208" y="491"/>
                  </a:lnTo>
                  <a:lnTo>
                    <a:pt x="208" y="491"/>
                  </a:lnTo>
                  <a:lnTo>
                    <a:pt x="204" y="454"/>
                  </a:lnTo>
                  <a:lnTo>
                    <a:pt x="202" y="417"/>
                  </a:lnTo>
                  <a:lnTo>
                    <a:pt x="202" y="417"/>
                  </a:lnTo>
                  <a:lnTo>
                    <a:pt x="200" y="404"/>
                  </a:lnTo>
                  <a:lnTo>
                    <a:pt x="197" y="391"/>
                  </a:lnTo>
                  <a:lnTo>
                    <a:pt x="193" y="380"/>
                  </a:lnTo>
                  <a:lnTo>
                    <a:pt x="188" y="367"/>
                  </a:lnTo>
                  <a:lnTo>
                    <a:pt x="188" y="367"/>
                  </a:lnTo>
                  <a:lnTo>
                    <a:pt x="182" y="354"/>
                  </a:lnTo>
                  <a:lnTo>
                    <a:pt x="178" y="340"/>
                  </a:lnTo>
                  <a:lnTo>
                    <a:pt x="177" y="333"/>
                  </a:lnTo>
                  <a:lnTo>
                    <a:pt x="177" y="333"/>
                  </a:lnTo>
                  <a:lnTo>
                    <a:pt x="167" y="294"/>
                  </a:lnTo>
                  <a:lnTo>
                    <a:pt x="155" y="256"/>
                  </a:lnTo>
                  <a:lnTo>
                    <a:pt x="155" y="256"/>
                  </a:lnTo>
                  <a:lnTo>
                    <a:pt x="147" y="234"/>
                  </a:lnTo>
                  <a:lnTo>
                    <a:pt x="138" y="212"/>
                  </a:lnTo>
                  <a:lnTo>
                    <a:pt x="126" y="192"/>
                  </a:lnTo>
                  <a:lnTo>
                    <a:pt x="115" y="170"/>
                  </a:lnTo>
                  <a:lnTo>
                    <a:pt x="115" y="170"/>
                  </a:lnTo>
                  <a:lnTo>
                    <a:pt x="103" y="148"/>
                  </a:lnTo>
                  <a:lnTo>
                    <a:pt x="92" y="127"/>
                  </a:lnTo>
                  <a:lnTo>
                    <a:pt x="92" y="127"/>
                  </a:lnTo>
                  <a:lnTo>
                    <a:pt x="87" y="118"/>
                  </a:lnTo>
                  <a:lnTo>
                    <a:pt x="82" y="111"/>
                  </a:lnTo>
                  <a:lnTo>
                    <a:pt x="70" y="97"/>
                  </a:lnTo>
                  <a:lnTo>
                    <a:pt x="70" y="97"/>
                  </a:lnTo>
                  <a:lnTo>
                    <a:pt x="60" y="86"/>
                  </a:lnTo>
                  <a:lnTo>
                    <a:pt x="52" y="75"/>
                  </a:lnTo>
                  <a:lnTo>
                    <a:pt x="52" y="75"/>
                  </a:lnTo>
                  <a:lnTo>
                    <a:pt x="49" y="68"/>
                  </a:lnTo>
                  <a:lnTo>
                    <a:pt x="46" y="62"/>
                  </a:lnTo>
                  <a:lnTo>
                    <a:pt x="46" y="62"/>
                  </a:lnTo>
                  <a:lnTo>
                    <a:pt x="42" y="52"/>
                  </a:lnTo>
                  <a:lnTo>
                    <a:pt x="40" y="49"/>
                  </a:lnTo>
                  <a:lnTo>
                    <a:pt x="37" y="45"/>
                  </a:lnTo>
                  <a:lnTo>
                    <a:pt x="32" y="42"/>
                  </a:lnTo>
                  <a:lnTo>
                    <a:pt x="27" y="39"/>
                  </a:lnTo>
                  <a:lnTo>
                    <a:pt x="21" y="37"/>
                  </a:lnTo>
                  <a:lnTo>
                    <a:pt x="13" y="34"/>
                  </a:lnTo>
                  <a:lnTo>
                    <a:pt x="13" y="34"/>
                  </a:lnTo>
                  <a:lnTo>
                    <a:pt x="9" y="33"/>
                  </a:lnTo>
                  <a:lnTo>
                    <a:pt x="7" y="31"/>
                  </a:lnTo>
                  <a:lnTo>
                    <a:pt x="4" y="29"/>
                  </a:lnTo>
                  <a:lnTo>
                    <a:pt x="3" y="27"/>
                  </a:lnTo>
                  <a:lnTo>
                    <a:pt x="0" y="20"/>
                  </a:lnTo>
                  <a:lnTo>
                    <a:pt x="0" y="15"/>
                  </a:lnTo>
                  <a:lnTo>
                    <a:pt x="0" y="15"/>
                  </a:lnTo>
                  <a:lnTo>
                    <a:pt x="2" y="10"/>
                  </a:lnTo>
                  <a:lnTo>
                    <a:pt x="6" y="5"/>
                  </a:lnTo>
                  <a:lnTo>
                    <a:pt x="8" y="3"/>
                  </a:lnTo>
                  <a:lnTo>
                    <a:pt x="10" y="1"/>
                  </a:lnTo>
                  <a:lnTo>
                    <a:pt x="13" y="0"/>
                  </a:lnTo>
                  <a:lnTo>
                    <a:pt x="17" y="0"/>
                  </a:lnTo>
                  <a:lnTo>
                    <a:pt x="17" y="0"/>
                  </a:lnTo>
                  <a:lnTo>
                    <a:pt x="22" y="1"/>
                  </a:lnTo>
                  <a:lnTo>
                    <a:pt x="22" y="1"/>
                  </a:lnTo>
                  <a:lnTo>
                    <a:pt x="36" y="5"/>
                  </a:lnTo>
                  <a:lnTo>
                    <a:pt x="47" y="11"/>
                  </a:lnTo>
                  <a:lnTo>
                    <a:pt x="57" y="19"/>
                  </a:lnTo>
                  <a:lnTo>
                    <a:pt x="69" y="30"/>
                  </a:lnTo>
                  <a:lnTo>
                    <a:pt x="69" y="30"/>
                  </a:lnTo>
                  <a:lnTo>
                    <a:pt x="71" y="33"/>
                  </a:lnTo>
                  <a:lnTo>
                    <a:pt x="74" y="37"/>
                  </a:lnTo>
                  <a:lnTo>
                    <a:pt x="78" y="44"/>
                  </a:lnTo>
                  <a:lnTo>
                    <a:pt x="78" y="44"/>
                  </a:lnTo>
                  <a:lnTo>
                    <a:pt x="82" y="52"/>
                  </a:lnTo>
                  <a:lnTo>
                    <a:pt x="84" y="57"/>
                  </a:lnTo>
                  <a:lnTo>
                    <a:pt x="87" y="61"/>
                  </a:lnTo>
                  <a:lnTo>
                    <a:pt x="87" y="61"/>
                  </a:lnTo>
                  <a:lnTo>
                    <a:pt x="98" y="71"/>
                  </a:lnTo>
                  <a:lnTo>
                    <a:pt x="107" y="83"/>
                  </a:lnTo>
                  <a:lnTo>
                    <a:pt x="114" y="95"/>
                  </a:lnTo>
                  <a:lnTo>
                    <a:pt x="121" y="107"/>
                  </a:lnTo>
                  <a:lnTo>
                    <a:pt x="135" y="132"/>
                  </a:lnTo>
                  <a:lnTo>
                    <a:pt x="146" y="158"/>
                  </a:lnTo>
                  <a:lnTo>
                    <a:pt x="146" y="158"/>
                  </a:lnTo>
                  <a:lnTo>
                    <a:pt x="156" y="180"/>
                  </a:lnTo>
                  <a:lnTo>
                    <a:pt x="156" y="180"/>
                  </a:lnTo>
                  <a:lnTo>
                    <a:pt x="164" y="194"/>
                  </a:lnTo>
                  <a:lnTo>
                    <a:pt x="171" y="206"/>
                  </a:lnTo>
                  <a:lnTo>
                    <a:pt x="171" y="206"/>
                  </a:lnTo>
                  <a:lnTo>
                    <a:pt x="182" y="226"/>
                  </a:lnTo>
                  <a:lnTo>
                    <a:pt x="186" y="236"/>
                  </a:lnTo>
                  <a:lnTo>
                    <a:pt x="191" y="247"/>
                  </a:lnTo>
                  <a:lnTo>
                    <a:pt x="191" y="247"/>
                  </a:lnTo>
                  <a:lnTo>
                    <a:pt x="204" y="297"/>
                  </a:lnTo>
                  <a:lnTo>
                    <a:pt x="215" y="342"/>
                  </a:lnTo>
                  <a:lnTo>
                    <a:pt x="215" y="342"/>
                  </a:lnTo>
                  <a:lnTo>
                    <a:pt x="220" y="355"/>
                  </a:lnTo>
                  <a:lnTo>
                    <a:pt x="226" y="368"/>
                  </a:lnTo>
                  <a:lnTo>
                    <a:pt x="226" y="368"/>
                  </a:lnTo>
                  <a:lnTo>
                    <a:pt x="233" y="388"/>
                  </a:lnTo>
                  <a:lnTo>
                    <a:pt x="235" y="397"/>
                  </a:lnTo>
                  <a:lnTo>
                    <a:pt x="237" y="407"/>
                  </a:lnTo>
                  <a:lnTo>
                    <a:pt x="237" y="407"/>
                  </a:lnTo>
                  <a:lnTo>
                    <a:pt x="244" y="466"/>
                  </a:lnTo>
                  <a:lnTo>
                    <a:pt x="244" y="466"/>
                  </a:lnTo>
                  <a:lnTo>
                    <a:pt x="249" y="512"/>
                  </a:lnTo>
                  <a:lnTo>
                    <a:pt x="249" y="512"/>
                  </a:lnTo>
                  <a:lnTo>
                    <a:pt x="253" y="545"/>
                  </a:lnTo>
                  <a:lnTo>
                    <a:pt x="254" y="579"/>
                  </a:lnTo>
                  <a:lnTo>
                    <a:pt x="253" y="612"/>
                  </a:lnTo>
                  <a:lnTo>
                    <a:pt x="251" y="646"/>
                  </a:lnTo>
                  <a:lnTo>
                    <a:pt x="251" y="646"/>
                  </a:lnTo>
                  <a:lnTo>
                    <a:pt x="250" y="677"/>
                  </a:lnTo>
                  <a:lnTo>
                    <a:pt x="250" y="709"/>
                  </a:lnTo>
                  <a:lnTo>
                    <a:pt x="250" y="727"/>
                  </a:lnTo>
                  <a:lnTo>
                    <a:pt x="250" y="727"/>
                  </a:lnTo>
                  <a:lnTo>
                    <a:pt x="250" y="770"/>
                  </a:lnTo>
                  <a:lnTo>
                    <a:pt x="249" y="812"/>
                  </a:lnTo>
                  <a:lnTo>
                    <a:pt x="247" y="832"/>
                  </a:lnTo>
                  <a:lnTo>
                    <a:pt x="245" y="853"/>
                  </a:lnTo>
                  <a:lnTo>
                    <a:pt x="241" y="875"/>
                  </a:lnTo>
                  <a:lnTo>
                    <a:pt x="237" y="895"/>
                  </a:lnTo>
                  <a:lnTo>
                    <a:pt x="237" y="895"/>
                  </a:lnTo>
                  <a:lnTo>
                    <a:pt x="231" y="917"/>
                  </a:lnTo>
                  <a:lnTo>
                    <a:pt x="225" y="939"/>
                  </a:lnTo>
                  <a:lnTo>
                    <a:pt x="225" y="939"/>
                  </a:lnTo>
                  <a:lnTo>
                    <a:pt x="217" y="959"/>
                  </a:lnTo>
                  <a:lnTo>
                    <a:pt x="212" y="981"/>
                  </a:lnTo>
                  <a:lnTo>
                    <a:pt x="212" y="981"/>
                  </a:lnTo>
                  <a:lnTo>
                    <a:pt x="208" y="993"/>
                  </a:lnTo>
                  <a:lnTo>
                    <a:pt x="202" y="1006"/>
                  </a:lnTo>
                  <a:lnTo>
                    <a:pt x="196" y="1018"/>
                  </a:lnTo>
                  <a:lnTo>
                    <a:pt x="188" y="1031"/>
                  </a:lnTo>
                  <a:lnTo>
                    <a:pt x="188" y="1031"/>
                  </a:lnTo>
                  <a:lnTo>
                    <a:pt x="177" y="1050"/>
                  </a:lnTo>
                  <a:lnTo>
                    <a:pt x="173" y="1059"/>
                  </a:lnTo>
                  <a:lnTo>
                    <a:pt x="168" y="1070"/>
                  </a:lnTo>
                  <a:lnTo>
                    <a:pt x="168" y="1070"/>
                  </a:lnTo>
                  <a:lnTo>
                    <a:pt x="164" y="1082"/>
                  </a:lnTo>
                  <a:lnTo>
                    <a:pt x="164" y="1082"/>
                  </a:lnTo>
                  <a:lnTo>
                    <a:pt x="157" y="1099"/>
                  </a:lnTo>
                  <a:lnTo>
                    <a:pt x="150" y="1114"/>
                  </a:lnTo>
                  <a:lnTo>
                    <a:pt x="143" y="1130"/>
                  </a:lnTo>
                  <a:lnTo>
                    <a:pt x="135" y="1144"/>
                  </a:lnTo>
                  <a:lnTo>
                    <a:pt x="135" y="1144"/>
                  </a:lnTo>
                  <a:lnTo>
                    <a:pt x="122" y="1164"/>
                  </a:lnTo>
                  <a:lnTo>
                    <a:pt x="109" y="1188"/>
                  </a:lnTo>
                  <a:lnTo>
                    <a:pt x="103" y="1201"/>
                  </a:lnTo>
                  <a:lnTo>
                    <a:pt x="98" y="1213"/>
                  </a:lnTo>
                  <a:lnTo>
                    <a:pt x="94" y="1224"/>
                  </a:lnTo>
                  <a:lnTo>
                    <a:pt x="92" y="1234"/>
                  </a:lnTo>
                  <a:lnTo>
                    <a:pt x="92" y="1234"/>
                  </a:lnTo>
                  <a:lnTo>
                    <a:pt x="91" y="1238"/>
                  </a:lnTo>
                  <a:lnTo>
                    <a:pt x="90" y="1241"/>
                  </a:lnTo>
                  <a:lnTo>
                    <a:pt x="88" y="1244"/>
                  </a:lnTo>
                  <a:lnTo>
                    <a:pt x="85" y="1246"/>
                  </a:lnTo>
                  <a:lnTo>
                    <a:pt x="79" y="1250"/>
                  </a:lnTo>
                  <a:lnTo>
                    <a:pt x="73" y="1251"/>
                  </a:lnTo>
                  <a:lnTo>
                    <a:pt x="73" y="1251"/>
                  </a:lnTo>
                  <a:close/>
                </a:path>
              </a:pathLst>
            </a:custGeom>
            <a:grpFill/>
            <a:ln w="9525">
              <a:solidFill>
                <a:schemeClr val="bg1"/>
              </a:solidFill>
              <a:round/>
            </a:ln>
          </p:spPr>
          <p:txBody>
            <a:bodyPr vert="horz" wrap="square" lIns="121920" tIns="60960" rIns="121920" bIns="60960" numCol="1" anchor="t" anchorCtr="0" compatLnSpc="1"/>
            <a:p>
              <a:endParaRPr lang="zh-CN" altLang="en-US" dirty="0">
                <a:solidFill>
                  <a:schemeClr val="bg1"/>
                </a:solidFill>
                <a:cs typeface="+mn-ea"/>
                <a:sym typeface="+mn-lt"/>
              </a:endParaRPr>
            </a:p>
          </p:txBody>
        </p:sp>
        <p:sp>
          <p:nvSpPr>
            <p:cNvPr id="77" name="chenying0907 415"/>
            <p:cNvSpPr/>
            <p:nvPr>
              <p:custDataLst>
                <p:tags r:id="rId12"/>
              </p:custDataLst>
            </p:nvPr>
          </p:nvSpPr>
          <p:spPr bwMode="auto">
            <a:xfrm>
              <a:off x="5618163" y="3146425"/>
              <a:ext cx="193675" cy="657225"/>
            </a:xfrm>
            <a:custGeom>
              <a:avLst/>
              <a:gdLst/>
              <a:ahLst/>
              <a:cxnLst>
                <a:cxn ang="0">
                  <a:pos x="29" y="1241"/>
                </a:cxn>
                <a:cxn ang="0">
                  <a:pos x="21" y="1231"/>
                </a:cxn>
                <a:cxn ang="0">
                  <a:pos x="22" y="1216"/>
                </a:cxn>
                <a:cxn ang="0">
                  <a:pos x="37" y="1201"/>
                </a:cxn>
                <a:cxn ang="0">
                  <a:pos x="66" y="1186"/>
                </a:cxn>
                <a:cxn ang="0">
                  <a:pos x="125" y="1154"/>
                </a:cxn>
                <a:cxn ang="0">
                  <a:pos x="154" y="1122"/>
                </a:cxn>
                <a:cxn ang="0">
                  <a:pos x="200" y="1069"/>
                </a:cxn>
                <a:cxn ang="0">
                  <a:pos x="251" y="1009"/>
                </a:cxn>
                <a:cxn ang="0">
                  <a:pos x="273" y="965"/>
                </a:cxn>
                <a:cxn ang="0">
                  <a:pos x="314" y="827"/>
                </a:cxn>
                <a:cxn ang="0">
                  <a:pos x="325" y="757"/>
                </a:cxn>
                <a:cxn ang="0">
                  <a:pos x="330" y="644"/>
                </a:cxn>
                <a:cxn ang="0">
                  <a:pos x="324" y="570"/>
                </a:cxn>
                <a:cxn ang="0">
                  <a:pos x="305" y="434"/>
                </a:cxn>
                <a:cxn ang="0">
                  <a:pos x="288" y="354"/>
                </a:cxn>
                <a:cxn ang="0">
                  <a:pos x="257" y="277"/>
                </a:cxn>
                <a:cxn ang="0">
                  <a:pos x="238" y="239"/>
                </a:cxn>
                <a:cxn ang="0">
                  <a:pos x="207" y="198"/>
                </a:cxn>
                <a:cxn ang="0">
                  <a:pos x="187" y="173"/>
                </a:cxn>
                <a:cxn ang="0">
                  <a:pos x="167" y="148"/>
                </a:cxn>
                <a:cxn ang="0">
                  <a:pos x="132" y="123"/>
                </a:cxn>
                <a:cxn ang="0">
                  <a:pos x="63" y="65"/>
                </a:cxn>
                <a:cxn ang="0">
                  <a:pos x="13" y="39"/>
                </a:cxn>
                <a:cxn ang="0">
                  <a:pos x="1" y="27"/>
                </a:cxn>
                <a:cxn ang="0">
                  <a:pos x="1" y="13"/>
                </a:cxn>
                <a:cxn ang="0">
                  <a:pos x="8" y="2"/>
                </a:cxn>
                <a:cxn ang="0">
                  <a:pos x="23" y="1"/>
                </a:cxn>
                <a:cxn ang="0">
                  <a:pos x="34" y="9"/>
                </a:cxn>
                <a:cxn ang="0">
                  <a:pos x="64" y="23"/>
                </a:cxn>
                <a:cxn ang="0">
                  <a:pos x="139" y="80"/>
                </a:cxn>
                <a:cxn ang="0">
                  <a:pos x="178" y="111"/>
                </a:cxn>
                <a:cxn ang="0">
                  <a:pos x="234" y="172"/>
                </a:cxn>
                <a:cxn ang="0">
                  <a:pos x="281" y="244"/>
                </a:cxn>
                <a:cxn ang="0">
                  <a:pos x="313" y="317"/>
                </a:cxn>
                <a:cxn ang="0">
                  <a:pos x="342" y="432"/>
                </a:cxn>
                <a:cxn ang="0">
                  <a:pos x="356" y="550"/>
                </a:cxn>
                <a:cxn ang="0">
                  <a:pos x="366" y="650"/>
                </a:cxn>
                <a:cxn ang="0">
                  <a:pos x="364" y="730"/>
                </a:cxn>
                <a:cxn ang="0">
                  <a:pos x="361" y="791"/>
                </a:cxn>
                <a:cxn ang="0">
                  <a:pos x="348" y="839"/>
                </a:cxn>
                <a:cxn ang="0">
                  <a:pos x="325" y="927"/>
                </a:cxn>
                <a:cxn ang="0">
                  <a:pos x="304" y="984"/>
                </a:cxn>
                <a:cxn ang="0">
                  <a:pos x="258" y="1059"/>
                </a:cxn>
                <a:cxn ang="0">
                  <a:pos x="192" y="1135"/>
                </a:cxn>
                <a:cxn ang="0">
                  <a:pos x="170" y="1160"/>
                </a:cxn>
                <a:cxn ang="0">
                  <a:pos x="132" y="1196"/>
                </a:cxn>
                <a:cxn ang="0">
                  <a:pos x="104" y="1207"/>
                </a:cxn>
                <a:cxn ang="0">
                  <a:pos x="65" y="1224"/>
                </a:cxn>
                <a:cxn ang="0">
                  <a:pos x="53" y="1235"/>
                </a:cxn>
                <a:cxn ang="0">
                  <a:pos x="39" y="1244"/>
                </a:cxn>
              </a:cxnLst>
              <a:rect l="0" t="0" r="r" b="b"/>
              <a:pathLst>
                <a:path w="366" h="1244">
                  <a:moveTo>
                    <a:pt x="39" y="1244"/>
                  </a:moveTo>
                  <a:lnTo>
                    <a:pt x="39" y="1244"/>
                  </a:lnTo>
                  <a:lnTo>
                    <a:pt x="34" y="1243"/>
                  </a:lnTo>
                  <a:lnTo>
                    <a:pt x="29" y="1241"/>
                  </a:lnTo>
                  <a:lnTo>
                    <a:pt x="25" y="1238"/>
                  </a:lnTo>
                  <a:lnTo>
                    <a:pt x="22" y="1234"/>
                  </a:lnTo>
                  <a:lnTo>
                    <a:pt x="22" y="1234"/>
                  </a:lnTo>
                  <a:lnTo>
                    <a:pt x="21" y="1231"/>
                  </a:lnTo>
                  <a:lnTo>
                    <a:pt x="20" y="1227"/>
                  </a:lnTo>
                  <a:lnTo>
                    <a:pt x="20" y="1222"/>
                  </a:lnTo>
                  <a:lnTo>
                    <a:pt x="22" y="1216"/>
                  </a:lnTo>
                  <a:lnTo>
                    <a:pt x="22" y="1216"/>
                  </a:lnTo>
                  <a:lnTo>
                    <a:pt x="25" y="1211"/>
                  </a:lnTo>
                  <a:lnTo>
                    <a:pt x="29" y="1207"/>
                  </a:lnTo>
                  <a:lnTo>
                    <a:pt x="33" y="1204"/>
                  </a:lnTo>
                  <a:lnTo>
                    <a:pt x="37" y="1201"/>
                  </a:lnTo>
                  <a:lnTo>
                    <a:pt x="48" y="1195"/>
                  </a:lnTo>
                  <a:lnTo>
                    <a:pt x="59" y="1190"/>
                  </a:lnTo>
                  <a:lnTo>
                    <a:pt x="66" y="1186"/>
                  </a:lnTo>
                  <a:lnTo>
                    <a:pt x="66" y="1186"/>
                  </a:lnTo>
                  <a:lnTo>
                    <a:pt x="91" y="1175"/>
                  </a:lnTo>
                  <a:lnTo>
                    <a:pt x="103" y="1169"/>
                  </a:lnTo>
                  <a:lnTo>
                    <a:pt x="115" y="1162"/>
                  </a:lnTo>
                  <a:lnTo>
                    <a:pt x="125" y="1154"/>
                  </a:lnTo>
                  <a:lnTo>
                    <a:pt x="135" y="1145"/>
                  </a:lnTo>
                  <a:lnTo>
                    <a:pt x="145" y="1135"/>
                  </a:lnTo>
                  <a:lnTo>
                    <a:pt x="154" y="1122"/>
                  </a:lnTo>
                  <a:lnTo>
                    <a:pt x="154" y="1122"/>
                  </a:lnTo>
                  <a:lnTo>
                    <a:pt x="165" y="1108"/>
                  </a:lnTo>
                  <a:lnTo>
                    <a:pt x="177" y="1095"/>
                  </a:lnTo>
                  <a:lnTo>
                    <a:pt x="200" y="1069"/>
                  </a:lnTo>
                  <a:lnTo>
                    <a:pt x="200" y="1069"/>
                  </a:lnTo>
                  <a:lnTo>
                    <a:pt x="218" y="1050"/>
                  </a:lnTo>
                  <a:lnTo>
                    <a:pt x="236" y="1030"/>
                  </a:lnTo>
                  <a:lnTo>
                    <a:pt x="244" y="1020"/>
                  </a:lnTo>
                  <a:lnTo>
                    <a:pt x="251" y="1009"/>
                  </a:lnTo>
                  <a:lnTo>
                    <a:pt x="258" y="997"/>
                  </a:lnTo>
                  <a:lnTo>
                    <a:pt x="263" y="985"/>
                  </a:lnTo>
                  <a:lnTo>
                    <a:pt x="263" y="985"/>
                  </a:lnTo>
                  <a:lnTo>
                    <a:pt x="273" y="965"/>
                  </a:lnTo>
                  <a:lnTo>
                    <a:pt x="280" y="946"/>
                  </a:lnTo>
                  <a:lnTo>
                    <a:pt x="293" y="905"/>
                  </a:lnTo>
                  <a:lnTo>
                    <a:pt x="305" y="866"/>
                  </a:lnTo>
                  <a:lnTo>
                    <a:pt x="314" y="827"/>
                  </a:lnTo>
                  <a:lnTo>
                    <a:pt x="314" y="827"/>
                  </a:lnTo>
                  <a:lnTo>
                    <a:pt x="319" y="804"/>
                  </a:lnTo>
                  <a:lnTo>
                    <a:pt x="323" y="780"/>
                  </a:lnTo>
                  <a:lnTo>
                    <a:pt x="325" y="757"/>
                  </a:lnTo>
                  <a:lnTo>
                    <a:pt x="327" y="734"/>
                  </a:lnTo>
                  <a:lnTo>
                    <a:pt x="330" y="711"/>
                  </a:lnTo>
                  <a:lnTo>
                    <a:pt x="330" y="689"/>
                  </a:lnTo>
                  <a:lnTo>
                    <a:pt x="330" y="644"/>
                  </a:lnTo>
                  <a:lnTo>
                    <a:pt x="330" y="644"/>
                  </a:lnTo>
                  <a:lnTo>
                    <a:pt x="328" y="619"/>
                  </a:lnTo>
                  <a:lnTo>
                    <a:pt x="327" y="595"/>
                  </a:lnTo>
                  <a:lnTo>
                    <a:pt x="324" y="570"/>
                  </a:lnTo>
                  <a:lnTo>
                    <a:pt x="322" y="545"/>
                  </a:lnTo>
                  <a:lnTo>
                    <a:pt x="315" y="496"/>
                  </a:lnTo>
                  <a:lnTo>
                    <a:pt x="307" y="447"/>
                  </a:lnTo>
                  <a:lnTo>
                    <a:pt x="305" y="434"/>
                  </a:lnTo>
                  <a:lnTo>
                    <a:pt x="305" y="434"/>
                  </a:lnTo>
                  <a:lnTo>
                    <a:pt x="298" y="394"/>
                  </a:lnTo>
                  <a:lnTo>
                    <a:pt x="293" y="374"/>
                  </a:lnTo>
                  <a:lnTo>
                    <a:pt x="288" y="354"/>
                  </a:lnTo>
                  <a:lnTo>
                    <a:pt x="282" y="333"/>
                  </a:lnTo>
                  <a:lnTo>
                    <a:pt x="275" y="314"/>
                  </a:lnTo>
                  <a:lnTo>
                    <a:pt x="267" y="295"/>
                  </a:lnTo>
                  <a:lnTo>
                    <a:pt x="257" y="277"/>
                  </a:lnTo>
                  <a:lnTo>
                    <a:pt x="257" y="277"/>
                  </a:lnTo>
                  <a:lnTo>
                    <a:pt x="246" y="256"/>
                  </a:lnTo>
                  <a:lnTo>
                    <a:pt x="246" y="256"/>
                  </a:lnTo>
                  <a:lnTo>
                    <a:pt x="238" y="239"/>
                  </a:lnTo>
                  <a:lnTo>
                    <a:pt x="229" y="224"/>
                  </a:lnTo>
                  <a:lnTo>
                    <a:pt x="219" y="210"/>
                  </a:lnTo>
                  <a:lnTo>
                    <a:pt x="213" y="203"/>
                  </a:lnTo>
                  <a:lnTo>
                    <a:pt x="207" y="198"/>
                  </a:lnTo>
                  <a:lnTo>
                    <a:pt x="207" y="198"/>
                  </a:lnTo>
                  <a:lnTo>
                    <a:pt x="201" y="193"/>
                  </a:lnTo>
                  <a:lnTo>
                    <a:pt x="196" y="187"/>
                  </a:lnTo>
                  <a:lnTo>
                    <a:pt x="187" y="173"/>
                  </a:lnTo>
                  <a:lnTo>
                    <a:pt x="187" y="173"/>
                  </a:lnTo>
                  <a:lnTo>
                    <a:pt x="181" y="165"/>
                  </a:lnTo>
                  <a:lnTo>
                    <a:pt x="175" y="157"/>
                  </a:lnTo>
                  <a:lnTo>
                    <a:pt x="167" y="148"/>
                  </a:lnTo>
                  <a:lnTo>
                    <a:pt x="160" y="143"/>
                  </a:lnTo>
                  <a:lnTo>
                    <a:pt x="160" y="143"/>
                  </a:lnTo>
                  <a:lnTo>
                    <a:pt x="146" y="133"/>
                  </a:lnTo>
                  <a:lnTo>
                    <a:pt x="132" y="123"/>
                  </a:lnTo>
                  <a:lnTo>
                    <a:pt x="105" y="100"/>
                  </a:lnTo>
                  <a:lnTo>
                    <a:pt x="105" y="100"/>
                  </a:lnTo>
                  <a:lnTo>
                    <a:pt x="85" y="82"/>
                  </a:lnTo>
                  <a:lnTo>
                    <a:pt x="63" y="65"/>
                  </a:lnTo>
                  <a:lnTo>
                    <a:pt x="52" y="57"/>
                  </a:lnTo>
                  <a:lnTo>
                    <a:pt x="39" y="50"/>
                  </a:lnTo>
                  <a:lnTo>
                    <a:pt x="27" y="44"/>
                  </a:lnTo>
                  <a:lnTo>
                    <a:pt x="13" y="39"/>
                  </a:lnTo>
                  <a:lnTo>
                    <a:pt x="13" y="39"/>
                  </a:lnTo>
                  <a:lnTo>
                    <a:pt x="8" y="37"/>
                  </a:lnTo>
                  <a:lnTo>
                    <a:pt x="4" y="33"/>
                  </a:lnTo>
                  <a:lnTo>
                    <a:pt x="1" y="27"/>
                  </a:lnTo>
                  <a:lnTo>
                    <a:pt x="0" y="21"/>
                  </a:lnTo>
                  <a:lnTo>
                    <a:pt x="0" y="17"/>
                  </a:lnTo>
                  <a:lnTo>
                    <a:pt x="0" y="17"/>
                  </a:lnTo>
                  <a:lnTo>
                    <a:pt x="1" y="13"/>
                  </a:lnTo>
                  <a:lnTo>
                    <a:pt x="2" y="9"/>
                  </a:lnTo>
                  <a:lnTo>
                    <a:pt x="4" y="6"/>
                  </a:lnTo>
                  <a:lnTo>
                    <a:pt x="6" y="4"/>
                  </a:lnTo>
                  <a:lnTo>
                    <a:pt x="8" y="2"/>
                  </a:lnTo>
                  <a:lnTo>
                    <a:pt x="11" y="1"/>
                  </a:lnTo>
                  <a:lnTo>
                    <a:pt x="19" y="0"/>
                  </a:lnTo>
                  <a:lnTo>
                    <a:pt x="19" y="0"/>
                  </a:lnTo>
                  <a:lnTo>
                    <a:pt x="23" y="1"/>
                  </a:lnTo>
                  <a:lnTo>
                    <a:pt x="27" y="2"/>
                  </a:lnTo>
                  <a:lnTo>
                    <a:pt x="31" y="4"/>
                  </a:lnTo>
                  <a:lnTo>
                    <a:pt x="33" y="7"/>
                  </a:lnTo>
                  <a:lnTo>
                    <a:pt x="34" y="9"/>
                  </a:lnTo>
                  <a:lnTo>
                    <a:pt x="36" y="9"/>
                  </a:lnTo>
                  <a:lnTo>
                    <a:pt x="36" y="9"/>
                  </a:lnTo>
                  <a:lnTo>
                    <a:pt x="51" y="15"/>
                  </a:lnTo>
                  <a:lnTo>
                    <a:pt x="64" y="23"/>
                  </a:lnTo>
                  <a:lnTo>
                    <a:pt x="77" y="32"/>
                  </a:lnTo>
                  <a:lnTo>
                    <a:pt x="90" y="40"/>
                  </a:lnTo>
                  <a:lnTo>
                    <a:pt x="115" y="60"/>
                  </a:lnTo>
                  <a:lnTo>
                    <a:pt x="139" y="80"/>
                  </a:lnTo>
                  <a:lnTo>
                    <a:pt x="139" y="80"/>
                  </a:lnTo>
                  <a:lnTo>
                    <a:pt x="158" y="96"/>
                  </a:lnTo>
                  <a:lnTo>
                    <a:pt x="178" y="111"/>
                  </a:lnTo>
                  <a:lnTo>
                    <a:pt x="178" y="111"/>
                  </a:lnTo>
                  <a:lnTo>
                    <a:pt x="193" y="125"/>
                  </a:lnTo>
                  <a:lnTo>
                    <a:pt x="208" y="139"/>
                  </a:lnTo>
                  <a:lnTo>
                    <a:pt x="222" y="156"/>
                  </a:lnTo>
                  <a:lnTo>
                    <a:pt x="234" y="172"/>
                  </a:lnTo>
                  <a:lnTo>
                    <a:pt x="247" y="190"/>
                  </a:lnTo>
                  <a:lnTo>
                    <a:pt x="258" y="208"/>
                  </a:lnTo>
                  <a:lnTo>
                    <a:pt x="281" y="244"/>
                  </a:lnTo>
                  <a:lnTo>
                    <a:pt x="281" y="244"/>
                  </a:lnTo>
                  <a:lnTo>
                    <a:pt x="290" y="262"/>
                  </a:lnTo>
                  <a:lnTo>
                    <a:pt x="299" y="281"/>
                  </a:lnTo>
                  <a:lnTo>
                    <a:pt x="307" y="298"/>
                  </a:lnTo>
                  <a:lnTo>
                    <a:pt x="313" y="317"/>
                  </a:lnTo>
                  <a:lnTo>
                    <a:pt x="319" y="335"/>
                  </a:lnTo>
                  <a:lnTo>
                    <a:pt x="325" y="355"/>
                  </a:lnTo>
                  <a:lnTo>
                    <a:pt x="335" y="393"/>
                  </a:lnTo>
                  <a:lnTo>
                    <a:pt x="342" y="432"/>
                  </a:lnTo>
                  <a:lnTo>
                    <a:pt x="347" y="472"/>
                  </a:lnTo>
                  <a:lnTo>
                    <a:pt x="352" y="511"/>
                  </a:lnTo>
                  <a:lnTo>
                    <a:pt x="356" y="550"/>
                  </a:lnTo>
                  <a:lnTo>
                    <a:pt x="356" y="550"/>
                  </a:lnTo>
                  <a:lnTo>
                    <a:pt x="364" y="615"/>
                  </a:lnTo>
                  <a:lnTo>
                    <a:pt x="364" y="615"/>
                  </a:lnTo>
                  <a:lnTo>
                    <a:pt x="365" y="633"/>
                  </a:lnTo>
                  <a:lnTo>
                    <a:pt x="366" y="650"/>
                  </a:lnTo>
                  <a:lnTo>
                    <a:pt x="365" y="686"/>
                  </a:lnTo>
                  <a:lnTo>
                    <a:pt x="365" y="686"/>
                  </a:lnTo>
                  <a:lnTo>
                    <a:pt x="364" y="723"/>
                  </a:lnTo>
                  <a:lnTo>
                    <a:pt x="364" y="730"/>
                  </a:lnTo>
                  <a:lnTo>
                    <a:pt x="364" y="730"/>
                  </a:lnTo>
                  <a:lnTo>
                    <a:pt x="364" y="751"/>
                  </a:lnTo>
                  <a:lnTo>
                    <a:pt x="363" y="770"/>
                  </a:lnTo>
                  <a:lnTo>
                    <a:pt x="361" y="791"/>
                  </a:lnTo>
                  <a:lnTo>
                    <a:pt x="358" y="800"/>
                  </a:lnTo>
                  <a:lnTo>
                    <a:pt x="355" y="810"/>
                  </a:lnTo>
                  <a:lnTo>
                    <a:pt x="355" y="810"/>
                  </a:lnTo>
                  <a:lnTo>
                    <a:pt x="348" y="839"/>
                  </a:lnTo>
                  <a:lnTo>
                    <a:pt x="341" y="868"/>
                  </a:lnTo>
                  <a:lnTo>
                    <a:pt x="341" y="868"/>
                  </a:lnTo>
                  <a:lnTo>
                    <a:pt x="334" y="897"/>
                  </a:lnTo>
                  <a:lnTo>
                    <a:pt x="325" y="927"/>
                  </a:lnTo>
                  <a:lnTo>
                    <a:pt x="316" y="956"/>
                  </a:lnTo>
                  <a:lnTo>
                    <a:pt x="310" y="971"/>
                  </a:lnTo>
                  <a:lnTo>
                    <a:pt x="304" y="984"/>
                  </a:lnTo>
                  <a:lnTo>
                    <a:pt x="304" y="984"/>
                  </a:lnTo>
                  <a:lnTo>
                    <a:pt x="294" y="1004"/>
                  </a:lnTo>
                  <a:lnTo>
                    <a:pt x="283" y="1022"/>
                  </a:lnTo>
                  <a:lnTo>
                    <a:pt x="271" y="1041"/>
                  </a:lnTo>
                  <a:lnTo>
                    <a:pt x="258" y="1059"/>
                  </a:lnTo>
                  <a:lnTo>
                    <a:pt x="244" y="1078"/>
                  </a:lnTo>
                  <a:lnTo>
                    <a:pt x="228" y="1097"/>
                  </a:lnTo>
                  <a:lnTo>
                    <a:pt x="211" y="1115"/>
                  </a:lnTo>
                  <a:lnTo>
                    <a:pt x="192" y="1135"/>
                  </a:lnTo>
                  <a:lnTo>
                    <a:pt x="192" y="1135"/>
                  </a:lnTo>
                  <a:lnTo>
                    <a:pt x="181" y="1147"/>
                  </a:lnTo>
                  <a:lnTo>
                    <a:pt x="170" y="1160"/>
                  </a:lnTo>
                  <a:lnTo>
                    <a:pt x="170" y="1160"/>
                  </a:lnTo>
                  <a:lnTo>
                    <a:pt x="161" y="1171"/>
                  </a:lnTo>
                  <a:lnTo>
                    <a:pt x="151" y="1181"/>
                  </a:lnTo>
                  <a:lnTo>
                    <a:pt x="139" y="1191"/>
                  </a:lnTo>
                  <a:lnTo>
                    <a:pt x="132" y="1196"/>
                  </a:lnTo>
                  <a:lnTo>
                    <a:pt x="124" y="1200"/>
                  </a:lnTo>
                  <a:lnTo>
                    <a:pt x="124" y="1200"/>
                  </a:lnTo>
                  <a:lnTo>
                    <a:pt x="116" y="1203"/>
                  </a:lnTo>
                  <a:lnTo>
                    <a:pt x="104" y="1207"/>
                  </a:lnTo>
                  <a:lnTo>
                    <a:pt x="104" y="1207"/>
                  </a:lnTo>
                  <a:lnTo>
                    <a:pt x="87" y="1213"/>
                  </a:lnTo>
                  <a:lnTo>
                    <a:pt x="71" y="1221"/>
                  </a:lnTo>
                  <a:lnTo>
                    <a:pt x="65" y="1224"/>
                  </a:lnTo>
                  <a:lnTo>
                    <a:pt x="60" y="1228"/>
                  </a:lnTo>
                  <a:lnTo>
                    <a:pt x="56" y="1231"/>
                  </a:lnTo>
                  <a:lnTo>
                    <a:pt x="53" y="1235"/>
                  </a:lnTo>
                  <a:lnTo>
                    <a:pt x="53" y="1235"/>
                  </a:lnTo>
                  <a:lnTo>
                    <a:pt x="50" y="1240"/>
                  </a:lnTo>
                  <a:lnTo>
                    <a:pt x="47" y="1242"/>
                  </a:lnTo>
                  <a:lnTo>
                    <a:pt x="42" y="1243"/>
                  </a:lnTo>
                  <a:lnTo>
                    <a:pt x="39" y="1244"/>
                  </a:lnTo>
                  <a:lnTo>
                    <a:pt x="39" y="1244"/>
                  </a:lnTo>
                  <a:close/>
                </a:path>
              </a:pathLst>
            </a:custGeom>
            <a:grpFill/>
            <a:ln w="9525">
              <a:solidFill>
                <a:schemeClr val="bg1"/>
              </a:solidFill>
              <a:round/>
            </a:ln>
          </p:spPr>
          <p:txBody>
            <a:bodyPr vert="horz" wrap="square" lIns="121920" tIns="60960" rIns="121920" bIns="60960" numCol="1" anchor="t" anchorCtr="0" compatLnSpc="1"/>
            <a:p>
              <a:endParaRPr lang="zh-CN" altLang="en-US" dirty="0">
                <a:solidFill>
                  <a:schemeClr val="bg1"/>
                </a:solidFill>
                <a:cs typeface="+mn-ea"/>
                <a:sym typeface="+mn-lt"/>
              </a:endParaRPr>
            </a:p>
          </p:txBody>
        </p:sp>
      </p:grpSp>
      <p:sp>
        <p:nvSpPr>
          <p:cNvPr id="78" name="椭圆 31"/>
          <p:cNvSpPr/>
          <p:nvPr>
            <p:custDataLst>
              <p:tags r:id="rId13"/>
            </p:custDataLst>
          </p:nvPr>
        </p:nvSpPr>
        <p:spPr>
          <a:xfrm rot="15654318">
            <a:off x="2326013" y="4704021"/>
            <a:ext cx="891396" cy="88223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bg1"/>
              </a:solidFill>
              <a:cs typeface="+mn-ea"/>
              <a:sym typeface="+mn-lt"/>
            </a:endParaRPr>
          </a:p>
        </p:txBody>
      </p:sp>
      <p:sp>
        <p:nvSpPr>
          <p:cNvPr id="79" name="椭圆 31"/>
          <p:cNvSpPr/>
          <p:nvPr>
            <p:custDataLst>
              <p:tags r:id="rId14"/>
            </p:custDataLst>
          </p:nvPr>
        </p:nvSpPr>
        <p:spPr>
          <a:xfrm rot="15654318">
            <a:off x="6691081" y="4718942"/>
            <a:ext cx="891396" cy="88223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bg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bg1"/>
              </a:solidFill>
              <a:cs typeface="+mn-ea"/>
              <a:sym typeface="+mn-lt"/>
            </a:endParaRPr>
          </a:p>
        </p:txBody>
      </p:sp>
      <p:grpSp>
        <p:nvGrpSpPr>
          <p:cNvPr id="80" name="chenying0907 98"/>
          <p:cNvGrpSpPr/>
          <p:nvPr/>
        </p:nvGrpSpPr>
        <p:grpSpPr bwMode="auto">
          <a:xfrm>
            <a:off x="6975109" y="5026429"/>
            <a:ext cx="324982" cy="295635"/>
            <a:chOff x="7002966" y="4415883"/>
            <a:chExt cx="507443" cy="461687"/>
          </a:xfrm>
        </p:grpSpPr>
        <p:grpSp>
          <p:nvGrpSpPr>
            <p:cNvPr id="81" name="chenying0907 99"/>
            <p:cNvGrpSpPr/>
            <p:nvPr/>
          </p:nvGrpSpPr>
          <p:grpSpPr bwMode="auto">
            <a:xfrm>
              <a:off x="7002966" y="4415883"/>
              <a:ext cx="507443" cy="461687"/>
              <a:chOff x="7002966" y="4415883"/>
              <a:chExt cx="602999" cy="548627"/>
            </a:xfrm>
          </p:grpSpPr>
          <p:sp>
            <p:nvSpPr>
              <p:cNvPr id="82" name="任意多边形 21"/>
              <p:cNvSpPr/>
              <p:nvPr>
                <p:custDataLst>
                  <p:tags r:id="rId15"/>
                </p:custDataLst>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sp>
            <p:nvSpPr>
              <p:cNvPr id="83" name="任意多边形 22"/>
              <p:cNvSpPr/>
              <p:nvPr>
                <p:custDataLst>
                  <p:tags r:id="rId16"/>
                </p:custDataLst>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grpSp>
        <p:sp>
          <p:nvSpPr>
            <p:cNvPr id="84" name="任意多边形 17"/>
            <p:cNvSpPr/>
            <p:nvPr>
              <p:custDataLst>
                <p:tags r:id="rId17"/>
              </p:custDataLst>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sp>
          <p:nvSpPr>
            <p:cNvPr id="85" name="任意多边形 18"/>
            <p:cNvSpPr/>
            <p:nvPr>
              <p:custDataLst>
                <p:tags r:id="rId18"/>
              </p:custDataLst>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sp>
          <p:nvSpPr>
            <p:cNvPr id="86" name="任意多边形 19"/>
            <p:cNvSpPr/>
            <p:nvPr>
              <p:custDataLst>
                <p:tags r:id="rId19"/>
              </p:custDataLst>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sp>
          <p:nvSpPr>
            <p:cNvPr id="87" name="任意多边形 20"/>
            <p:cNvSpPr/>
            <p:nvPr>
              <p:custDataLst>
                <p:tags r:id="rId20"/>
              </p:custDataLst>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bg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grpSp>
      <p:grpSp>
        <p:nvGrpSpPr>
          <p:cNvPr id="88" name="chenying0907 110"/>
          <p:cNvGrpSpPr/>
          <p:nvPr/>
        </p:nvGrpSpPr>
        <p:grpSpPr bwMode="auto">
          <a:xfrm>
            <a:off x="2594447" y="4988205"/>
            <a:ext cx="384212" cy="343710"/>
            <a:chOff x="4577745" y="4336117"/>
            <a:chExt cx="557229" cy="497597"/>
          </a:xfrm>
        </p:grpSpPr>
        <p:sp>
          <p:nvSpPr>
            <p:cNvPr id="89" name="任意多边形 24"/>
            <p:cNvSpPr/>
            <p:nvPr>
              <p:custDataLst>
                <p:tags r:id="rId21"/>
              </p:custDataLst>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sp>
          <p:nvSpPr>
            <p:cNvPr id="90" name="任意多边形 25"/>
            <p:cNvSpPr/>
            <p:nvPr>
              <p:custDataLst>
                <p:tags r:id="rId22"/>
              </p:custDataLst>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grpSp>
      <p:grpSp>
        <p:nvGrpSpPr>
          <p:cNvPr id="91" name="chenying0907 90"/>
          <p:cNvGrpSpPr/>
          <p:nvPr/>
        </p:nvGrpSpPr>
        <p:grpSpPr bwMode="auto">
          <a:xfrm>
            <a:off x="4785125" y="4934837"/>
            <a:ext cx="289322" cy="458390"/>
            <a:chOff x="5844088" y="2600655"/>
            <a:chExt cx="385904" cy="611158"/>
          </a:xfrm>
        </p:grpSpPr>
        <p:grpSp>
          <p:nvGrpSpPr>
            <p:cNvPr id="92" name="chenying0907 91"/>
            <p:cNvGrpSpPr/>
            <p:nvPr/>
          </p:nvGrpSpPr>
          <p:grpSpPr bwMode="auto">
            <a:xfrm rot="8489641">
              <a:off x="6013992" y="2653092"/>
              <a:ext cx="216000" cy="558721"/>
              <a:chOff x="6011031" y="2540000"/>
              <a:chExt cx="242182" cy="626447"/>
            </a:xfrm>
          </p:grpSpPr>
          <p:sp>
            <p:nvSpPr>
              <p:cNvPr id="93" name="任意多边形 12"/>
              <p:cNvSpPr/>
              <p:nvPr>
                <p:custDataLst>
                  <p:tags r:id="rId23"/>
                </p:custDataLst>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sp>
            <p:nvSpPr>
              <p:cNvPr id="94" name="任意多边形 13"/>
              <p:cNvSpPr/>
              <p:nvPr>
                <p:custDataLst>
                  <p:tags r:id="rId24"/>
                </p:custDataLst>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sp>
            <p:nvSpPr>
              <p:cNvPr id="95" name="任意多边形 14"/>
              <p:cNvSpPr/>
              <p:nvPr>
                <p:custDataLst>
                  <p:tags r:id="rId25"/>
                </p:custDataLst>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grpSp>
        <p:sp>
          <p:nvSpPr>
            <p:cNvPr id="96" name="任意多边形 11"/>
            <p:cNvSpPr/>
            <p:nvPr>
              <p:custDataLst>
                <p:tags r:id="rId26"/>
              </p:custDataLst>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endParaRPr lang="zh-CN" altLang="en-US" sz="1600" noProof="1">
                <a:solidFill>
                  <a:schemeClr val="bg1"/>
                </a:solidFill>
                <a:cs typeface="+mn-ea"/>
                <a:sym typeface="+mn-lt"/>
              </a:endParaRPr>
            </a:p>
          </p:txBody>
        </p:sp>
      </p:grpSp>
      <p:sp>
        <p:nvSpPr>
          <p:cNvPr id="97" name="文本框 96"/>
          <p:cNvSpPr txBox="1"/>
          <p:nvPr/>
        </p:nvSpPr>
        <p:spPr>
          <a:xfrm>
            <a:off x="3862070" y="5580380"/>
            <a:ext cx="2654300" cy="583565"/>
          </a:xfrm>
          <a:prstGeom prst="rect">
            <a:avLst/>
          </a:prstGeom>
        </p:spPr>
        <p:txBody>
          <a:bodyPr wrap="square">
            <a:spAutoFit/>
          </a:bodyPr>
          <a:p>
            <a:pPr algn="l"/>
            <a:r>
              <a:rPr lang="zh-CN" altLang="en-US" sz="1600">
                <a:solidFill>
                  <a:schemeClr val="bg1"/>
                </a:solidFill>
                <a:latin typeface="楷体" panose="02010609060101010101" charset="-122"/>
                <a:ea typeface="楷体" panose="02010609060101010101" charset="-122"/>
                <a:cs typeface="楷体" panose="02010609060101010101" charset="-122"/>
              </a:rPr>
              <a:t>（</a:t>
            </a:r>
            <a:r>
              <a:rPr lang="en-US" altLang="zh-CN" sz="1600">
                <a:solidFill>
                  <a:schemeClr val="bg1"/>
                </a:solidFill>
                <a:latin typeface="楷体" panose="02010609060101010101" charset="-122"/>
                <a:ea typeface="楷体" panose="02010609060101010101" charset="-122"/>
                <a:cs typeface="楷体" panose="02010609060101010101" charset="-122"/>
              </a:rPr>
              <a:t>2</a:t>
            </a:r>
            <a:r>
              <a:rPr lang="zh-CN" altLang="en-US" sz="1600">
                <a:solidFill>
                  <a:schemeClr val="bg1"/>
                </a:solidFill>
                <a:latin typeface="楷体" panose="02010609060101010101" charset="-122"/>
                <a:ea typeface="楷体" panose="02010609060101010101" charset="-122"/>
                <a:cs typeface="楷体" panose="02010609060101010101" charset="-122"/>
              </a:rPr>
              <a:t>）协同进行教学设计、教材开发和教育方法开发;</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
        <p:nvSpPr>
          <p:cNvPr id="98" name="文本框 97"/>
          <p:cNvSpPr txBox="1"/>
          <p:nvPr/>
        </p:nvSpPr>
        <p:spPr>
          <a:xfrm>
            <a:off x="6283325" y="5580295"/>
            <a:ext cx="4064000" cy="583565"/>
          </a:xfrm>
          <a:prstGeom prst="rect">
            <a:avLst/>
          </a:prstGeom>
        </p:spPr>
        <p:txBody>
          <a:bodyPr>
            <a:spAutoFit/>
          </a:bodyPr>
          <a:p>
            <a:pPr algn="l"/>
            <a:r>
              <a:rPr lang="zh-CN" altLang="en-US" sz="1600">
                <a:solidFill>
                  <a:schemeClr val="bg1"/>
                </a:solidFill>
                <a:latin typeface="楷体" panose="02010609060101010101" charset="-122"/>
                <a:ea typeface="楷体" panose="02010609060101010101" charset="-122"/>
                <a:cs typeface="楷体" panose="02010609060101010101" charset="-122"/>
              </a:rPr>
              <a:t>（</a:t>
            </a:r>
            <a:r>
              <a:rPr lang="en-US" altLang="zh-CN" sz="1600">
                <a:solidFill>
                  <a:schemeClr val="bg1"/>
                </a:solidFill>
                <a:latin typeface="楷体" panose="02010609060101010101" charset="-122"/>
                <a:ea typeface="楷体" panose="02010609060101010101" charset="-122"/>
                <a:cs typeface="楷体" panose="02010609060101010101" charset="-122"/>
              </a:rPr>
              <a:t>3</a:t>
            </a:r>
            <a:r>
              <a:rPr lang="zh-CN" altLang="en-US" sz="1600">
                <a:solidFill>
                  <a:schemeClr val="bg1"/>
                </a:solidFill>
                <a:latin typeface="楷体" panose="02010609060101010101" charset="-122"/>
                <a:ea typeface="楷体" panose="02010609060101010101" charset="-122"/>
                <a:cs typeface="楷体" panose="02010609060101010101" charset="-122"/>
              </a:rPr>
              <a:t>）观察同事的教学;</a:t>
            </a:r>
            <a:endParaRPr lang="zh-CN" altLang="en-US" sz="1600">
              <a:solidFill>
                <a:schemeClr val="bg1"/>
              </a:solidFill>
              <a:latin typeface="楷体" panose="02010609060101010101" charset="-122"/>
              <a:ea typeface="楷体" panose="02010609060101010101" charset="-122"/>
              <a:cs typeface="楷体" panose="02010609060101010101" charset="-122"/>
            </a:endParaRPr>
          </a:p>
          <a:p>
            <a:pPr algn="l"/>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
        <p:nvSpPr>
          <p:cNvPr id="99" name="文本框 98"/>
          <p:cNvSpPr txBox="1"/>
          <p:nvPr/>
        </p:nvSpPr>
        <p:spPr>
          <a:xfrm>
            <a:off x="8392160" y="5580380"/>
            <a:ext cx="3102610" cy="583565"/>
          </a:xfrm>
          <a:prstGeom prst="rect">
            <a:avLst/>
          </a:prstGeom>
        </p:spPr>
        <p:txBody>
          <a:bodyPr wrap="square">
            <a:spAutoFit/>
          </a:bodyPr>
          <a:p>
            <a:pPr algn="l"/>
            <a:r>
              <a:rPr lang="zh-CN" altLang="en-US" sz="1600">
                <a:solidFill>
                  <a:schemeClr val="bg1"/>
                </a:solidFill>
                <a:latin typeface="楷体" panose="02010609060101010101" charset="-122"/>
                <a:ea typeface="楷体" panose="02010609060101010101" charset="-122"/>
                <a:cs typeface="楷体" panose="02010609060101010101" charset="-122"/>
              </a:rPr>
              <a:t>（</a:t>
            </a:r>
            <a:r>
              <a:rPr lang="en-US" altLang="zh-CN" sz="1600">
                <a:solidFill>
                  <a:schemeClr val="bg1"/>
                </a:solidFill>
                <a:latin typeface="楷体" panose="02010609060101010101" charset="-122"/>
                <a:ea typeface="楷体" panose="02010609060101010101" charset="-122"/>
                <a:cs typeface="楷体" panose="02010609060101010101" charset="-122"/>
              </a:rPr>
              <a:t>4</a:t>
            </a:r>
            <a:r>
              <a:rPr lang="zh-CN" altLang="en-US" sz="1600">
                <a:solidFill>
                  <a:schemeClr val="bg1"/>
                </a:solidFill>
                <a:latin typeface="楷体" panose="02010609060101010101" charset="-122"/>
                <a:ea typeface="楷体" panose="02010609060101010101" charset="-122"/>
                <a:cs typeface="楷体" panose="02010609060101010101" charset="-122"/>
              </a:rPr>
              <a:t>）同事间就新的想法、实践方法等相互授受。</a:t>
            </a:r>
            <a:endParaRPr lang="zh-CN" altLang="en-US" sz="1600">
              <a:solidFill>
                <a:schemeClr val="bg1"/>
              </a:solidFill>
              <a:latin typeface="楷体" panose="02010609060101010101" charset="-122"/>
              <a:ea typeface="楷体" panose="02010609060101010101" charset="-122"/>
              <a:cs typeface="楷体" panose="02010609060101010101" charset="-122"/>
            </a:endParaRPr>
          </a:p>
        </p:txBody>
      </p:sp>
    </p:spTree>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MH" val="20170627103538"/>
  <p:tag name="MH_LIBRARY" val="GRAPHIC"/>
  <p:tag name="MH_TYPE" val="SubTitle"/>
  <p:tag name="MH_ORDER" val="1"/>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MH" val="20170627103538"/>
  <p:tag name="MH_LIBRARY" val="GRAPHIC"/>
  <p:tag name="MH_TYPE" val="Other"/>
  <p:tag name="MH_ORDER" val="1"/>
  <p:tag name="KSO_WM_BEAUTIFY_FLAG" val=""/>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PA" val="v3.0.0"/>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PA" val="v3.0.0"/>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PA" val="v3.0.0"/>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MH" val="20170627103538"/>
  <p:tag name="MH_LIBRARY" val="GRAPHIC"/>
  <p:tag name="MH_TYPE" val="SubTitle"/>
  <p:tag name="MH_ORDER" val="1"/>
  <p:tag name="KSO_WM_BEAUTIFY_FLAG" val=""/>
</p:tagLst>
</file>

<file path=ppt/tags/tag20.xml><?xml version="1.0" encoding="utf-8"?>
<p:tagLst xmlns:p="http://schemas.openxmlformats.org/presentationml/2006/main">
  <p:tag name="KSO_WM_BEAUTIFY_FLAG" val=""/>
  <p:tag name="KSO_WM_UNIT_PLACING_PICTURE_USER_VIEWPORT" val="{&quot;height&quot;:4526.47874015748,&quot;width&quot;:5223.725984251969}"/>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BEAUTIFY_FLAG" val=""/>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
</p:tagLst>
</file>

<file path=ppt/tags/tag237.xml><?xml version="1.0" encoding="utf-8"?>
<p:tagLst xmlns:p="http://schemas.openxmlformats.org/presentationml/2006/main">
  <p:tag name="KSO_WM_BEAUTIFY_FLAG" val=""/>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40.xml><?xml version="1.0" encoding="utf-8"?>
<p:tagLst xmlns:p="http://schemas.openxmlformats.org/presentationml/2006/main">
  <p:tag name="KSO_WM_BEAUTIFY_FLAG" val=""/>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UNIT_PLACING_PICTURE_USER_VIEWPORT" val="{&quot;height&quot;:10800,&quot;width&quot;:19200}"/>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PP_MARK_KEY" val="840c2b7a-042b-4940-a995-26191ef6c510"/>
  <p:tag name="COMMONDATA" val="eyJoZGlkIjoiM2RjNjYzZDA3Mjc5ZWNhNWRlZjQzZDVhYzFkOWU4MzMifQ=="/>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MH" val="20170627103538"/>
  <p:tag name="MH_LIBRARY" val="GRAPHIC"/>
  <p:tag name="MH_TYPE" val="Other"/>
  <p:tag name="MH_ORDER" val="1"/>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70627103538"/>
  <p:tag name="MH_LIBRARY" val="GRAPHIC"/>
  <p:tag name="MH_TYPE" val="SubTitle"/>
  <p:tag name="MH_ORDER" val="1"/>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70627103538"/>
  <p:tag name="MH_LIBRARY" val="GRAPHIC"/>
  <p:tag name="MH_TYPE" val="Other"/>
  <p:tag name="MH_ORDER" val="1"/>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MH" val="20170627103538"/>
  <p:tag name="MH_LIBRARY" val="GRAPHIC"/>
  <p:tag name="MH_TYPE" val="SubTitle"/>
  <p:tag name="MH_ORDER" val="1"/>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MH" val="20170627103538"/>
  <p:tag name="MH_LIBRARY" val="GRAPHIC"/>
  <p:tag name="MH_TYPE" val="Other"/>
  <p:tag name="MH_ORDER" val="1"/>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tkvhdoq">
      <a:majorFont>
        <a:latin typeface="仓耳青禾体-谷力 W05"/>
        <a:ea typeface="仓耳青禾体-谷力 W05"/>
        <a:cs typeface=""/>
      </a:majorFont>
      <a:minorFont>
        <a:latin typeface="仓耳青禾体-谷力 W05"/>
        <a:ea typeface="仓耳青禾体-谷力 W05"/>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tkvhdoq">
      <a:majorFont>
        <a:latin typeface="仓耳青禾体-谷力 W05"/>
        <a:ea typeface="仓耳青禾体-谷力 W05"/>
        <a:cs typeface=""/>
      </a:majorFont>
      <a:minorFont>
        <a:latin typeface="仓耳青禾体-谷力 W05"/>
        <a:ea typeface="仓耳青禾体-谷力 W05"/>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10536</Words>
  <Application>WPS 演示</Application>
  <PresentationFormat>宽屏</PresentationFormat>
  <Paragraphs>340</Paragraphs>
  <Slides>30</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30</vt:i4>
      </vt:variant>
    </vt:vector>
  </HeadingPairs>
  <TitlesOfParts>
    <vt:vector size="41" baseType="lpstr">
      <vt:lpstr>Arial</vt:lpstr>
      <vt:lpstr>宋体</vt:lpstr>
      <vt:lpstr>Wingdings</vt:lpstr>
      <vt:lpstr>微软雅黑</vt:lpstr>
      <vt:lpstr>楷体</vt:lpstr>
      <vt:lpstr>Arial Unicode MS</vt:lpstr>
      <vt:lpstr>仓耳青禾体-谷力 W05</vt:lpstr>
      <vt:lpstr>Anonymous</vt:lpstr>
      <vt:lpstr>Calibri</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黑板</dc:title>
  <dc:creator>第一PPT</dc:creator>
  <cp:keywords>www.1ppt.com</cp:keywords>
  <dc:description>www.1ppt.com</dc:description>
  <cp:lastModifiedBy>thinkpad</cp:lastModifiedBy>
  <cp:revision>36</cp:revision>
  <dcterms:created xsi:type="dcterms:W3CDTF">2023-06-06T06:18:00Z</dcterms:created>
  <dcterms:modified xsi:type="dcterms:W3CDTF">2023-06-16T02:16:49Z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1D59E5CBB9CCE7447AC97E64D8F25C3C_43</vt:lpwstr>
  </property>
  <property fmtid="{D5CDD505-2E9C-101B-9397-08002B2CF9AE}" pid="3" name="KSOProductBuildVer">
    <vt:lpwstr>2052-11.1.0.14309</vt:lpwstr>
  </property>
</Properties>
</file>