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3" r:id="rId3"/>
    <p:sldId id="257" r:id="rId4"/>
    <p:sldId id="258" r:id="rId5"/>
    <p:sldId id="262" r:id="rId6"/>
    <p:sldId id="261" r:id="rId7"/>
    <p:sldId id="259" r:id="rId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2371EF-26D6-4F09-8C57-C2A7F8D78F9E}" type="slidenum">
              <a:rPr lang="zh-CN" altLang="en-US" smtClean="0"/>
              <a:t>‹#›</a:t>
            </a:fld>
            <a:endParaRPr lang="zh-CN" alt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zh-CN" altLang="en-US" smtClean="0"/>
              <a:t>单击此处编辑母版标题样式</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2371EF-26D6-4F09-8C57-C2A7F8D78F9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2371EF-26D6-4F09-8C57-C2A7F8D78F9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2371EF-26D6-4F09-8C57-C2A7F8D78F9E}" type="slidenum">
              <a:rPr lang="zh-CN" altLang="en-US" smtClean="0"/>
              <a:t>‹#›</a:t>
            </a:fld>
            <a:endParaRPr lang="zh-CN" altLang="en-US"/>
          </a:p>
        </p:txBody>
      </p:sp>
      <p:sp>
        <p:nvSpPr>
          <p:cNvPr id="8" name="Title 7"/>
          <p:cNvSpPr>
            <a:spLocks noGrp="1"/>
          </p:cNvSpPr>
          <p:nvPr>
            <p:ph type="title"/>
          </p:nvPr>
        </p:nvSpPr>
        <p:spPr/>
        <p:txBody>
          <a:bodyPr/>
          <a:lstStyle/>
          <a:p>
            <a:r>
              <a:rPr lang="zh-CN" altLang="en-US" smtClean="0"/>
              <a:t>单击此处编辑母版标题样式</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2371EF-26D6-4F09-8C57-C2A7F8D78F9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2371EF-26D6-4F09-8C57-C2A7F8D78F9E}" type="slidenum">
              <a:rPr lang="zh-CN" altLang="en-US" smtClean="0"/>
              <a:t>‹#›</a:t>
            </a:fld>
            <a:endParaRPr lang="zh-CN" altLang="en-US"/>
          </a:p>
        </p:txBody>
      </p:sp>
      <p:sp>
        <p:nvSpPr>
          <p:cNvPr id="8" name="Title 7"/>
          <p:cNvSpPr>
            <a:spLocks noGrp="1"/>
          </p:cNvSpPr>
          <p:nvPr>
            <p:ph type="title"/>
          </p:nvPr>
        </p:nvSpPr>
        <p:spPr/>
        <p:txBody>
          <a:bodyPr/>
          <a:lstStyle/>
          <a:p>
            <a:r>
              <a:rPr lang="zh-CN" altLang="en-US" smtClean="0"/>
              <a:t>单击此处编辑母版标题样式</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zh-CN" altLang="en-US" smtClean="0"/>
              <a:t>单击此处编辑母版文本样式</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82371EF-26D6-4F09-8C57-C2A7F8D78F9E}" type="slidenum">
              <a:rPr lang="zh-CN" altLang="en-US" smtClean="0"/>
              <a:t>‹#›</a:t>
            </a:fld>
            <a:endParaRPr lang="zh-CN" altLang="en-US"/>
          </a:p>
        </p:txBody>
      </p:sp>
      <p:sp>
        <p:nvSpPr>
          <p:cNvPr id="10" name="Title 9"/>
          <p:cNvSpPr>
            <a:spLocks noGrp="1"/>
          </p:cNvSpPr>
          <p:nvPr>
            <p:ph type="title"/>
          </p:nvPr>
        </p:nvSpPr>
        <p:spPr/>
        <p:txBody>
          <a:bodyPr/>
          <a:lstStyle/>
          <a:p>
            <a:r>
              <a:rPr lang="zh-CN" altLang="en-US" smtClean="0"/>
              <a:t>单击此处编辑母版标题样式</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82371EF-26D6-4F09-8C57-C2A7F8D78F9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82371EF-26D6-4F09-8C57-C2A7F8D78F9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2371EF-26D6-4F09-8C57-C2A7F8D78F9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9F4D3B0-39E5-4EAF-B27B-6801C8675860}" type="datetimeFigureOut">
              <a:rPr lang="zh-CN" altLang="en-US" smtClean="0"/>
              <a:t>2018/9/20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2371EF-26D6-4F09-8C57-C2A7F8D78F9E}" type="slidenum">
              <a:rPr lang="zh-CN" altLang="en-US" smtClean="0"/>
              <a:t>‹#›</a:t>
            </a:fld>
            <a:endParaRPr lang="zh-CN" alt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zh-CN" altLang="en-US" smtClean="0"/>
              <a:t>单击此处编辑母版标题样式</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89F4D3B0-39E5-4EAF-B27B-6801C8675860}" type="datetimeFigureOut">
              <a:rPr lang="zh-CN" altLang="en-US" smtClean="0"/>
              <a:t>2018/9/20</a:t>
            </a:fld>
            <a:endParaRPr lang="zh-CN" alt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zh-CN" alt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82371EF-26D6-4F09-8C57-C2A7F8D78F9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7b95ab7eb09a45428b5d4c9a5877e7e2_30.mp4"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9095" y="2209800"/>
            <a:ext cx="3636085" cy="1291208"/>
          </a:xfrm>
        </p:spPr>
        <p:txBody>
          <a:bodyPr>
            <a:normAutofit/>
          </a:bodyPr>
          <a:lstStyle/>
          <a:p>
            <a:pPr algn="ctr"/>
            <a:r>
              <a:rPr lang="zh-CN" altLang="en-US" sz="4400" dirty="0" smtClean="0"/>
              <a:t>巡检机器人</a:t>
            </a:r>
            <a:endParaRPr lang="zh-CN" altLang="en-US" sz="4400" dirty="0"/>
          </a:p>
        </p:txBody>
      </p:sp>
      <p:pic>
        <p:nvPicPr>
          <p:cNvPr id="5" name="内容占位符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63888" y="4005064"/>
            <a:ext cx="4016375" cy="2674905"/>
          </a:xfrm>
        </p:spPr>
      </p:pic>
      <p:sp>
        <p:nvSpPr>
          <p:cNvPr id="4" name="文本占位符 3"/>
          <p:cNvSpPr>
            <a:spLocks noGrp="1"/>
          </p:cNvSpPr>
          <p:nvPr>
            <p:ph type="body" sz="half" idx="2"/>
          </p:nvPr>
        </p:nvSpPr>
        <p:spPr/>
        <p:txBody>
          <a:bodyPr>
            <a:normAutofit/>
          </a:bodyPr>
          <a:lstStyle/>
          <a:p>
            <a:endParaRPr lang="en-US" altLang="zh-CN" dirty="0" smtClean="0"/>
          </a:p>
          <a:p>
            <a:endParaRPr lang="en-US" altLang="zh-CN" dirty="0"/>
          </a:p>
          <a:p>
            <a:endParaRPr lang="en-US" altLang="zh-CN" dirty="0" smtClean="0"/>
          </a:p>
          <a:p>
            <a:endParaRPr lang="en-US" altLang="zh-CN" dirty="0"/>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4088" y="332656"/>
            <a:ext cx="3312368" cy="3101915"/>
          </a:xfrm>
          <a:prstGeom prst="rect">
            <a:avLst/>
          </a:prstGeom>
        </p:spPr>
      </p:pic>
    </p:spTree>
    <p:extLst>
      <p:ext uri="{BB962C8B-B14F-4D97-AF65-F5344CB8AC3E}">
        <p14:creationId xmlns:p14="http://schemas.microsoft.com/office/powerpoint/2010/main" val="76072572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ircle(in)">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机电一体化产品</a:t>
            </a:r>
            <a:endParaRPr lang="zh-CN" altLang="en-US" dirty="0"/>
          </a:p>
        </p:txBody>
      </p:sp>
      <p:sp>
        <p:nvSpPr>
          <p:cNvPr id="3" name="内容占位符 2"/>
          <p:cNvSpPr>
            <a:spLocks noGrp="1"/>
          </p:cNvSpPr>
          <p:nvPr>
            <p:ph sz="quarter" idx="13"/>
          </p:nvPr>
        </p:nvSpPr>
        <p:spPr/>
        <p:txBody>
          <a:bodyPr>
            <a:normAutofit lnSpcReduction="10000"/>
          </a:bodyPr>
          <a:lstStyle/>
          <a:p>
            <a:r>
              <a:rPr lang="zh-CN" altLang="en-US" dirty="0" smtClean="0"/>
              <a:t>     机电</a:t>
            </a:r>
            <a:r>
              <a:rPr lang="zh-CN" altLang="en-US" dirty="0"/>
              <a:t>一体化发展到现在已经成为一门有着自身体系的学科，随着科学技术的不断发展，还将被赋予 更多更新的内容。但其基本特征可概括为：机电一体化是从系统的观点出发，综合运用机械技术、微电子技术、自动控制技术、计算机技术、信息技术、传感测控技 术及电力电子技术，根据系统功能目标要求，合理配置与布局各功能单元，在多功能、高质量、高可靠性、低能耗的意义上实现特定功能价值，并使整个系统最优化 的系统工程技术。</a:t>
            </a:r>
          </a:p>
          <a:p>
            <a:endParaRPr lang="zh-CN" altLang="en-US" dirty="0"/>
          </a:p>
        </p:txBody>
      </p:sp>
    </p:spTree>
    <p:extLst>
      <p:ext uri="{BB962C8B-B14F-4D97-AF65-F5344CB8AC3E}">
        <p14:creationId xmlns:p14="http://schemas.microsoft.com/office/powerpoint/2010/main" val="261273489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产品功能</a:t>
            </a:r>
            <a:endParaRPr lang="zh-CN" altLang="en-US" dirty="0"/>
          </a:p>
        </p:txBody>
      </p:sp>
      <p:sp>
        <p:nvSpPr>
          <p:cNvPr id="3" name="内容占位符 2"/>
          <p:cNvSpPr>
            <a:spLocks noGrp="1"/>
          </p:cNvSpPr>
          <p:nvPr>
            <p:ph idx="1"/>
          </p:nvPr>
        </p:nvSpPr>
        <p:spPr/>
        <p:txBody>
          <a:bodyPr>
            <a:normAutofit/>
          </a:bodyPr>
          <a:lstStyle/>
          <a:p>
            <a:r>
              <a:rPr lang="zh-CN" altLang="en-US" sz="4400" dirty="0" smtClean="0">
                <a:solidFill>
                  <a:srgbClr val="FFC000"/>
                </a:solidFill>
                <a:hlinkClick r:id="rId2" action="ppaction://hlinkfile"/>
              </a:rPr>
              <a:t>巡检和灭火</a:t>
            </a:r>
            <a:endParaRPr lang="zh-CN" altLang="en-US" sz="4400" dirty="0">
              <a:solidFill>
                <a:srgbClr val="FFC000"/>
              </a:solidFill>
            </a:endParaRPr>
          </a:p>
        </p:txBody>
      </p:sp>
      <p:sp>
        <p:nvSpPr>
          <p:cNvPr id="4" name="文本占位符 3"/>
          <p:cNvSpPr>
            <a:spLocks noGrp="1"/>
          </p:cNvSpPr>
          <p:nvPr>
            <p:ph type="body" sz="half" idx="2"/>
          </p:nvPr>
        </p:nvSpPr>
        <p:spPr/>
        <p:txBody>
          <a:bodyPr>
            <a:normAutofit/>
          </a:bodyPr>
          <a:lstStyle/>
          <a:p>
            <a:r>
              <a:rPr lang="zh-CN" altLang="en-US" sz="1800" dirty="0" smtClean="0"/>
              <a:t>既可以通过自建地图规划巡检路径，又可以进行</a:t>
            </a:r>
            <a:r>
              <a:rPr lang="en-US" altLang="zh-CN" sz="1800" dirty="0" smtClean="0"/>
              <a:t>360°</a:t>
            </a:r>
            <a:r>
              <a:rPr lang="zh-CN" altLang="en-US" sz="1800" dirty="0" smtClean="0"/>
              <a:t>的全方位视频监控，可同时进行热成像、高清摄像、声音、温度、湿度、烟雾、光照等信息采集。</a:t>
            </a:r>
            <a:endParaRPr lang="zh-CN" altLang="en-US" sz="1800" dirty="0"/>
          </a:p>
        </p:txBody>
      </p:sp>
    </p:spTree>
    <p:extLst>
      <p:ext uri="{BB962C8B-B14F-4D97-AF65-F5344CB8AC3E}">
        <p14:creationId xmlns:p14="http://schemas.microsoft.com/office/powerpoint/2010/main" val="3318563821"/>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机械装置</a:t>
            </a:r>
            <a:endParaRPr lang="zh-CN" altLang="en-US" dirty="0"/>
          </a:p>
        </p:txBody>
      </p:sp>
      <p:sp>
        <p:nvSpPr>
          <p:cNvPr id="3" name="内容占位符 2"/>
          <p:cNvSpPr>
            <a:spLocks noGrp="1"/>
          </p:cNvSpPr>
          <p:nvPr>
            <p:ph sz="quarter" idx="13"/>
          </p:nvPr>
        </p:nvSpPr>
        <p:spPr/>
        <p:txBody>
          <a:bodyPr>
            <a:normAutofit/>
          </a:bodyPr>
          <a:lstStyle/>
          <a:p>
            <a:r>
              <a:rPr lang="zh-CN" altLang="en-US" dirty="0" smtClean="0"/>
              <a:t>       即</a:t>
            </a:r>
            <a:r>
              <a:rPr lang="zh-CN" altLang="en-US" dirty="0"/>
              <a:t>机器人本体，其臂部一般采用空间开链</a:t>
            </a:r>
            <a:r>
              <a:rPr lang="zh-CN" altLang="en-US" dirty="0">
                <a:solidFill>
                  <a:srgbClr val="FF0000"/>
                </a:solidFill>
              </a:rPr>
              <a:t>连杆机构</a:t>
            </a:r>
            <a:r>
              <a:rPr lang="zh-CN" altLang="en-US" dirty="0"/>
              <a:t>，其中的</a:t>
            </a:r>
            <a:r>
              <a:rPr lang="zh-CN" altLang="en-US" dirty="0">
                <a:solidFill>
                  <a:srgbClr val="FF0000"/>
                </a:solidFill>
              </a:rPr>
              <a:t>运动副</a:t>
            </a:r>
            <a:r>
              <a:rPr lang="zh-CN" altLang="en-US" dirty="0"/>
              <a:t>（转动副或移动副）常称为关节，关节个数通常即为机器人的自由度数。根据关节配置型式和运动坐标形式的不同，机器人执行机构可分为直角坐标式、圆柱坐标式、极坐标式和关节坐标式等类型</a:t>
            </a:r>
            <a:r>
              <a:rPr lang="zh-CN" altLang="en-US" dirty="0" smtClean="0"/>
              <a:t>。</a:t>
            </a:r>
            <a:endParaRPr lang="en-US" altLang="zh-CN" dirty="0" smtClean="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3429000"/>
            <a:ext cx="2778342" cy="2646040"/>
          </a:xfrm>
          <a:prstGeom prst="rect">
            <a:avLst/>
          </a:prstGeom>
        </p:spPr>
      </p:pic>
    </p:spTree>
    <p:extLst>
      <p:ext uri="{BB962C8B-B14F-4D97-AF65-F5344CB8AC3E}">
        <p14:creationId xmlns:p14="http://schemas.microsoft.com/office/powerpoint/2010/main" val="1893961449"/>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电子装置</a:t>
            </a:r>
            <a:endParaRPr lang="zh-CN" altLang="en-US" dirty="0"/>
          </a:p>
        </p:txBody>
      </p:sp>
      <p:sp>
        <p:nvSpPr>
          <p:cNvPr id="2" name="内容占位符 1"/>
          <p:cNvSpPr>
            <a:spLocks noGrp="1"/>
          </p:cNvSpPr>
          <p:nvPr>
            <p:ph sz="quarter" idx="13"/>
          </p:nvPr>
        </p:nvSpPr>
        <p:spPr/>
        <p:txBody>
          <a:bodyPr/>
          <a:lstStyle/>
          <a:p>
            <a:r>
              <a:rPr lang="zh-CN" altLang="en-US" dirty="0" smtClean="0"/>
              <a:t>       是</a:t>
            </a:r>
            <a:r>
              <a:rPr lang="zh-CN" altLang="en-US" dirty="0"/>
              <a:t>驱使执行机构运动的机构，按照控制系统发出的指令信号，借助于动力元件使机器人进行动作。它输入的是电信号，输出的是线、角位移量。机器人使用的驱动装置主要是电力驱动装置，如</a:t>
            </a:r>
            <a:r>
              <a:rPr lang="zh-CN" altLang="en-US" dirty="0">
                <a:solidFill>
                  <a:srgbClr val="FF0000"/>
                </a:solidFill>
              </a:rPr>
              <a:t>步进电机</a:t>
            </a:r>
            <a:r>
              <a:rPr lang="zh-CN" altLang="en-US" dirty="0"/>
              <a:t>、</a:t>
            </a:r>
            <a:r>
              <a:rPr lang="zh-CN" altLang="en-US" dirty="0">
                <a:solidFill>
                  <a:srgbClr val="FF0000"/>
                </a:solidFill>
              </a:rPr>
              <a:t>伺服电机</a:t>
            </a:r>
            <a:r>
              <a:rPr lang="zh-CN" altLang="en-US" dirty="0"/>
              <a:t>等，此外也有采用</a:t>
            </a:r>
            <a:r>
              <a:rPr lang="zh-CN" altLang="en-US" dirty="0">
                <a:solidFill>
                  <a:srgbClr val="FF0000"/>
                </a:solidFill>
              </a:rPr>
              <a:t>液压</a:t>
            </a:r>
            <a:r>
              <a:rPr lang="zh-CN" altLang="en-US" dirty="0"/>
              <a:t>、</a:t>
            </a:r>
            <a:r>
              <a:rPr lang="zh-CN" altLang="en-US" dirty="0">
                <a:solidFill>
                  <a:srgbClr val="FF0000"/>
                </a:solidFill>
              </a:rPr>
              <a:t>气动</a:t>
            </a:r>
            <a:r>
              <a:rPr lang="zh-CN" altLang="en-US" dirty="0"/>
              <a:t>等驱动装置。</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3212976"/>
            <a:ext cx="3800475" cy="2828925"/>
          </a:xfrm>
          <a:prstGeom prst="rect">
            <a:avLst/>
          </a:prstGeom>
        </p:spPr>
      </p:pic>
    </p:spTree>
    <p:extLst>
      <p:ext uri="{BB962C8B-B14F-4D97-AF65-F5344CB8AC3E}">
        <p14:creationId xmlns:p14="http://schemas.microsoft.com/office/powerpoint/2010/main" val="3854028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控制部分</a:t>
            </a:r>
            <a:endParaRPr lang="zh-CN" altLang="en-US" dirty="0"/>
          </a:p>
        </p:txBody>
      </p:sp>
      <p:sp>
        <p:nvSpPr>
          <p:cNvPr id="2" name="内容占位符 1"/>
          <p:cNvSpPr>
            <a:spLocks noGrp="1"/>
          </p:cNvSpPr>
          <p:nvPr>
            <p:ph sz="quarter" idx="13"/>
          </p:nvPr>
        </p:nvSpPr>
        <p:spPr/>
        <p:txBody>
          <a:bodyPr>
            <a:normAutofit lnSpcReduction="10000"/>
          </a:bodyPr>
          <a:lstStyle/>
          <a:p>
            <a:r>
              <a:rPr lang="zh-CN" altLang="en-US" dirty="0" smtClean="0"/>
              <a:t>       一</a:t>
            </a:r>
            <a:r>
              <a:rPr lang="zh-CN" altLang="en-US" dirty="0"/>
              <a:t>种是集中式控制，即机器人的全部控制由一台微型计算机完成。另一种是分散（级）式控制，即采用多台微机来分担机器人的控制，如当采用上、下两级微机共同完成机器人的控制时，主机常用于负责系统的管理、通讯、运动学和动力学计算，并向下级微机发送指令信息；作为下级从机，各关节分别对应一个</a:t>
            </a:r>
            <a:r>
              <a:rPr lang="en-US" altLang="zh-CN" dirty="0"/>
              <a:t>CPU</a:t>
            </a:r>
            <a:r>
              <a:rPr lang="zh-CN" altLang="en-US" dirty="0"/>
              <a:t>，进行</a:t>
            </a:r>
            <a:r>
              <a:rPr lang="zh-CN" altLang="en-US" dirty="0">
                <a:solidFill>
                  <a:srgbClr val="FF0000"/>
                </a:solidFill>
              </a:rPr>
              <a:t>插补运算</a:t>
            </a:r>
            <a:r>
              <a:rPr lang="zh-CN" altLang="en-US" dirty="0"/>
              <a:t>和</a:t>
            </a:r>
            <a:r>
              <a:rPr lang="zh-CN" altLang="en-US" dirty="0">
                <a:solidFill>
                  <a:srgbClr val="FF0000"/>
                </a:solidFill>
              </a:rPr>
              <a:t>伺服控制处理</a:t>
            </a:r>
            <a:r>
              <a:rPr lang="zh-CN" altLang="en-US" dirty="0"/>
              <a:t>，实现给定的运动，并向主机反馈信息。根据作业任务要求的不同，机器人的控制方式又可分为</a:t>
            </a:r>
            <a:r>
              <a:rPr lang="zh-CN" altLang="en-US" dirty="0">
                <a:solidFill>
                  <a:srgbClr val="FF0000"/>
                </a:solidFill>
              </a:rPr>
              <a:t>点位控制</a:t>
            </a:r>
            <a:r>
              <a:rPr lang="zh-CN" altLang="en-US" dirty="0"/>
              <a:t>、</a:t>
            </a:r>
            <a:r>
              <a:rPr lang="zh-CN" altLang="en-US" dirty="0">
                <a:solidFill>
                  <a:srgbClr val="FF0000"/>
                </a:solidFill>
              </a:rPr>
              <a:t>连续轨迹控制</a:t>
            </a:r>
            <a:r>
              <a:rPr lang="zh-CN" altLang="en-US" dirty="0"/>
              <a:t>和</a:t>
            </a:r>
            <a:r>
              <a:rPr lang="zh-CN" altLang="en-US" dirty="0">
                <a:solidFill>
                  <a:srgbClr val="FF0000"/>
                </a:solidFill>
              </a:rPr>
              <a:t>力（力矩）控制。</a:t>
            </a:r>
          </a:p>
        </p:txBody>
      </p:sp>
    </p:spTree>
    <p:extLst>
      <p:ext uri="{BB962C8B-B14F-4D97-AF65-F5344CB8AC3E}">
        <p14:creationId xmlns:p14="http://schemas.microsoft.com/office/powerpoint/2010/main" val="240575000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机械装置运动形式</a:t>
            </a:r>
            <a:endParaRPr lang="zh-CN" altLang="en-US" dirty="0"/>
          </a:p>
        </p:txBody>
      </p:sp>
      <p:sp>
        <p:nvSpPr>
          <p:cNvPr id="3" name="内容占位符 2"/>
          <p:cNvSpPr>
            <a:spLocks noGrp="1"/>
          </p:cNvSpPr>
          <p:nvPr>
            <p:ph sz="quarter" idx="13"/>
          </p:nvPr>
        </p:nvSpPr>
        <p:spPr/>
        <p:txBody>
          <a:bodyPr/>
          <a:lstStyle/>
          <a:p>
            <a:r>
              <a:rPr lang="zh-CN" altLang="en-US" dirty="0" smtClean="0"/>
              <a:t>旋转运动</a:t>
            </a:r>
            <a:r>
              <a:rPr lang="zh-CN" altLang="en-US" dirty="0" smtClean="0"/>
              <a:t>：执行机构两侧的驱动轮反方向旋转可改变巡检机器人的角度实现转弯功能。头部可随机电控制系统实现同一平面内固定角度旋转。</a:t>
            </a:r>
            <a:endParaRPr lang="en-US" altLang="zh-CN" dirty="0" smtClean="0"/>
          </a:p>
          <a:p>
            <a:endParaRPr lang="en-US" altLang="zh-CN" dirty="0" smtClean="0"/>
          </a:p>
          <a:p>
            <a:endParaRPr lang="en-US" altLang="zh-CN" dirty="0"/>
          </a:p>
          <a:p>
            <a:pPr marL="45720" indent="0">
              <a:buNone/>
            </a:pPr>
            <a:r>
              <a:rPr lang="en-US" altLang="zh-CN" dirty="0"/>
              <a:t> </a:t>
            </a:r>
            <a:r>
              <a:rPr lang="zh-CN" altLang="en-US" dirty="0" smtClean="0"/>
              <a:t>往复</a:t>
            </a:r>
            <a:r>
              <a:rPr lang="zh-CN" altLang="en-US" dirty="0" smtClean="0"/>
              <a:t>运动</a:t>
            </a:r>
            <a:r>
              <a:rPr lang="zh-CN" altLang="en-US" dirty="0" smtClean="0"/>
              <a:t>：机器人的头部可以上下往复</a:t>
            </a:r>
            <a:r>
              <a:rPr lang="en-US" altLang="zh-CN" dirty="0" smtClean="0"/>
              <a:t>45°</a:t>
            </a:r>
            <a:r>
              <a:rPr lang="zh-CN" altLang="en-US" dirty="0" smtClean="0"/>
              <a:t>左右。增加更大的视野范围。</a:t>
            </a:r>
            <a:endParaRPr lang="en-US" altLang="zh-CN" dirty="0" smtClean="0"/>
          </a:p>
        </p:txBody>
      </p:sp>
    </p:spTree>
    <p:extLst>
      <p:ext uri="{BB962C8B-B14F-4D97-AF65-F5344CB8AC3E}">
        <p14:creationId xmlns:p14="http://schemas.microsoft.com/office/powerpoint/2010/main" val="1991589946"/>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气流">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气流">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气流">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205</TotalTime>
  <Words>492</Words>
  <Application>Microsoft Office PowerPoint</Application>
  <PresentationFormat>全屏显示(4:3)</PresentationFormat>
  <Paragraphs>19</Paragraphs>
  <Slides>7</Slides>
  <Notes>0</Notes>
  <HiddenSlides>0</HiddenSlides>
  <MMClips>0</MMClips>
  <ScaleCrop>false</ScaleCrop>
  <HeadingPairs>
    <vt:vector size="4" baseType="variant">
      <vt:variant>
        <vt:lpstr>主题</vt:lpstr>
      </vt:variant>
      <vt:variant>
        <vt:i4>1</vt:i4>
      </vt:variant>
      <vt:variant>
        <vt:lpstr>幻灯片标题</vt:lpstr>
      </vt:variant>
      <vt:variant>
        <vt:i4>7</vt:i4>
      </vt:variant>
    </vt:vector>
  </HeadingPairs>
  <TitlesOfParts>
    <vt:vector size="8" baseType="lpstr">
      <vt:lpstr>气流</vt:lpstr>
      <vt:lpstr>巡检机器人</vt:lpstr>
      <vt:lpstr>机电一体化产品</vt:lpstr>
      <vt:lpstr>产品功能</vt:lpstr>
      <vt:lpstr>机械装置</vt:lpstr>
      <vt:lpstr>电子装置</vt:lpstr>
      <vt:lpstr>控制部分</vt:lpstr>
      <vt:lpstr>机械装置运动形式</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巡检机器人</dc:title>
  <dc:creator>China</dc:creator>
  <cp:lastModifiedBy>China</cp:lastModifiedBy>
  <cp:revision>14</cp:revision>
  <dcterms:created xsi:type="dcterms:W3CDTF">2018-09-19T13:55:44Z</dcterms:created>
  <dcterms:modified xsi:type="dcterms:W3CDTF">2018-09-19T17:22:09Z</dcterms:modified>
</cp:coreProperties>
</file>