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30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02872-DF22-4BDA-855B-57DE78179A7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1AA28-4DB3-4B80-BA1E-60B1CE5D1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FF017-BE0A-4EC0-A1C7-30B738494D1A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22860-71C8-4E01-87F5-98A2059C74E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76536" y="260648"/>
            <a:ext cx="8420100" cy="1470025"/>
          </a:xfrm>
        </p:spPr>
        <p:txBody>
          <a:bodyPr/>
          <a:lstStyle/>
          <a:p>
            <a:r>
              <a:rPr lang="zh-CN" altLang="en-US" dirty="0"/>
              <a:t>机电一体化</a:t>
            </a:r>
            <a:r>
              <a:rPr lang="zh-CN" altLang="en-US" dirty="0" smtClean="0"/>
              <a:t>基本概念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96616" y="1844824"/>
            <a:ext cx="6934200" cy="17526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 algn="l"/>
            <a:r>
              <a:rPr lang="zh-CN" altLang="en-US" dirty="0" smtClean="0">
                <a:solidFill>
                  <a:schemeClr val="tx1"/>
                </a:solidFill>
              </a:rPr>
              <a:t>机</a:t>
            </a:r>
            <a:r>
              <a:rPr lang="zh-CN" altLang="en-US" dirty="0">
                <a:solidFill>
                  <a:schemeClr val="tx1"/>
                </a:solidFill>
              </a:rPr>
              <a:t>电一体</a:t>
            </a:r>
            <a:r>
              <a:rPr lang="zh-CN" altLang="en-US" dirty="0" smtClean="0">
                <a:solidFill>
                  <a:schemeClr val="tx1"/>
                </a:solidFill>
              </a:rPr>
              <a:t>化技术：从系统的观点出发，将机械技术，微电子技术，信息技术，控制技术等在系统工程基础上有机的加以综合，以实现整个系统最佳化的一门新科学技术。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992560" y="1916832"/>
            <a:ext cx="360040" cy="360040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96616" y="4149080"/>
            <a:ext cx="705678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/>
              <a:t>机电一体化不是机械与电子简单的叠加，而是在信息论，控制论和系统论的基础上建立起来的应用技</a:t>
            </a:r>
            <a:r>
              <a:rPr lang="zh-CN" altLang="en-US" sz="2700" dirty="0" smtClean="0"/>
              <a:t>术。</a:t>
            </a:r>
            <a:endParaRPr lang="zh-CN" altLang="en-US" sz="2700" dirty="0"/>
          </a:p>
        </p:txBody>
      </p:sp>
      <p:sp>
        <p:nvSpPr>
          <p:cNvPr id="7" name="右箭头 6"/>
          <p:cNvSpPr/>
          <p:nvPr/>
        </p:nvSpPr>
        <p:spPr>
          <a:xfrm>
            <a:off x="1064568" y="4221088"/>
            <a:ext cx="360040" cy="360040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</a:t>
            </a:r>
            <a:r>
              <a:rPr lang="zh-CN" altLang="en-US" dirty="0" smtClean="0"/>
              <a:t>组以自动波轮洗衣机为例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2640" y="1844825"/>
            <a:ext cx="5256584" cy="20882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全自动洗衣机功能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全自</a:t>
            </a:r>
            <a:r>
              <a:rPr lang="zh-CN" altLang="en-US" dirty="0" smtClean="0"/>
              <a:t>动洗衣机结构组成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全自</a:t>
            </a:r>
            <a:r>
              <a:rPr lang="zh-CN" altLang="en-US" dirty="0" smtClean="0"/>
              <a:t>动洗衣机工作原理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endParaRPr lang="zh-CN" altLang="en-US" dirty="0"/>
          </a:p>
        </p:txBody>
      </p:sp>
      <p:pic>
        <p:nvPicPr>
          <p:cNvPr id="4" name="图片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1152" y="2276872"/>
            <a:ext cx="3384376" cy="4176464"/>
          </a:xfrm>
          <a:prstGeom prst="rect">
            <a:avLst/>
          </a:prstGeom>
        </p:spPr>
      </p:pic>
      <p:pic>
        <p:nvPicPr>
          <p:cNvPr id="5" name="图片 4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504" y="3861048"/>
            <a:ext cx="2251363" cy="2250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功能介绍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随着社会经济的发展和科学技术水平的提高，家庭电器全自动化成为必然的发展趋势。全自动洗衣机的产生极大的方便了人们的生活</a:t>
            </a:r>
            <a:r>
              <a:rPr lang="zh-CN" altLang="zh-CN" dirty="0" smtClean="0"/>
              <a:t>。</a:t>
            </a:r>
            <a:r>
              <a:rPr lang="zh-CN" altLang="zh-CN" dirty="0"/>
              <a:t>洗衣机的工作流程由</a:t>
            </a:r>
            <a:r>
              <a:rPr lang="zh-CN" altLang="zh-CN" b="1" dirty="0"/>
              <a:t>进水</a:t>
            </a:r>
            <a:r>
              <a:rPr lang="zh-CN" altLang="zh-CN" dirty="0"/>
              <a:t>，</a:t>
            </a:r>
            <a:r>
              <a:rPr lang="zh-CN" altLang="zh-CN" b="1" dirty="0"/>
              <a:t>洗衣</a:t>
            </a:r>
            <a:r>
              <a:rPr lang="zh-CN" altLang="zh-CN" dirty="0"/>
              <a:t>，</a:t>
            </a:r>
            <a:r>
              <a:rPr lang="zh-CN" altLang="zh-CN" b="1" dirty="0"/>
              <a:t>排水</a:t>
            </a:r>
            <a:r>
              <a:rPr lang="zh-CN" altLang="zh-CN" dirty="0"/>
              <a:t>，和</a:t>
            </a:r>
            <a:r>
              <a:rPr lang="zh-CN" altLang="zh-CN" b="1" dirty="0"/>
              <a:t>脱水</a:t>
            </a:r>
            <a:r>
              <a:rPr lang="zh-CN" altLang="zh-CN" dirty="0"/>
              <a:t>四个过程组成。在半自动洗衣机中，这四个过程分别用相应的按扭开关来控制。全自动洗衣机中</a:t>
            </a:r>
            <a:r>
              <a:rPr lang="zh-CN" altLang="zh-CN" dirty="0" smtClean="0"/>
              <a:t>，这</a:t>
            </a:r>
            <a:r>
              <a:rPr lang="zh-CN" altLang="zh-CN" dirty="0"/>
              <a:t>四个过程可做到全自动依次运行，直至洗衣结束。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机构组成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0472" y="1412776"/>
            <a:ext cx="4673724" cy="452596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机械支持系统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箱体，吊杆，面架</a:t>
            </a:r>
            <a:endParaRPr lang="en-US" altLang="zh-CN" dirty="0" smtClean="0"/>
          </a:p>
          <a:p>
            <a:r>
              <a:rPr lang="zh-CN" altLang="en-US" dirty="0"/>
              <a:t>电子控</a:t>
            </a:r>
            <a:r>
              <a:rPr lang="zh-CN" altLang="en-US" dirty="0" smtClean="0"/>
              <a:t>制系统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程序控制器（控制洗衣机整个工作过程），传感器（控制水位），安全开关（控制开盖和脱偏），进水阀和牵引器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8984" y="1340768"/>
            <a:ext cx="48962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76536" y="764704"/>
            <a:ext cx="4968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/>
              <a:t>洗涤脱水系统</a:t>
            </a:r>
            <a:r>
              <a:rPr lang="en-US" altLang="zh-CN" sz="3200" dirty="0"/>
              <a:t>——</a:t>
            </a:r>
            <a:r>
              <a:rPr lang="zh-CN" altLang="en-US" sz="3200" dirty="0"/>
              <a:t>内桶，外桶，波轮</a:t>
            </a:r>
            <a:endParaRPr lang="en-US" altLang="zh-CN" sz="3200" dirty="0"/>
          </a:p>
          <a:p>
            <a:r>
              <a:rPr lang="zh-CN" altLang="en-US" sz="3200" dirty="0"/>
              <a:t>传递系统</a:t>
            </a:r>
            <a:r>
              <a:rPr lang="en-US" altLang="zh-CN" sz="3200" dirty="0"/>
              <a:t>——</a:t>
            </a:r>
            <a:r>
              <a:rPr lang="zh-CN" altLang="en-US" sz="3200" dirty="0"/>
              <a:t>电动机（洗衣机动力来源），离合器（主要完成洗涤和脱水的动力切换和减速），三角带（将动力传给离合器），电容，进水阀，排水阀，排水管</a:t>
            </a:r>
            <a:endParaRPr lang="en-US" altLang="zh-CN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5048" y="980728"/>
            <a:ext cx="39433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5128" y="2348880"/>
            <a:ext cx="36195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工作原理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95300" y="1600201"/>
            <a:ext cx="5753844" cy="4525963"/>
          </a:xfrm>
        </p:spPr>
        <p:txBody>
          <a:bodyPr>
            <a:normAutofit fontScale="55000" lnSpcReduction="20000"/>
          </a:bodyPr>
          <a:lstStyle/>
          <a:p>
            <a:r>
              <a:rPr lang="zh-CN" altLang="zh-CN" dirty="0"/>
              <a:t>波轮式全自动洗衣机，其机械原理是用普通电机通过皮带传动带动离合器工作，以实现洗衣和脱水</a:t>
            </a:r>
            <a:r>
              <a:rPr lang="zh-CN" altLang="zh-CN" dirty="0" smtClean="0"/>
              <a:t>。</a:t>
            </a:r>
            <a:r>
              <a:rPr lang="zh-CN" altLang="zh-CN" dirty="0"/>
              <a:t>波轮式全自动洗衣机的机械结构如图</a:t>
            </a:r>
            <a:r>
              <a:rPr lang="en-US" altLang="zh-CN" dirty="0"/>
              <a:t>1</a:t>
            </a:r>
            <a:r>
              <a:rPr lang="zh-CN" altLang="zh-CN" dirty="0"/>
              <a:t>所示，它主要由储水桶、脱水桶、波轮、平衡块、牵引器、离合器、电机、皮带、及其连接各个部件的安装底板等部分组成。工作原理是</a:t>
            </a:r>
            <a:r>
              <a:rPr lang="en-US" altLang="zh-CN" dirty="0"/>
              <a:t>;</a:t>
            </a:r>
            <a:endParaRPr lang="zh-CN" altLang="zh-CN" dirty="0"/>
          </a:p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）、洗衣程序时，电机通过皮带带动离合器皮带轮转动，使离合器内轴（波轮轴）作减速旋转，此外外轴（脱水桶轴）处于侧动状态，离合器离合弹簧处于“分”的状态。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）、脱水程序时，牵引器先开始工作，拉开离合器手柄。作用是解除外轴制动，是离合器弹簧处于“合”的状态。然后电机带动离合器皮带轮旋转。使离合器外轴与离合器皮带轮作等速旋转。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）、洗衣机处于脱水状态时，如认为打开机盖，则通过连动开关是电机和牵引器断电。离合器外轴恢复侧动状态，使脱水桶停止自动，从而达到有关安全标准要求。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300" y="1600201"/>
            <a:ext cx="4961756" cy="4525963"/>
          </a:xfrm>
        </p:spPr>
        <p:txBody>
          <a:bodyPr>
            <a:normAutofit/>
          </a:bodyPr>
          <a:lstStyle/>
          <a:p>
            <a:r>
              <a:rPr lang="zh-CN" altLang="zh-CN" sz="1800" dirty="0"/>
              <a:t>离合器的机器作用有三点：</a:t>
            </a:r>
          </a:p>
          <a:p>
            <a:r>
              <a:rPr lang="zh-CN" altLang="zh-CN" sz="1800" dirty="0"/>
              <a:t>（</a:t>
            </a:r>
            <a:r>
              <a:rPr lang="en-US" altLang="zh-CN" sz="1800" dirty="0"/>
              <a:t>1</a:t>
            </a:r>
            <a:r>
              <a:rPr lang="zh-CN" altLang="zh-CN" sz="1800" dirty="0"/>
              <a:t>）洗衣时皮带轮转动使内轴减速旋转，此时外轴处于制动状态；</a:t>
            </a:r>
          </a:p>
          <a:p>
            <a:r>
              <a:rPr lang="zh-CN" altLang="zh-CN" sz="1800" dirty="0"/>
              <a:t>（</a:t>
            </a:r>
            <a:r>
              <a:rPr lang="en-US" altLang="zh-CN" sz="1800" dirty="0"/>
              <a:t>2</a:t>
            </a:r>
            <a:r>
              <a:rPr lang="zh-CN" altLang="zh-CN" sz="1800" dirty="0"/>
              <a:t>）脱水时皮带轮转动使外轴与皮带轮作等速旋转；</a:t>
            </a:r>
          </a:p>
          <a:p>
            <a:r>
              <a:rPr lang="zh-CN" altLang="zh-CN" sz="1800" dirty="0"/>
              <a:t>（</a:t>
            </a:r>
            <a:r>
              <a:rPr lang="en-US" altLang="zh-CN" sz="1800" dirty="0"/>
              <a:t>3</a:t>
            </a:r>
            <a:r>
              <a:rPr lang="zh-CN" altLang="zh-CN" sz="1800" dirty="0"/>
              <a:t>）需要时，使外轴制动</a:t>
            </a:r>
            <a:endParaRPr lang="zh-CN" alt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5048" y="1628800"/>
            <a:ext cx="35337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472" y="332656"/>
            <a:ext cx="5544616" cy="5544616"/>
          </a:xfrm>
        </p:spPr>
        <p:txBody>
          <a:bodyPr>
            <a:normAutofit/>
          </a:bodyPr>
          <a:lstStyle/>
          <a:p>
            <a:pPr algn="l"/>
            <a:r>
              <a:rPr lang="zh-CN" altLang="zh-CN" sz="2000" dirty="0">
                <a:latin typeface="+mn-lt"/>
                <a:ea typeface="+mn-ea"/>
                <a:cs typeface="+mn-cs"/>
              </a:rPr>
              <a:t>如图</a:t>
            </a:r>
            <a:r>
              <a:rPr lang="en-US" altLang="zh-CN" sz="2000" dirty="0">
                <a:latin typeface="+mn-lt"/>
                <a:ea typeface="+mn-ea"/>
                <a:cs typeface="+mn-cs"/>
              </a:rPr>
              <a:t>3</a:t>
            </a:r>
            <a:r>
              <a:rPr lang="zh-CN" altLang="zh-CN" sz="2000" dirty="0">
                <a:latin typeface="+mn-lt"/>
                <a:ea typeface="+mn-ea"/>
                <a:cs typeface="+mn-cs"/>
              </a:rPr>
              <a:t>所示，波轮式全自动洗衣机的洗衣桶（外桶）和脱水桶（内桶）是以同中心安放的。外桶同定，作盛水用。内桶可以旋转，作脱水用。内桶的四周有很多小孔，使内桶的水流相通。该洗衣机的进水和排水分别是进水电磁阀和排水电磁阀来执行。进水时，通过电控系统使进水阀打开，经进水管将水注入到外桶。排水时，通过电控系统使排水阀打开，将水向外桶排出到机外。洗涤正转、反转由洗涤电动机驱动波盘正反转来实现，此时脱水桶并不旋转。脱水时，通过电控系统将离合器合上，由洗涤电动机带动内桶正转进行甩干。高、低水位开关分别用来检测高、低水位。启动按钮用来启动洗衣机工作。停止按钮用来实现手动停止进水、排水、脱水及报警。排水按钮用来实现手动排水。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5088" y="764704"/>
            <a:ext cx="39433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1216</Words>
  <Application>Microsoft Office PowerPoint</Application>
  <PresentationFormat>A4 纸张(210x297 毫米)</PresentationFormat>
  <Paragraphs>24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机电一体化基本概念</vt:lpstr>
      <vt:lpstr>我组以自动波轮洗衣机为例</vt:lpstr>
      <vt:lpstr>功能介绍</vt:lpstr>
      <vt:lpstr>机构组成</vt:lpstr>
      <vt:lpstr>幻灯片 5</vt:lpstr>
      <vt:lpstr>工作原理</vt:lpstr>
      <vt:lpstr>幻灯片 7</vt:lpstr>
      <vt:lpstr>如图3所示，波轮式全自动洗衣机的洗衣桶（外桶）和脱水桶（内桶）是以同中心安放的。外桶同定，作盛水用。内桶可以旋转，作脱水用。内桶的四周有很多小孔，使内桶的水流相通。该洗衣机的进水和排水分别是进水电磁阀和排水电磁阀来执行。进水时，通过电控系统使进水阀打开，经进水管将水注入到外桶。排水时，通过电控系统使排水阀打开，将水向外桶排出到机外。洗涤正转、反转由洗涤电动机驱动波盘正反转来实现，此时脱水桶并不旋转。脱水时，通过电控系统将离合器合上，由洗涤电动机带动内桶正转进行甩干。高、低水位开关分别用来检测高、低水位。启动按钮用来启动洗衣机工作。停止按钮用来实现手动停止进水、排水、脱水及报警。排水按钮用来实现手动排水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1.基本概念</dc:title>
  <dc:creator>Administrator</dc:creator>
  <cp:lastModifiedBy>Administrator</cp:lastModifiedBy>
  <cp:revision>9</cp:revision>
  <dcterms:created xsi:type="dcterms:W3CDTF">2019-10-09T14:14:49Z</dcterms:created>
  <dcterms:modified xsi:type="dcterms:W3CDTF">2019-10-09T16:00:40Z</dcterms:modified>
</cp:coreProperties>
</file>