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4"/>
  </p:sldMasterIdLst>
  <p:notesMasterIdLst>
    <p:notesMasterId r:id="rId23"/>
  </p:notesMasterIdLst>
  <p:handoutMasterIdLst>
    <p:handoutMasterId r:id="rId24"/>
  </p:handoutMasterIdLst>
  <p:sldIdLst>
    <p:sldId id="258" r:id="rId5"/>
    <p:sldId id="268" r:id="rId6"/>
    <p:sldId id="269" r:id="rId7"/>
    <p:sldId id="277" r:id="rId8"/>
    <p:sldId id="270" r:id="rId9"/>
    <p:sldId id="278" r:id="rId10"/>
    <p:sldId id="279" r:id="rId11"/>
    <p:sldId id="280" r:id="rId12"/>
    <p:sldId id="281" r:id="rId13"/>
    <p:sldId id="282" r:id="rId14"/>
    <p:sldId id="283" r:id="rId15"/>
    <p:sldId id="284" r:id="rId16"/>
    <p:sldId id="285" r:id="rId17"/>
    <p:sldId id="286" r:id="rId18"/>
    <p:sldId id="287" r:id="rId19"/>
    <p:sldId id="288" r:id="rId20"/>
    <p:sldId id="289" r:id="rId21"/>
    <p:sldId id="276" r:id="rId22"/>
  </p:sldIdLst>
  <p:sldSz cx="12192000" cy="6858000"/>
  <p:notesSz cx="6858000" cy="9144000"/>
  <p:defaultTextStyle>
    <a:defPPr rtl="0"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567A"/>
    <a:srgbClr val="0D1D51"/>
    <a:srgbClr val="0072C7"/>
    <a:srgbClr val="66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87949" autoAdjust="0"/>
  </p:normalViewPr>
  <p:slideViewPr>
    <p:cSldViewPr snapToGrid="0" showGuides="1">
      <p:cViewPr varScale="1">
        <p:scale>
          <a:sx n="72" d="100"/>
          <a:sy n="72" d="100"/>
        </p:scale>
        <p:origin x="834" y="-3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384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0316C94-13C5-491E-BFAF-936CC7038AC1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/>
      <dgm:spPr/>
    </dgm:pt>
    <dgm:pt modelId="{D19B1E83-19F0-4CD4-8493-F8340236F5F4}">
      <dgm:prSet phldrT="[文本]" phldr="1"/>
      <dgm:spPr/>
      <dgm:t>
        <a:bodyPr/>
        <a:lstStyle/>
        <a:p>
          <a:endParaRPr lang="zh-CN" altLang="en-US"/>
        </a:p>
      </dgm:t>
    </dgm:pt>
    <dgm:pt modelId="{77B30638-F6D7-4FC5-9DFA-ECE9CCB1F411}" type="parTrans" cxnId="{7DCCD20C-1C20-4F19-9A81-3A91E4A09221}">
      <dgm:prSet/>
      <dgm:spPr/>
      <dgm:t>
        <a:bodyPr/>
        <a:lstStyle/>
        <a:p>
          <a:endParaRPr lang="zh-CN" altLang="en-US"/>
        </a:p>
      </dgm:t>
    </dgm:pt>
    <dgm:pt modelId="{0801C292-29BD-4CA6-A705-E1DC26D59125}" type="sibTrans" cxnId="{7DCCD20C-1C20-4F19-9A81-3A91E4A09221}">
      <dgm:prSet/>
      <dgm:spPr>
        <a:blipFill>
          <a:blip xmlns:r="http://schemas.openxmlformats.org/officeDocument/2006/relationships" r:embed="rId1"/>
          <a:srcRect/>
          <a:stretch>
            <a:fillRect/>
          </a:stretch>
        </a:blipFill>
      </dgm:spPr>
      <dgm:t>
        <a:bodyPr/>
        <a:lstStyle/>
        <a:p>
          <a:endParaRPr lang="zh-CN" altLang="en-US"/>
        </a:p>
      </dgm:t>
    </dgm:pt>
    <dgm:pt modelId="{595B98EC-7AAC-4B5C-9A99-224A971F097D}" type="pres">
      <dgm:prSet presAssocID="{20316C94-13C5-491E-BFAF-936CC7038AC1}" presName="Name0" presStyleCnt="0">
        <dgm:presLayoutVars>
          <dgm:chMax val="7"/>
          <dgm:chPref val="7"/>
          <dgm:dir/>
        </dgm:presLayoutVars>
      </dgm:prSet>
      <dgm:spPr/>
    </dgm:pt>
    <dgm:pt modelId="{543A12F0-CA7E-4556-8FA8-B180B193ED9E}" type="pres">
      <dgm:prSet presAssocID="{20316C94-13C5-491E-BFAF-936CC7038AC1}" presName="Name1" presStyleCnt="0"/>
      <dgm:spPr/>
    </dgm:pt>
    <dgm:pt modelId="{5D9E1A9A-3701-4421-8393-2F8500CBA34F}" type="pres">
      <dgm:prSet presAssocID="{0801C292-29BD-4CA6-A705-E1DC26D59125}" presName="picture_1" presStyleCnt="0"/>
      <dgm:spPr/>
    </dgm:pt>
    <dgm:pt modelId="{DE6F1816-0EEB-4F48-B51D-9ECD8BDAD7DF}" type="pres">
      <dgm:prSet presAssocID="{0801C292-29BD-4CA6-A705-E1DC26D59125}" presName="pictureRepeatNode" presStyleLbl="alignImgPlace1" presStyleIdx="0" presStyleCnt="1" custLinFactNeighborX="39724" custLinFactNeighborY="-23193"/>
      <dgm:spPr/>
    </dgm:pt>
    <dgm:pt modelId="{C38704C7-23F7-4AF0-842B-AE62FE451399}" type="pres">
      <dgm:prSet presAssocID="{D19B1E83-19F0-4CD4-8493-F8340236F5F4}" presName="text_1" presStyleLbl="node1" presStyleIdx="0" presStyleCnt="0">
        <dgm:presLayoutVars>
          <dgm:bulletEnabled val="1"/>
        </dgm:presLayoutVars>
      </dgm:prSet>
      <dgm:spPr/>
    </dgm:pt>
  </dgm:ptLst>
  <dgm:cxnLst>
    <dgm:cxn modelId="{7DCCD20C-1C20-4F19-9A81-3A91E4A09221}" srcId="{20316C94-13C5-491E-BFAF-936CC7038AC1}" destId="{D19B1E83-19F0-4CD4-8493-F8340236F5F4}" srcOrd="0" destOrd="0" parTransId="{77B30638-F6D7-4FC5-9DFA-ECE9CCB1F411}" sibTransId="{0801C292-29BD-4CA6-A705-E1DC26D59125}"/>
    <dgm:cxn modelId="{44D75398-65FA-4F34-B788-2F6420CB3904}" type="presOf" srcId="{D19B1E83-19F0-4CD4-8493-F8340236F5F4}" destId="{C38704C7-23F7-4AF0-842B-AE62FE451399}" srcOrd="0" destOrd="0" presId="urn:microsoft.com/office/officeart/2008/layout/CircularPictureCallout"/>
    <dgm:cxn modelId="{1BD7A3AC-D80F-4A8F-B620-4E31486231CE}" type="presOf" srcId="{20316C94-13C5-491E-BFAF-936CC7038AC1}" destId="{595B98EC-7AAC-4B5C-9A99-224A971F097D}" srcOrd="0" destOrd="0" presId="urn:microsoft.com/office/officeart/2008/layout/CircularPictureCallout"/>
    <dgm:cxn modelId="{08F800DE-1D25-4F53-8ECC-E3DDE038763C}" type="presOf" srcId="{0801C292-29BD-4CA6-A705-E1DC26D59125}" destId="{DE6F1816-0EEB-4F48-B51D-9ECD8BDAD7DF}" srcOrd="0" destOrd="0" presId="urn:microsoft.com/office/officeart/2008/layout/CircularPictureCallout"/>
    <dgm:cxn modelId="{E21B7645-2819-42BB-9293-267C31F38DC4}" type="presParOf" srcId="{595B98EC-7AAC-4B5C-9A99-224A971F097D}" destId="{543A12F0-CA7E-4556-8FA8-B180B193ED9E}" srcOrd="0" destOrd="0" presId="urn:microsoft.com/office/officeart/2008/layout/CircularPictureCallout"/>
    <dgm:cxn modelId="{11A86C3A-DC4E-4429-85F6-7442A636AE25}" type="presParOf" srcId="{543A12F0-CA7E-4556-8FA8-B180B193ED9E}" destId="{5D9E1A9A-3701-4421-8393-2F8500CBA34F}" srcOrd="0" destOrd="0" presId="urn:microsoft.com/office/officeart/2008/layout/CircularPictureCallout"/>
    <dgm:cxn modelId="{DBEF841A-E6A6-49B6-B4C3-78FB0E42B6DD}" type="presParOf" srcId="{5D9E1A9A-3701-4421-8393-2F8500CBA34F}" destId="{DE6F1816-0EEB-4F48-B51D-9ECD8BDAD7DF}" srcOrd="0" destOrd="0" presId="urn:microsoft.com/office/officeart/2008/layout/CircularPictureCallout"/>
    <dgm:cxn modelId="{136ED87B-79D6-4310-B266-03D4562DAA97}" type="presParOf" srcId="{543A12F0-CA7E-4556-8FA8-B180B193ED9E}" destId="{C38704C7-23F7-4AF0-842B-AE62FE451399}" srcOrd="1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0316C94-13C5-491E-BFAF-936CC7038AC1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/>
      <dgm:spPr/>
    </dgm:pt>
    <dgm:pt modelId="{D19B1E83-19F0-4CD4-8493-F8340236F5F4}">
      <dgm:prSet phldrT="[文本]" phldr="1"/>
      <dgm:spPr/>
      <dgm:t>
        <a:bodyPr/>
        <a:lstStyle/>
        <a:p>
          <a:endParaRPr lang="zh-CN" altLang="en-US"/>
        </a:p>
      </dgm:t>
    </dgm:pt>
    <dgm:pt modelId="{77B30638-F6D7-4FC5-9DFA-ECE9CCB1F411}" type="parTrans" cxnId="{7DCCD20C-1C20-4F19-9A81-3A91E4A09221}">
      <dgm:prSet/>
      <dgm:spPr/>
      <dgm:t>
        <a:bodyPr/>
        <a:lstStyle/>
        <a:p>
          <a:endParaRPr lang="zh-CN" altLang="en-US"/>
        </a:p>
      </dgm:t>
    </dgm:pt>
    <dgm:pt modelId="{0801C292-29BD-4CA6-A705-E1DC26D59125}" type="sibTrans" cxnId="{7DCCD20C-1C20-4F19-9A81-3A91E4A09221}">
      <dgm:prSet/>
      <dgm:spPr>
        <a:blipFill>
          <a:blip xmlns:r="http://schemas.openxmlformats.org/officeDocument/2006/relationships" r:embed="rId1"/>
          <a:srcRect/>
          <a:stretch>
            <a:fillRect/>
          </a:stretch>
        </a:blipFill>
      </dgm:spPr>
      <dgm:t>
        <a:bodyPr/>
        <a:lstStyle/>
        <a:p>
          <a:endParaRPr lang="zh-CN" altLang="en-US"/>
        </a:p>
      </dgm:t>
    </dgm:pt>
    <dgm:pt modelId="{595B98EC-7AAC-4B5C-9A99-224A971F097D}" type="pres">
      <dgm:prSet presAssocID="{20316C94-13C5-491E-BFAF-936CC7038AC1}" presName="Name0" presStyleCnt="0">
        <dgm:presLayoutVars>
          <dgm:chMax val="7"/>
          <dgm:chPref val="7"/>
          <dgm:dir/>
        </dgm:presLayoutVars>
      </dgm:prSet>
      <dgm:spPr/>
    </dgm:pt>
    <dgm:pt modelId="{543A12F0-CA7E-4556-8FA8-B180B193ED9E}" type="pres">
      <dgm:prSet presAssocID="{20316C94-13C5-491E-BFAF-936CC7038AC1}" presName="Name1" presStyleCnt="0"/>
      <dgm:spPr/>
    </dgm:pt>
    <dgm:pt modelId="{5D9E1A9A-3701-4421-8393-2F8500CBA34F}" type="pres">
      <dgm:prSet presAssocID="{0801C292-29BD-4CA6-A705-E1DC26D59125}" presName="picture_1" presStyleCnt="0"/>
      <dgm:spPr/>
    </dgm:pt>
    <dgm:pt modelId="{DE6F1816-0EEB-4F48-B51D-9ECD8BDAD7DF}" type="pres">
      <dgm:prSet presAssocID="{0801C292-29BD-4CA6-A705-E1DC26D59125}" presName="pictureRepeatNode" presStyleLbl="alignImgPlace1" presStyleIdx="0" presStyleCnt="1" custLinFactNeighborX="37137" custLinFactNeighborY="-19812"/>
      <dgm:spPr/>
    </dgm:pt>
    <dgm:pt modelId="{C38704C7-23F7-4AF0-842B-AE62FE451399}" type="pres">
      <dgm:prSet presAssocID="{D19B1E83-19F0-4CD4-8493-F8340236F5F4}" presName="text_1" presStyleLbl="node1" presStyleIdx="0" presStyleCnt="0">
        <dgm:presLayoutVars>
          <dgm:bulletEnabled val="1"/>
        </dgm:presLayoutVars>
      </dgm:prSet>
      <dgm:spPr/>
    </dgm:pt>
  </dgm:ptLst>
  <dgm:cxnLst>
    <dgm:cxn modelId="{7DCCD20C-1C20-4F19-9A81-3A91E4A09221}" srcId="{20316C94-13C5-491E-BFAF-936CC7038AC1}" destId="{D19B1E83-19F0-4CD4-8493-F8340236F5F4}" srcOrd="0" destOrd="0" parTransId="{77B30638-F6D7-4FC5-9DFA-ECE9CCB1F411}" sibTransId="{0801C292-29BD-4CA6-A705-E1DC26D59125}"/>
    <dgm:cxn modelId="{44D75398-65FA-4F34-B788-2F6420CB3904}" type="presOf" srcId="{D19B1E83-19F0-4CD4-8493-F8340236F5F4}" destId="{C38704C7-23F7-4AF0-842B-AE62FE451399}" srcOrd="0" destOrd="0" presId="urn:microsoft.com/office/officeart/2008/layout/CircularPictureCallout"/>
    <dgm:cxn modelId="{1BD7A3AC-D80F-4A8F-B620-4E31486231CE}" type="presOf" srcId="{20316C94-13C5-491E-BFAF-936CC7038AC1}" destId="{595B98EC-7AAC-4B5C-9A99-224A971F097D}" srcOrd="0" destOrd="0" presId="urn:microsoft.com/office/officeart/2008/layout/CircularPictureCallout"/>
    <dgm:cxn modelId="{08F800DE-1D25-4F53-8ECC-E3DDE038763C}" type="presOf" srcId="{0801C292-29BD-4CA6-A705-E1DC26D59125}" destId="{DE6F1816-0EEB-4F48-B51D-9ECD8BDAD7DF}" srcOrd="0" destOrd="0" presId="urn:microsoft.com/office/officeart/2008/layout/CircularPictureCallout"/>
    <dgm:cxn modelId="{E21B7645-2819-42BB-9293-267C31F38DC4}" type="presParOf" srcId="{595B98EC-7AAC-4B5C-9A99-224A971F097D}" destId="{543A12F0-CA7E-4556-8FA8-B180B193ED9E}" srcOrd="0" destOrd="0" presId="urn:microsoft.com/office/officeart/2008/layout/CircularPictureCallout"/>
    <dgm:cxn modelId="{11A86C3A-DC4E-4429-85F6-7442A636AE25}" type="presParOf" srcId="{543A12F0-CA7E-4556-8FA8-B180B193ED9E}" destId="{5D9E1A9A-3701-4421-8393-2F8500CBA34F}" srcOrd="0" destOrd="0" presId="urn:microsoft.com/office/officeart/2008/layout/CircularPictureCallout"/>
    <dgm:cxn modelId="{DBEF841A-E6A6-49B6-B4C3-78FB0E42B6DD}" type="presParOf" srcId="{5D9E1A9A-3701-4421-8393-2F8500CBA34F}" destId="{DE6F1816-0EEB-4F48-B51D-9ECD8BDAD7DF}" srcOrd="0" destOrd="0" presId="urn:microsoft.com/office/officeart/2008/layout/CircularPictureCallout"/>
    <dgm:cxn modelId="{136ED87B-79D6-4310-B266-03D4562DAA97}" type="presParOf" srcId="{543A12F0-CA7E-4556-8FA8-B180B193ED9E}" destId="{C38704C7-23F7-4AF0-842B-AE62FE451399}" srcOrd="1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FED1807-D87C-4568-8907-0ADF83EEBDDC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</dgm:pt>
    <dgm:pt modelId="{2B88764A-5AB7-42B5-B246-AD961F326E86}">
      <dgm:prSet phldrT="[文本]" phldr="1"/>
      <dgm:spPr/>
      <dgm:t>
        <a:bodyPr/>
        <a:lstStyle/>
        <a:p>
          <a:endParaRPr lang="zh-CN" altLang="en-US" dirty="0"/>
        </a:p>
      </dgm:t>
    </dgm:pt>
    <dgm:pt modelId="{F28EBD4C-0C3D-42E1-BF71-DE73B8F81CCC}" type="sibTrans" cxnId="{0CBB3D8C-4F42-4F39-BEF7-9AE5594B1FEF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2000" r="-32000"/>
          </a:stretch>
        </a:blipFill>
      </dgm:spPr>
      <dgm:t>
        <a:bodyPr/>
        <a:lstStyle/>
        <a:p>
          <a:endParaRPr lang="zh-CN" altLang="en-US"/>
        </a:p>
      </dgm:t>
    </dgm:pt>
    <dgm:pt modelId="{C4893769-600F-44FC-BFBC-649B4F0C46B9}" type="parTrans" cxnId="{0CBB3D8C-4F42-4F39-BEF7-9AE5594B1FEF}">
      <dgm:prSet/>
      <dgm:spPr/>
      <dgm:t>
        <a:bodyPr/>
        <a:lstStyle/>
        <a:p>
          <a:endParaRPr lang="zh-CN" altLang="en-US"/>
        </a:p>
      </dgm:t>
    </dgm:pt>
    <dgm:pt modelId="{61B46F57-2F09-417E-959E-A59A6F8681A4}" type="pres">
      <dgm:prSet presAssocID="{4FED1807-D87C-4568-8907-0ADF83EEBDDC}" presName="Name0" presStyleCnt="0">
        <dgm:presLayoutVars>
          <dgm:chMax val="7"/>
          <dgm:chPref val="7"/>
          <dgm:dir/>
        </dgm:presLayoutVars>
      </dgm:prSet>
      <dgm:spPr/>
    </dgm:pt>
    <dgm:pt modelId="{50DAF850-DA5D-428C-8025-B6F3F6338A37}" type="pres">
      <dgm:prSet presAssocID="{4FED1807-D87C-4568-8907-0ADF83EEBDDC}" presName="Name1" presStyleCnt="0"/>
      <dgm:spPr/>
    </dgm:pt>
    <dgm:pt modelId="{88D9C7EB-E8B7-405A-B3F5-B9D9F0B3B892}" type="pres">
      <dgm:prSet presAssocID="{F28EBD4C-0C3D-42E1-BF71-DE73B8F81CCC}" presName="picture_1" presStyleCnt="0"/>
      <dgm:spPr/>
    </dgm:pt>
    <dgm:pt modelId="{E1E2DEC0-4232-4D4D-A8C0-BBD93D35EAAA}" type="pres">
      <dgm:prSet presAssocID="{F28EBD4C-0C3D-42E1-BF71-DE73B8F81CCC}" presName="pictureRepeatNode" presStyleLbl="alignImgPlace1" presStyleIdx="0" presStyleCnt="1" custScaleX="185959" custScaleY="178205" custLinFactNeighborX="-7280" custLinFactNeighborY="1968"/>
      <dgm:spPr/>
    </dgm:pt>
    <dgm:pt modelId="{5743F3C6-C00D-4F08-A1C7-D67DB23E588A}" type="pres">
      <dgm:prSet presAssocID="{2B88764A-5AB7-42B5-B246-AD961F326E86}" presName="text_1" presStyleLbl="node1" presStyleIdx="0" presStyleCnt="0">
        <dgm:presLayoutVars>
          <dgm:bulletEnabled val="1"/>
        </dgm:presLayoutVars>
      </dgm:prSet>
      <dgm:spPr/>
    </dgm:pt>
  </dgm:ptLst>
  <dgm:cxnLst>
    <dgm:cxn modelId="{ABEC500A-7081-4657-BDAD-D12A6497DD3A}" type="presOf" srcId="{F28EBD4C-0C3D-42E1-BF71-DE73B8F81CCC}" destId="{E1E2DEC0-4232-4D4D-A8C0-BBD93D35EAAA}" srcOrd="0" destOrd="0" presId="urn:microsoft.com/office/officeart/2008/layout/CircularPictureCallout"/>
    <dgm:cxn modelId="{E1ED7D5E-F5EC-4677-9083-AA21BC7EFE6A}" type="presOf" srcId="{2B88764A-5AB7-42B5-B246-AD961F326E86}" destId="{5743F3C6-C00D-4F08-A1C7-D67DB23E588A}" srcOrd="0" destOrd="0" presId="urn:microsoft.com/office/officeart/2008/layout/CircularPictureCallout"/>
    <dgm:cxn modelId="{0CBB3D8C-4F42-4F39-BEF7-9AE5594B1FEF}" srcId="{4FED1807-D87C-4568-8907-0ADF83EEBDDC}" destId="{2B88764A-5AB7-42B5-B246-AD961F326E86}" srcOrd="0" destOrd="0" parTransId="{C4893769-600F-44FC-BFBC-649B4F0C46B9}" sibTransId="{F28EBD4C-0C3D-42E1-BF71-DE73B8F81CCC}"/>
    <dgm:cxn modelId="{FA6AF5B9-1636-4883-8213-13B9CFCECD76}" type="presOf" srcId="{4FED1807-D87C-4568-8907-0ADF83EEBDDC}" destId="{61B46F57-2F09-417E-959E-A59A6F8681A4}" srcOrd="0" destOrd="0" presId="urn:microsoft.com/office/officeart/2008/layout/CircularPictureCallout"/>
    <dgm:cxn modelId="{1537AC86-3AFA-4D00-8F26-752F3007F731}" type="presParOf" srcId="{61B46F57-2F09-417E-959E-A59A6F8681A4}" destId="{50DAF850-DA5D-428C-8025-B6F3F6338A37}" srcOrd="0" destOrd="0" presId="urn:microsoft.com/office/officeart/2008/layout/CircularPictureCallout"/>
    <dgm:cxn modelId="{D0C8B3A1-5E24-43FE-96E1-369CB7D76261}" type="presParOf" srcId="{50DAF850-DA5D-428C-8025-B6F3F6338A37}" destId="{88D9C7EB-E8B7-405A-B3F5-B9D9F0B3B892}" srcOrd="0" destOrd="0" presId="urn:microsoft.com/office/officeart/2008/layout/CircularPictureCallout"/>
    <dgm:cxn modelId="{6DF5DF19-D930-4948-B134-58265CF8FFF7}" type="presParOf" srcId="{88D9C7EB-E8B7-405A-B3F5-B9D9F0B3B892}" destId="{E1E2DEC0-4232-4D4D-A8C0-BBD93D35EAAA}" srcOrd="0" destOrd="0" presId="urn:microsoft.com/office/officeart/2008/layout/CircularPictureCallout"/>
    <dgm:cxn modelId="{08891BDD-9A4E-4E84-B79D-15F30B9544D2}" type="presParOf" srcId="{50DAF850-DA5D-428C-8025-B6F3F6338A37}" destId="{5743F3C6-C00D-4F08-A1C7-D67DB23E588A}" srcOrd="1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A141DBE-EE03-4CA7-BA02-94DC2A040CC9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</dgm:pt>
    <dgm:pt modelId="{B55D2212-992B-46C5-84BA-922DEC3455AC}">
      <dgm:prSet phldrT="[文本]" phldr="1"/>
      <dgm:spPr/>
      <dgm:t>
        <a:bodyPr/>
        <a:lstStyle/>
        <a:p>
          <a:endParaRPr lang="zh-CN" altLang="en-US" dirty="0"/>
        </a:p>
      </dgm:t>
    </dgm:pt>
    <dgm:pt modelId="{F2825772-9995-4E66-944A-D4152F0C669D}" type="sibTrans" cxnId="{FE96E84E-7139-4AB5-BB0E-5EFE647B3B57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000" r="-19000"/>
          </a:stretch>
        </a:blipFill>
      </dgm:spPr>
      <dgm:t>
        <a:bodyPr/>
        <a:lstStyle/>
        <a:p>
          <a:endParaRPr lang="zh-CN" altLang="en-US"/>
        </a:p>
      </dgm:t>
    </dgm:pt>
    <dgm:pt modelId="{4B8215D1-B1F3-4E63-A66E-9C431782C687}" type="parTrans" cxnId="{FE96E84E-7139-4AB5-BB0E-5EFE647B3B57}">
      <dgm:prSet/>
      <dgm:spPr/>
      <dgm:t>
        <a:bodyPr/>
        <a:lstStyle/>
        <a:p>
          <a:endParaRPr lang="zh-CN" altLang="en-US"/>
        </a:p>
      </dgm:t>
    </dgm:pt>
    <dgm:pt modelId="{4A515E87-C301-4743-BEEC-217918FEC248}" type="pres">
      <dgm:prSet presAssocID="{0A141DBE-EE03-4CA7-BA02-94DC2A040CC9}" presName="Name0" presStyleCnt="0">
        <dgm:presLayoutVars>
          <dgm:chMax val="7"/>
          <dgm:chPref val="7"/>
          <dgm:dir/>
        </dgm:presLayoutVars>
      </dgm:prSet>
      <dgm:spPr/>
    </dgm:pt>
    <dgm:pt modelId="{42340790-3B2A-445D-8330-BCA5561C90F7}" type="pres">
      <dgm:prSet presAssocID="{0A141DBE-EE03-4CA7-BA02-94DC2A040CC9}" presName="Name1" presStyleCnt="0"/>
      <dgm:spPr/>
    </dgm:pt>
    <dgm:pt modelId="{535EA3B3-A800-499F-93BD-5FB754F77750}" type="pres">
      <dgm:prSet presAssocID="{F2825772-9995-4E66-944A-D4152F0C669D}" presName="picture_1" presStyleCnt="0"/>
      <dgm:spPr/>
    </dgm:pt>
    <dgm:pt modelId="{251EF244-6D9D-4B7A-B5E5-ED00DBF88C4F}" type="pres">
      <dgm:prSet presAssocID="{F2825772-9995-4E66-944A-D4152F0C669D}" presName="pictureRepeatNode" presStyleLbl="alignImgPlace1" presStyleIdx="0" presStyleCnt="1" custScaleX="76513" custScaleY="82813" custLinFactNeighborX="-3377" custLinFactNeighborY="-36064"/>
      <dgm:spPr/>
    </dgm:pt>
    <dgm:pt modelId="{BEBFC373-7689-4C67-B6FF-79D9F9309B3C}" type="pres">
      <dgm:prSet presAssocID="{B55D2212-992B-46C5-84BA-922DEC3455AC}" presName="text_1" presStyleLbl="node1" presStyleIdx="0" presStyleCnt="0">
        <dgm:presLayoutVars>
          <dgm:bulletEnabled val="1"/>
        </dgm:presLayoutVars>
      </dgm:prSet>
      <dgm:spPr/>
    </dgm:pt>
  </dgm:ptLst>
  <dgm:cxnLst>
    <dgm:cxn modelId="{AE6EDD0E-5CF1-4BDE-A858-4C3396D492A9}" type="presOf" srcId="{0A141DBE-EE03-4CA7-BA02-94DC2A040CC9}" destId="{4A515E87-C301-4743-BEEC-217918FEC248}" srcOrd="0" destOrd="0" presId="urn:microsoft.com/office/officeart/2008/layout/CircularPictureCallout"/>
    <dgm:cxn modelId="{89914A30-4CA6-42E5-BAFD-ACF5BED982C1}" type="presOf" srcId="{F2825772-9995-4E66-944A-D4152F0C669D}" destId="{251EF244-6D9D-4B7A-B5E5-ED00DBF88C4F}" srcOrd="0" destOrd="0" presId="urn:microsoft.com/office/officeart/2008/layout/CircularPictureCallout"/>
    <dgm:cxn modelId="{FE96E84E-7139-4AB5-BB0E-5EFE647B3B57}" srcId="{0A141DBE-EE03-4CA7-BA02-94DC2A040CC9}" destId="{B55D2212-992B-46C5-84BA-922DEC3455AC}" srcOrd="0" destOrd="0" parTransId="{4B8215D1-B1F3-4E63-A66E-9C431782C687}" sibTransId="{F2825772-9995-4E66-944A-D4152F0C669D}"/>
    <dgm:cxn modelId="{DE213C50-7F7C-434B-9ADD-AC06411034C0}" type="presOf" srcId="{B55D2212-992B-46C5-84BA-922DEC3455AC}" destId="{BEBFC373-7689-4C67-B6FF-79D9F9309B3C}" srcOrd="0" destOrd="0" presId="urn:microsoft.com/office/officeart/2008/layout/CircularPictureCallout"/>
    <dgm:cxn modelId="{91D85B12-2577-4A49-A2E9-BE251CB343E4}" type="presParOf" srcId="{4A515E87-C301-4743-BEEC-217918FEC248}" destId="{42340790-3B2A-445D-8330-BCA5561C90F7}" srcOrd="0" destOrd="0" presId="urn:microsoft.com/office/officeart/2008/layout/CircularPictureCallout"/>
    <dgm:cxn modelId="{E74AEC48-2F07-47AB-BCA9-7353B1AC44E2}" type="presParOf" srcId="{42340790-3B2A-445D-8330-BCA5561C90F7}" destId="{535EA3B3-A800-499F-93BD-5FB754F77750}" srcOrd="0" destOrd="0" presId="urn:microsoft.com/office/officeart/2008/layout/CircularPictureCallout"/>
    <dgm:cxn modelId="{B664B4E3-D345-4F49-B08E-DCD44192AC5A}" type="presParOf" srcId="{535EA3B3-A800-499F-93BD-5FB754F77750}" destId="{251EF244-6D9D-4B7A-B5E5-ED00DBF88C4F}" srcOrd="0" destOrd="0" presId="urn:microsoft.com/office/officeart/2008/layout/CircularPictureCallout"/>
    <dgm:cxn modelId="{A0665D75-30F2-4B8B-8647-6F5E6A1C5663}" type="presParOf" srcId="{42340790-3B2A-445D-8330-BCA5561C90F7}" destId="{BEBFC373-7689-4C67-B6FF-79D9F9309B3C}" srcOrd="1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D61BD6E-5475-49E5-8D3A-FD95415A75F5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</dgm:pt>
    <dgm:pt modelId="{99F2838B-2A2C-4565-80CE-A56B5FA7329F}">
      <dgm:prSet phldrT="[文本]" phldr="1"/>
      <dgm:spPr/>
      <dgm:t>
        <a:bodyPr/>
        <a:lstStyle/>
        <a:p>
          <a:endParaRPr lang="zh-CN" altLang="en-US"/>
        </a:p>
      </dgm:t>
    </dgm:pt>
    <dgm:pt modelId="{092399D7-F372-4AC4-B791-1C3B018EA2E0}" type="parTrans" cxnId="{BD4EA0BE-D2DC-40DB-B002-5A8DE9B8BE84}">
      <dgm:prSet/>
      <dgm:spPr/>
      <dgm:t>
        <a:bodyPr/>
        <a:lstStyle/>
        <a:p>
          <a:endParaRPr lang="zh-CN" altLang="en-US"/>
        </a:p>
      </dgm:t>
    </dgm:pt>
    <dgm:pt modelId="{5A45C56B-20BD-47EB-8C13-5CB1ABB473F6}" type="sibTrans" cxnId="{BD4EA0BE-D2DC-40DB-B002-5A8DE9B8BE84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0" r="-30000"/>
          </a:stretch>
        </a:blipFill>
      </dgm:spPr>
      <dgm:t>
        <a:bodyPr/>
        <a:lstStyle/>
        <a:p>
          <a:endParaRPr lang="zh-CN" altLang="en-US"/>
        </a:p>
      </dgm:t>
    </dgm:pt>
    <dgm:pt modelId="{31B9F426-C34E-4A43-88C2-961BD6579BFF}" type="pres">
      <dgm:prSet presAssocID="{2D61BD6E-5475-49E5-8D3A-FD95415A75F5}" presName="Name0" presStyleCnt="0">
        <dgm:presLayoutVars>
          <dgm:chMax val="7"/>
          <dgm:chPref val="7"/>
          <dgm:dir/>
        </dgm:presLayoutVars>
      </dgm:prSet>
      <dgm:spPr/>
    </dgm:pt>
    <dgm:pt modelId="{C0F579D2-D30A-4ACA-BCCC-C77ABE1FC1C3}" type="pres">
      <dgm:prSet presAssocID="{2D61BD6E-5475-49E5-8D3A-FD95415A75F5}" presName="Name1" presStyleCnt="0"/>
      <dgm:spPr/>
    </dgm:pt>
    <dgm:pt modelId="{01B0FE91-4A2E-4F13-A2F0-33F2673C4E2F}" type="pres">
      <dgm:prSet presAssocID="{5A45C56B-20BD-47EB-8C13-5CB1ABB473F6}" presName="picture_1" presStyleCnt="0"/>
      <dgm:spPr/>
    </dgm:pt>
    <dgm:pt modelId="{1975F931-673E-4A9D-BE52-8AC455E5C245}" type="pres">
      <dgm:prSet presAssocID="{5A45C56B-20BD-47EB-8C13-5CB1ABB473F6}" presName="pictureRepeatNode" presStyleLbl="alignImgPlace1" presStyleIdx="0" presStyleCnt="1" custScaleX="76549" custScaleY="75432" custLinFactNeighborX="1421" custLinFactNeighborY="21804"/>
      <dgm:spPr/>
    </dgm:pt>
    <dgm:pt modelId="{CA7D220C-02AC-4967-9498-BC4B070407D5}" type="pres">
      <dgm:prSet presAssocID="{99F2838B-2A2C-4565-80CE-A56B5FA7329F}" presName="text_1" presStyleLbl="node1" presStyleIdx="0" presStyleCnt="0">
        <dgm:presLayoutVars>
          <dgm:bulletEnabled val="1"/>
        </dgm:presLayoutVars>
      </dgm:prSet>
      <dgm:spPr/>
    </dgm:pt>
  </dgm:ptLst>
  <dgm:cxnLst>
    <dgm:cxn modelId="{7AEB3235-3426-4501-A3F6-740E1A3D0748}" type="presOf" srcId="{2D61BD6E-5475-49E5-8D3A-FD95415A75F5}" destId="{31B9F426-C34E-4A43-88C2-961BD6579BFF}" srcOrd="0" destOrd="0" presId="urn:microsoft.com/office/officeart/2008/layout/CircularPictureCallout"/>
    <dgm:cxn modelId="{75976250-C02C-4094-B915-9A892B6D6D6F}" type="presOf" srcId="{99F2838B-2A2C-4565-80CE-A56B5FA7329F}" destId="{CA7D220C-02AC-4967-9498-BC4B070407D5}" srcOrd="0" destOrd="0" presId="urn:microsoft.com/office/officeart/2008/layout/CircularPictureCallout"/>
    <dgm:cxn modelId="{BD4EA0BE-D2DC-40DB-B002-5A8DE9B8BE84}" srcId="{2D61BD6E-5475-49E5-8D3A-FD95415A75F5}" destId="{99F2838B-2A2C-4565-80CE-A56B5FA7329F}" srcOrd="0" destOrd="0" parTransId="{092399D7-F372-4AC4-B791-1C3B018EA2E0}" sibTransId="{5A45C56B-20BD-47EB-8C13-5CB1ABB473F6}"/>
    <dgm:cxn modelId="{691A6EBF-F365-41BC-B4C7-4A66B760B125}" type="presOf" srcId="{5A45C56B-20BD-47EB-8C13-5CB1ABB473F6}" destId="{1975F931-673E-4A9D-BE52-8AC455E5C245}" srcOrd="0" destOrd="0" presId="urn:microsoft.com/office/officeart/2008/layout/CircularPictureCallout"/>
    <dgm:cxn modelId="{3ACDCD53-A714-47E6-ABE2-EE10645B3B90}" type="presParOf" srcId="{31B9F426-C34E-4A43-88C2-961BD6579BFF}" destId="{C0F579D2-D30A-4ACA-BCCC-C77ABE1FC1C3}" srcOrd="0" destOrd="0" presId="urn:microsoft.com/office/officeart/2008/layout/CircularPictureCallout"/>
    <dgm:cxn modelId="{A169F7BD-F02A-4452-92EF-E550AA17BB73}" type="presParOf" srcId="{C0F579D2-D30A-4ACA-BCCC-C77ABE1FC1C3}" destId="{01B0FE91-4A2E-4F13-A2F0-33F2673C4E2F}" srcOrd="0" destOrd="0" presId="urn:microsoft.com/office/officeart/2008/layout/CircularPictureCallout"/>
    <dgm:cxn modelId="{1F285ADB-0003-41C0-890E-A7A1BD7F5057}" type="presParOf" srcId="{01B0FE91-4A2E-4F13-A2F0-33F2673C4E2F}" destId="{1975F931-673E-4A9D-BE52-8AC455E5C245}" srcOrd="0" destOrd="0" presId="urn:microsoft.com/office/officeart/2008/layout/CircularPictureCallout"/>
    <dgm:cxn modelId="{F58C2439-0FA1-4AB4-AC1B-822387CA2777}" type="presParOf" srcId="{C0F579D2-D30A-4ACA-BCCC-C77ABE1FC1C3}" destId="{CA7D220C-02AC-4967-9498-BC4B070407D5}" srcOrd="1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AC65C2D-5AEF-45FC-9723-14BE6A4F414E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</dgm:pt>
    <dgm:pt modelId="{C2BBF7A7-8948-4327-B810-5F77A0AFE733}">
      <dgm:prSet phldrT="[文本]" phldr="1"/>
      <dgm:spPr/>
      <dgm:t>
        <a:bodyPr/>
        <a:lstStyle/>
        <a:p>
          <a:endParaRPr lang="zh-CN" altLang="en-US" dirty="0"/>
        </a:p>
      </dgm:t>
    </dgm:pt>
    <dgm:pt modelId="{16195657-EACC-46B1-AF4C-59E22B62645A}" type="parTrans" cxnId="{4DBA2E6F-067D-4D8C-9D12-97ADF08FF5DF}">
      <dgm:prSet/>
      <dgm:spPr/>
      <dgm:t>
        <a:bodyPr/>
        <a:lstStyle/>
        <a:p>
          <a:endParaRPr lang="zh-CN" altLang="en-US"/>
        </a:p>
      </dgm:t>
    </dgm:pt>
    <dgm:pt modelId="{3E7CEC62-C6E3-4EA1-9268-54FFBD37B538}" type="sibTrans" cxnId="{4DBA2E6F-067D-4D8C-9D12-97ADF08FF5DF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</dgm:spPr>
      <dgm:t>
        <a:bodyPr/>
        <a:lstStyle/>
        <a:p>
          <a:endParaRPr lang="zh-CN" altLang="en-US"/>
        </a:p>
      </dgm:t>
    </dgm:pt>
    <dgm:pt modelId="{60B743D2-8A0E-40C2-9B5A-8EDD38DBBB50}" type="pres">
      <dgm:prSet presAssocID="{9AC65C2D-5AEF-45FC-9723-14BE6A4F414E}" presName="Name0" presStyleCnt="0">
        <dgm:presLayoutVars>
          <dgm:chMax val="7"/>
          <dgm:chPref val="7"/>
          <dgm:dir/>
        </dgm:presLayoutVars>
      </dgm:prSet>
      <dgm:spPr/>
    </dgm:pt>
    <dgm:pt modelId="{867E20A9-7AAD-4DFD-B8A2-D736DE37DABB}" type="pres">
      <dgm:prSet presAssocID="{9AC65C2D-5AEF-45FC-9723-14BE6A4F414E}" presName="Name1" presStyleCnt="0"/>
      <dgm:spPr/>
    </dgm:pt>
    <dgm:pt modelId="{5ABB1804-27C6-4F44-98F7-57F575FABA2E}" type="pres">
      <dgm:prSet presAssocID="{3E7CEC62-C6E3-4EA1-9268-54FFBD37B538}" presName="picture_1" presStyleCnt="0"/>
      <dgm:spPr/>
    </dgm:pt>
    <dgm:pt modelId="{9C354364-0E42-4C31-83CB-35D41AC51380}" type="pres">
      <dgm:prSet presAssocID="{3E7CEC62-C6E3-4EA1-9268-54FFBD37B538}" presName="pictureRepeatNode" presStyleLbl="alignImgPlace1" presStyleIdx="0" presStyleCnt="1" custScaleX="100464" custScaleY="96791" custLinFactNeighborX="35818" custLinFactNeighborY="-2480"/>
      <dgm:spPr/>
    </dgm:pt>
    <dgm:pt modelId="{BEB4A645-F304-4FC5-A5A4-0EDF2311C987}" type="pres">
      <dgm:prSet presAssocID="{C2BBF7A7-8948-4327-B810-5F77A0AFE733}" presName="text_1" presStyleLbl="node1" presStyleIdx="0" presStyleCnt="0">
        <dgm:presLayoutVars>
          <dgm:bulletEnabled val="1"/>
        </dgm:presLayoutVars>
      </dgm:prSet>
      <dgm:spPr/>
    </dgm:pt>
  </dgm:ptLst>
  <dgm:cxnLst>
    <dgm:cxn modelId="{0CCDEF00-237B-4256-B543-D6F813717483}" type="presOf" srcId="{9AC65C2D-5AEF-45FC-9723-14BE6A4F414E}" destId="{60B743D2-8A0E-40C2-9B5A-8EDD38DBBB50}" srcOrd="0" destOrd="0" presId="urn:microsoft.com/office/officeart/2008/layout/CircularPictureCallout"/>
    <dgm:cxn modelId="{5F7FCC37-07C4-4117-B19D-5C8B1C0DC69D}" type="presOf" srcId="{3E7CEC62-C6E3-4EA1-9268-54FFBD37B538}" destId="{9C354364-0E42-4C31-83CB-35D41AC51380}" srcOrd="0" destOrd="0" presId="urn:microsoft.com/office/officeart/2008/layout/CircularPictureCallout"/>
    <dgm:cxn modelId="{EFE26D5B-3336-43D6-8BF0-29E971B7A83E}" type="presOf" srcId="{C2BBF7A7-8948-4327-B810-5F77A0AFE733}" destId="{BEB4A645-F304-4FC5-A5A4-0EDF2311C987}" srcOrd="0" destOrd="0" presId="urn:microsoft.com/office/officeart/2008/layout/CircularPictureCallout"/>
    <dgm:cxn modelId="{4DBA2E6F-067D-4D8C-9D12-97ADF08FF5DF}" srcId="{9AC65C2D-5AEF-45FC-9723-14BE6A4F414E}" destId="{C2BBF7A7-8948-4327-B810-5F77A0AFE733}" srcOrd="0" destOrd="0" parTransId="{16195657-EACC-46B1-AF4C-59E22B62645A}" sibTransId="{3E7CEC62-C6E3-4EA1-9268-54FFBD37B538}"/>
    <dgm:cxn modelId="{5EA9EC5D-07F6-4B14-B56A-9070F092BBCD}" type="presParOf" srcId="{60B743D2-8A0E-40C2-9B5A-8EDD38DBBB50}" destId="{867E20A9-7AAD-4DFD-B8A2-D736DE37DABB}" srcOrd="0" destOrd="0" presId="urn:microsoft.com/office/officeart/2008/layout/CircularPictureCallout"/>
    <dgm:cxn modelId="{B06BFE45-EF3A-43FD-A737-1A559C3B2B70}" type="presParOf" srcId="{867E20A9-7AAD-4DFD-B8A2-D736DE37DABB}" destId="{5ABB1804-27C6-4F44-98F7-57F575FABA2E}" srcOrd="0" destOrd="0" presId="urn:microsoft.com/office/officeart/2008/layout/CircularPictureCallout"/>
    <dgm:cxn modelId="{AC501377-6D34-45DB-8DE0-B4DE0686EA0A}" type="presParOf" srcId="{5ABB1804-27C6-4F44-98F7-57F575FABA2E}" destId="{9C354364-0E42-4C31-83CB-35D41AC51380}" srcOrd="0" destOrd="0" presId="urn:microsoft.com/office/officeart/2008/layout/CircularPictureCallout"/>
    <dgm:cxn modelId="{3E50157B-76AE-46DA-86AA-4B53D9132616}" type="presParOf" srcId="{867E20A9-7AAD-4DFD-B8A2-D736DE37DABB}" destId="{BEB4A645-F304-4FC5-A5A4-0EDF2311C987}" srcOrd="1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9C2AF31-03EF-4E69-9FA8-E3590AC19887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7A793A90-FA53-47A1-8CD0-97939DEF4A94}">
      <dgm:prSet phldrT="[文本]" phldr="1"/>
      <dgm:spPr/>
      <dgm:t>
        <a:bodyPr/>
        <a:lstStyle/>
        <a:p>
          <a:endParaRPr lang="zh-CN" altLang="en-US" dirty="0"/>
        </a:p>
      </dgm:t>
    </dgm:pt>
    <dgm:pt modelId="{258B29C2-086D-47A5-8547-EA7A91D6A7F3}" type="parTrans" cxnId="{6FDE1283-F974-4BEB-A881-C072086D086F}">
      <dgm:prSet/>
      <dgm:spPr/>
      <dgm:t>
        <a:bodyPr/>
        <a:lstStyle/>
        <a:p>
          <a:endParaRPr lang="zh-CN" altLang="en-US"/>
        </a:p>
      </dgm:t>
    </dgm:pt>
    <dgm:pt modelId="{4E0DB98C-0300-4D6A-8449-0F0FB8742A92}" type="sibTrans" cxnId="{6FDE1283-F974-4BEB-A881-C072086D086F}">
      <dgm:prSet/>
      <dgm:spPr/>
      <dgm:t>
        <a:bodyPr/>
        <a:lstStyle/>
        <a:p>
          <a:endParaRPr lang="zh-CN" altLang="en-US"/>
        </a:p>
      </dgm:t>
    </dgm:pt>
    <dgm:pt modelId="{5357409F-7307-4359-ADB7-4E25A15B29C3}">
      <dgm:prSet phldrT="[文本]" custT="1"/>
      <dgm:spPr/>
      <dgm:t>
        <a:bodyPr/>
        <a:lstStyle/>
        <a:p>
          <a:r>
            <a:rPr lang="zh-CN" altLang="en-US" sz="1800" b="0" i="0" dirty="0"/>
            <a:t>首先打开打印机的电源，电源电路开始工作。</a:t>
          </a:r>
          <a:endParaRPr lang="zh-CN" altLang="en-US" sz="1800" dirty="0"/>
        </a:p>
      </dgm:t>
    </dgm:pt>
    <dgm:pt modelId="{B4C6AC13-96C7-4D05-A7D5-23697B93DF4B}" type="parTrans" cxnId="{5F685A4C-C406-499D-A6B0-9EE802204656}">
      <dgm:prSet/>
      <dgm:spPr/>
      <dgm:t>
        <a:bodyPr/>
        <a:lstStyle/>
        <a:p>
          <a:endParaRPr lang="zh-CN" altLang="en-US"/>
        </a:p>
      </dgm:t>
    </dgm:pt>
    <dgm:pt modelId="{43FEFB8F-6928-484E-A1BD-D9A36E4557BF}" type="sibTrans" cxnId="{5F685A4C-C406-499D-A6B0-9EE802204656}">
      <dgm:prSet/>
      <dgm:spPr/>
      <dgm:t>
        <a:bodyPr/>
        <a:lstStyle/>
        <a:p>
          <a:endParaRPr lang="zh-CN" altLang="en-US"/>
        </a:p>
      </dgm:t>
    </dgm:pt>
    <dgm:pt modelId="{554B1CA9-5476-44AF-820C-0C12850A19F6}">
      <dgm:prSet phldrT="[文本]" custT="1"/>
      <dgm:spPr/>
      <dgm:t>
        <a:bodyPr/>
        <a:lstStyle/>
        <a:p>
          <a:r>
            <a:rPr lang="zh-CN" altLang="en-US" sz="1800" b="0" i="0" dirty="0"/>
            <a:t>控制电路中的时钟电路开始工作，产生</a:t>
          </a:r>
          <a:r>
            <a:rPr lang="en-US" altLang="zh-CN" sz="1800" b="0" i="0" dirty="0"/>
            <a:t>CPU</a:t>
          </a:r>
          <a:r>
            <a:rPr lang="zh-CN" altLang="en-US" sz="1800" b="0" i="0" dirty="0"/>
            <a:t>、门阵列电路等时钟信号。</a:t>
          </a:r>
          <a:endParaRPr lang="zh-CN" altLang="en-US" sz="1800" dirty="0"/>
        </a:p>
      </dgm:t>
    </dgm:pt>
    <dgm:pt modelId="{D4735980-13C5-438F-840F-F2FEFD9396F4}" type="parTrans" cxnId="{01BF767F-9D4D-4A26-B3DA-B2839358FDBB}">
      <dgm:prSet/>
      <dgm:spPr/>
      <dgm:t>
        <a:bodyPr/>
        <a:lstStyle/>
        <a:p>
          <a:endParaRPr lang="zh-CN" altLang="en-US"/>
        </a:p>
      </dgm:t>
    </dgm:pt>
    <dgm:pt modelId="{187B8646-D2F0-4833-B6E4-36286F17382C}" type="sibTrans" cxnId="{01BF767F-9D4D-4A26-B3DA-B2839358FDBB}">
      <dgm:prSet/>
      <dgm:spPr/>
      <dgm:t>
        <a:bodyPr/>
        <a:lstStyle/>
        <a:p>
          <a:endParaRPr lang="zh-CN" altLang="en-US"/>
        </a:p>
      </dgm:t>
    </dgm:pt>
    <dgm:pt modelId="{074EA862-16F7-4AFB-9AE9-53184E8E28D2}">
      <dgm:prSet phldrT="[文本]" phldr="1"/>
      <dgm:spPr/>
      <dgm:t>
        <a:bodyPr/>
        <a:lstStyle/>
        <a:p>
          <a:endParaRPr lang="zh-CN" altLang="en-US" dirty="0"/>
        </a:p>
      </dgm:t>
    </dgm:pt>
    <dgm:pt modelId="{C374386B-E075-4908-ADB4-77A2E7A34924}" type="parTrans" cxnId="{B3A03DE1-7457-4CA3-9834-3A93B76C1A39}">
      <dgm:prSet/>
      <dgm:spPr/>
      <dgm:t>
        <a:bodyPr/>
        <a:lstStyle/>
        <a:p>
          <a:endParaRPr lang="zh-CN" altLang="en-US"/>
        </a:p>
      </dgm:t>
    </dgm:pt>
    <dgm:pt modelId="{3DD4FB27-9B88-4FE0-8D30-E43BC5B3BCEE}" type="sibTrans" cxnId="{B3A03DE1-7457-4CA3-9834-3A93B76C1A39}">
      <dgm:prSet/>
      <dgm:spPr/>
      <dgm:t>
        <a:bodyPr/>
        <a:lstStyle/>
        <a:p>
          <a:endParaRPr lang="zh-CN" altLang="en-US"/>
        </a:p>
      </dgm:t>
    </dgm:pt>
    <dgm:pt modelId="{EFAC1295-CF03-4D28-8511-6D05EB2FCF88}">
      <dgm:prSet phldrT="[文本]" custT="1"/>
      <dgm:spPr/>
      <dgm:t>
        <a:bodyPr/>
        <a:lstStyle/>
        <a:p>
          <a:r>
            <a:rPr lang="zh-CN" altLang="en-US" sz="1800" b="0" i="0" dirty="0"/>
            <a:t>复位电路产生复位信号，使</a:t>
          </a:r>
          <a:r>
            <a:rPr lang="en-US" altLang="zh-CN" sz="1800" b="0" i="0" dirty="0"/>
            <a:t>CPU</a:t>
          </a:r>
          <a:r>
            <a:rPr lang="zh-CN" altLang="en-US" sz="1800" b="0" i="0" dirty="0"/>
            <a:t>复位。</a:t>
          </a:r>
          <a:endParaRPr lang="zh-CN" altLang="en-US" sz="1800" dirty="0"/>
        </a:p>
      </dgm:t>
    </dgm:pt>
    <dgm:pt modelId="{E9FB8689-DDEC-4ACF-AB83-88B023407DCF}" type="parTrans" cxnId="{0FAE3BDE-A210-4140-A6B8-A9C6B84BE9E3}">
      <dgm:prSet/>
      <dgm:spPr/>
      <dgm:t>
        <a:bodyPr/>
        <a:lstStyle/>
        <a:p>
          <a:endParaRPr lang="zh-CN" altLang="en-US"/>
        </a:p>
      </dgm:t>
    </dgm:pt>
    <dgm:pt modelId="{8B81C5D6-A297-4F4C-B184-2B29FBD3CF12}" type="sibTrans" cxnId="{0FAE3BDE-A210-4140-A6B8-A9C6B84BE9E3}">
      <dgm:prSet/>
      <dgm:spPr/>
      <dgm:t>
        <a:bodyPr/>
        <a:lstStyle/>
        <a:p>
          <a:endParaRPr lang="zh-CN" altLang="en-US"/>
        </a:p>
      </dgm:t>
    </dgm:pt>
    <dgm:pt modelId="{1013FF92-0E01-4720-8A93-BE4299B2244F}">
      <dgm:prSet phldrT="[文本]" custT="1"/>
      <dgm:spPr/>
      <dgm:t>
        <a:bodyPr/>
        <a:lstStyle/>
        <a:p>
          <a:r>
            <a:rPr lang="en-US" altLang="zh-CN" sz="1800" b="0" i="0" dirty="0"/>
            <a:t>CPU</a:t>
          </a:r>
          <a:r>
            <a:rPr lang="zh-CN" altLang="en-US" sz="1800" b="0" i="0" dirty="0"/>
            <a:t>复位后，开始执行初始化程序，检测打印机各部分的状态</a:t>
          </a:r>
          <a:r>
            <a:rPr lang="zh-CN" altLang="en-US" sz="2000" b="0" i="0" dirty="0"/>
            <a:t>。</a:t>
          </a:r>
          <a:endParaRPr lang="zh-CN" altLang="en-US" sz="2000" dirty="0"/>
        </a:p>
      </dgm:t>
    </dgm:pt>
    <dgm:pt modelId="{E014703E-8827-4653-B64E-4E2590C8653D}" type="parTrans" cxnId="{5E2D422A-17C4-49B6-B34C-3A00DE57E25E}">
      <dgm:prSet/>
      <dgm:spPr/>
      <dgm:t>
        <a:bodyPr/>
        <a:lstStyle/>
        <a:p>
          <a:endParaRPr lang="zh-CN" altLang="en-US"/>
        </a:p>
      </dgm:t>
    </dgm:pt>
    <dgm:pt modelId="{057DFA02-DDDD-4791-929B-A2BB0BA22C5B}" type="sibTrans" cxnId="{5E2D422A-17C4-49B6-B34C-3A00DE57E25E}">
      <dgm:prSet/>
      <dgm:spPr/>
      <dgm:t>
        <a:bodyPr/>
        <a:lstStyle/>
        <a:p>
          <a:endParaRPr lang="zh-CN" altLang="en-US"/>
        </a:p>
      </dgm:t>
    </dgm:pt>
    <dgm:pt modelId="{DA987B96-C5E1-44BB-8252-29FAF49E1375}">
      <dgm:prSet phldrT="[文本]" phldr="1"/>
      <dgm:spPr/>
      <dgm:t>
        <a:bodyPr/>
        <a:lstStyle/>
        <a:p>
          <a:endParaRPr lang="zh-CN" altLang="en-US"/>
        </a:p>
      </dgm:t>
    </dgm:pt>
    <dgm:pt modelId="{C395AECB-5FEA-4AA4-8733-AB3197B519AA}" type="parTrans" cxnId="{1A84EC5C-EC88-458E-A9E2-B75C632635C7}">
      <dgm:prSet/>
      <dgm:spPr/>
      <dgm:t>
        <a:bodyPr/>
        <a:lstStyle/>
        <a:p>
          <a:endParaRPr lang="zh-CN" altLang="en-US"/>
        </a:p>
      </dgm:t>
    </dgm:pt>
    <dgm:pt modelId="{38215002-5D2D-4649-83C9-F0B249396F4F}" type="sibTrans" cxnId="{1A84EC5C-EC88-458E-A9E2-B75C632635C7}">
      <dgm:prSet/>
      <dgm:spPr/>
      <dgm:t>
        <a:bodyPr/>
        <a:lstStyle/>
        <a:p>
          <a:endParaRPr lang="zh-CN" altLang="en-US"/>
        </a:p>
      </dgm:t>
    </dgm:pt>
    <dgm:pt modelId="{80A403F8-321C-462C-A7B6-E742C0995AE1}">
      <dgm:prSet phldrT="[文本]" custT="1"/>
      <dgm:spPr/>
      <dgm:t>
        <a:bodyPr/>
        <a:lstStyle/>
        <a:p>
          <a:r>
            <a:rPr lang="zh-CN" altLang="en-US" sz="1800" b="0" i="0" dirty="0"/>
            <a:t>初始化结束后，打印机进入待机状态，准备打印。</a:t>
          </a:r>
          <a:endParaRPr lang="zh-CN" altLang="en-US" sz="1800" dirty="0"/>
        </a:p>
      </dgm:t>
    </dgm:pt>
    <dgm:pt modelId="{AF092690-4387-4237-A966-BBAD6C36CF8C}" type="parTrans" cxnId="{1AD27E6E-B48E-4013-BFD7-BEF451DE8D78}">
      <dgm:prSet/>
      <dgm:spPr/>
      <dgm:t>
        <a:bodyPr/>
        <a:lstStyle/>
        <a:p>
          <a:endParaRPr lang="zh-CN" altLang="en-US"/>
        </a:p>
      </dgm:t>
    </dgm:pt>
    <dgm:pt modelId="{7F544A1E-1E41-4D4C-B66D-67C9ADBA1876}" type="sibTrans" cxnId="{1AD27E6E-B48E-4013-BFD7-BEF451DE8D78}">
      <dgm:prSet/>
      <dgm:spPr/>
      <dgm:t>
        <a:bodyPr/>
        <a:lstStyle/>
        <a:p>
          <a:endParaRPr lang="zh-CN" altLang="en-US"/>
        </a:p>
      </dgm:t>
    </dgm:pt>
    <dgm:pt modelId="{FB4A1932-9361-445E-BFEF-8DD1E59315B2}">
      <dgm:prSet phldrT="[文本]" custT="1"/>
      <dgm:spPr/>
      <dgm:t>
        <a:bodyPr/>
        <a:lstStyle/>
        <a:p>
          <a:r>
            <a:rPr lang="zh-CN" altLang="en-US" sz="1800" b="0" i="0" dirty="0"/>
            <a:t>待打印机接收到打印信息后，打印机的控制电路对打印数据进行处理，处理完后向打印机驱动电路发出控制信号。</a:t>
          </a:r>
          <a:endParaRPr lang="zh-CN" altLang="en-US" sz="1800" dirty="0"/>
        </a:p>
      </dgm:t>
    </dgm:pt>
    <dgm:pt modelId="{A0833C2E-3E69-4CE3-829E-9F76F9870C7B}" type="parTrans" cxnId="{290E4B1B-0A2E-4E08-99A8-93A2806B0DD7}">
      <dgm:prSet/>
      <dgm:spPr/>
      <dgm:t>
        <a:bodyPr/>
        <a:lstStyle/>
        <a:p>
          <a:endParaRPr lang="zh-CN" altLang="en-US"/>
        </a:p>
      </dgm:t>
    </dgm:pt>
    <dgm:pt modelId="{2DF1944B-B51C-4B07-A2A0-CED48659D737}" type="sibTrans" cxnId="{290E4B1B-0A2E-4E08-99A8-93A2806B0DD7}">
      <dgm:prSet/>
      <dgm:spPr/>
      <dgm:t>
        <a:bodyPr/>
        <a:lstStyle/>
        <a:p>
          <a:endParaRPr lang="zh-CN" altLang="en-US"/>
        </a:p>
      </dgm:t>
    </dgm:pt>
    <dgm:pt modelId="{FCB395D5-A9C1-4F1D-AE1D-97CD796987C1}" type="pres">
      <dgm:prSet presAssocID="{99C2AF31-03EF-4E69-9FA8-E3590AC19887}" presName="linearFlow" presStyleCnt="0">
        <dgm:presLayoutVars>
          <dgm:dir/>
          <dgm:animLvl val="lvl"/>
          <dgm:resizeHandles val="exact"/>
        </dgm:presLayoutVars>
      </dgm:prSet>
      <dgm:spPr/>
    </dgm:pt>
    <dgm:pt modelId="{F4FA60BE-E2EC-4F82-ABCD-6D644A5258A2}" type="pres">
      <dgm:prSet presAssocID="{7A793A90-FA53-47A1-8CD0-97939DEF4A94}" presName="composite" presStyleCnt="0"/>
      <dgm:spPr/>
    </dgm:pt>
    <dgm:pt modelId="{A4FA0DAD-2BE5-4546-8758-A45FB735782E}" type="pres">
      <dgm:prSet presAssocID="{7A793A90-FA53-47A1-8CD0-97939DEF4A94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2C85DA87-8433-4008-B709-86E9B42FDC77}" type="pres">
      <dgm:prSet presAssocID="{7A793A90-FA53-47A1-8CD0-97939DEF4A94}" presName="descendantText" presStyleLbl="alignAcc1" presStyleIdx="0" presStyleCnt="3">
        <dgm:presLayoutVars>
          <dgm:bulletEnabled val="1"/>
        </dgm:presLayoutVars>
      </dgm:prSet>
      <dgm:spPr/>
    </dgm:pt>
    <dgm:pt modelId="{8B6D124B-2FE7-4C3D-9573-794E14D1872A}" type="pres">
      <dgm:prSet presAssocID="{4E0DB98C-0300-4D6A-8449-0F0FB8742A92}" presName="sp" presStyleCnt="0"/>
      <dgm:spPr/>
    </dgm:pt>
    <dgm:pt modelId="{7DF19A67-730A-4192-80AA-071D5D28820F}" type="pres">
      <dgm:prSet presAssocID="{074EA862-16F7-4AFB-9AE9-53184E8E28D2}" presName="composite" presStyleCnt="0"/>
      <dgm:spPr/>
    </dgm:pt>
    <dgm:pt modelId="{FCA4EDEA-9B9E-4D53-9226-1B4E1D12E67D}" type="pres">
      <dgm:prSet presAssocID="{074EA862-16F7-4AFB-9AE9-53184E8E28D2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0C185F63-8F88-4454-8062-CFF923814F47}" type="pres">
      <dgm:prSet presAssocID="{074EA862-16F7-4AFB-9AE9-53184E8E28D2}" presName="descendantText" presStyleLbl="alignAcc1" presStyleIdx="1" presStyleCnt="3">
        <dgm:presLayoutVars>
          <dgm:bulletEnabled val="1"/>
        </dgm:presLayoutVars>
      </dgm:prSet>
      <dgm:spPr/>
    </dgm:pt>
    <dgm:pt modelId="{7A68AB9C-EAB3-4F0F-8684-600B7E3DDB5B}" type="pres">
      <dgm:prSet presAssocID="{3DD4FB27-9B88-4FE0-8D30-E43BC5B3BCEE}" presName="sp" presStyleCnt="0"/>
      <dgm:spPr/>
    </dgm:pt>
    <dgm:pt modelId="{80E9A281-4AAD-4C94-8DF6-A37CCF7DFFDF}" type="pres">
      <dgm:prSet presAssocID="{DA987B96-C5E1-44BB-8252-29FAF49E1375}" presName="composite" presStyleCnt="0"/>
      <dgm:spPr/>
    </dgm:pt>
    <dgm:pt modelId="{259A473B-D76F-4951-A588-61A207950D3D}" type="pres">
      <dgm:prSet presAssocID="{DA987B96-C5E1-44BB-8252-29FAF49E1375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ADE0304D-331C-472D-8473-9834278E7CE5}" type="pres">
      <dgm:prSet presAssocID="{DA987B96-C5E1-44BB-8252-29FAF49E1375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32336615-6CF0-4714-BA9F-A65D63122B11}" type="presOf" srcId="{EFAC1295-CF03-4D28-8511-6D05EB2FCF88}" destId="{0C185F63-8F88-4454-8062-CFF923814F47}" srcOrd="0" destOrd="0" presId="urn:microsoft.com/office/officeart/2005/8/layout/chevron2"/>
    <dgm:cxn modelId="{290E4B1B-0A2E-4E08-99A8-93A2806B0DD7}" srcId="{DA987B96-C5E1-44BB-8252-29FAF49E1375}" destId="{FB4A1932-9361-445E-BFEF-8DD1E59315B2}" srcOrd="1" destOrd="0" parTransId="{A0833C2E-3E69-4CE3-829E-9F76F9870C7B}" sibTransId="{2DF1944B-B51C-4B07-A2A0-CED48659D737}"/>
    <dgm:cxn modelId="{ACF94E26-C660-4CA3-ACFD-8BE2FBBDB1D6}" type="presOf" srcId="{554B1CA9-5476-44AF-820C-0C12850A19F6}" destId="{2C85DA87-8433-4008-B709-86E9B42FDC77}" srcOrd="0" destOrd="1" presId="urn:microsoft.com/office/officeart/2005/8/layout/chevron2"/>
    <dgm:cxn modelId="{5E2D422A-17C4-49B6-B34C-3A00DE57E25E}" srcId="{074EA862-16F7-4AFB-9AE9-53184E8E28D2}" destId="{1013FF92-0E01-4720-8A93-BE4299B2244F}" srcOrd="1" destOrd="0" parTransId="{E014703E-8827-4653-B64E-4E2590C8653D}" sibTransId="{057DFA02-DDDD-4791-929B-A2BB0BA22C5B}"/>
    <dgm:cxn modelId="{6876AF3F-58D2-41F2-BC53-5AE9AC9783A6}" type="presOf" srcId="{DA987B96-C5E1-44BB-8252-29FAF49E1375}" destId="{259A473B-D76F-4951-A588-61A207950D3D}" srcOrd="0" destOrd="0" presId="urn:microsoft.com/office/officeart/2005/8/layout/chevron2"/>
    <dgm:cxn modelId="{1A84EC5C-EC88-458E-A9E2-B75C632635C7}" srcId="{99C2AF31-03EF-4E69-9FA8-E3590AC19887}" destId="{DA987B96-C5E1-44BB-8252-29FAF49E1375}" srcOrd="2" destOrd="0" parTransId="{C395AECB-5FEA-4AA4-8733-AB3197B519AA}" sibTransId="{38215002-5D2D-4649-83C9-F0B249396F4F}"/>
    <dgm:cxn modelId="{5F685A4C-C406-499D-A6B0-9EE802204656}" srcId="{7A793A90-FA53-47A1-8CD0-97939DEF4A94}" destId="{5357409F-7307-4359-ADB7-4E25A15B29C3}" srcOrd="0" destOrd="0" parTransId="{B4C6AC13-96C7-4D05-A7D5-23697B93DF4B}" sibTransId="{43FEFB8F-6928-484E-A1BD-D9A36E4557BF}"/>
    <dgm:cxn modelId="{1AD27E6E-B48E-4013-BFD7-BEF451DE8D78}" srcId="{DA987B96-C5E1-44BB-8252-29FAF49E1375}" destId="{80A403F8-321C-462C-A7B6-E742C0995AE1}" srcOrd="0" destOrd="0" parTransId="{AF092690-4387-4237-A966-BBAD6C36CF8C}" sibTransId="{7F544A1E-1E41-4D4C-B66D-67C9ADBA1876}"/>
    <dgm:cxn modelId="{EFB22354-6BB3-497C-A6E8-73EB78530CD8}" type="presOf" srcId="{1013FF92-0E01-4720-8A93-BE4299B2244F}" destId="{0C185F63-8F88-4454-8062-CFF923814F47}" srcOrd="0" destOrd="1" presId="urn:microsoft.com/office/officeart/2005/8/layout/chevron2"/>
    <dgm:cxn modelId="{78EE097C-4D3D-4864-B24C-D997D178AAD8}" type="presOf" srcId="{80A403F8-321C-462C-A7B6-E742C0995AE1}" destId="{ADE0304D-331C-472D-8473-9834278E7CE5}" srcOrd="0" destOrd="0" presId="urn:microsoft.com/office/officeart/2005/8/layout/chevron2"/>
    <dgm:cxn modelId="{01BF767F-9D4D-4A26-B3DA-B2839358FDBB}" srcId="{7A793A90-FA53-47A1-8CD0-97939DEF4A94}" destId="{554B1CA9-5476-44AF-820C-0C12850A19F6}" srcOrd="1" destOrd="0" parTransId="{D4735980-13C5-438F-840F-F2FEFD9396F4}" sibTransId="{187B8646-D2F0-4833-B6E4-36286F17382C}"/>
    <dgm:cxn modelId="{6FDE1283-F974-4BEB-A881-C072086D086F}" srcId="{99C2AF31-03EF-4E69-9FA8-E3590AC19887}" destId="{7A793A90-FA53-47A1-8CD0-97939DEF4A94}" srcOrd="0" destOrd="0" parTransId="{258B29C2-086D-47A5-8547-EA7A91D6A7F3}" sibTransId="{4E0DB98C-0300-4D6A-8449-0F0FB8742A92}"/>
    <dgm:cxn modelId="{FA450A8A-F006-4B8A-9B65-D53543D88DFD}" type="presOf" srcId="{5357409F-7307-4359-ADB7-4E25A15B29C3}" destId="{2C85DA87-8433-4008-B709-86E9B42FDC77}" srcOrd="0" destOrd="0" presId="urn:microsoft.com/office/officeart/2005/8/layout/chevron2"/>
    <dgm:cxn modelId="{FD1205AB-91C9-4A50-9F7F-1CA379209B6B}" type="presOf" srcId="{074EA862-16F7-4AFB-9AE9-53184E8E28D2}" destId="{FCA4EDEA-9B9E-4D53-9226-1B4E1D12E67D}" srcOrd="0" destOrd="0" presId="urn:microsoft.com/office/officeart/2005/8/layout/chevron2"/>
    <dgm:cxn modelId="{9BFF49B7-A972-4F9D-B9BC-194D78437CD9}" type="presOf" srcId="{99C2AF31-03EF-4E69-9FA8-E3590AC19887}" destId="{FCB395D5-A9C1-4F1D-AE1D-97CD796987C1}" srcOrd="0" destOrd="0" presId="urn:microsoft.com/office/officeart/2005/8/layout/chevron2"/>
    <dgm:cxn modelId="{DC219AD8-3BA5-4825-A0CC-7EA2C2B68FA3}" type="presOf" srcId="{FB4A1932-9361-445E-BFEF-8DD1E59315B2}" destId="{ADE0304D-331C-472D-8473-9834278E7CE5}" srcOrd="0" destOrd="1" presId="urn:microsoft.com/office/officeart/2005/8/layout/chevron2"/>
    <dgm:cxn modelId="{DFC577D9-829D-4C4B-9337-B3B68FA03CE6}" type="presOf" srcId="{7A793A90-FA53-47A1-8CD0-97939DEF4A94}" destId="{A4FA0DAD-2BE5-4546-8758-A45FB735782E}" srcOrd="0" destOrd="0" presId="urn:microsoft.com/office/officeart/2005/8/layout/chevron2"/>
    <dgm:cxn modelId="{0FAE3BDE-A210-4140-A6B8-A9C6B84BE9E3}" srcId="{074EA862-16F7-4AFB-9AE9-53184E8E28D2}" destId="{EFAC1295-CF03-4D28-8511-6D05EB2FCF88}" srcOrd="0" destOrd="0" parTransId="{E9FB8689-DDEC-4ACF-AB83-88B023407DCF}" sibTransId="{8B81C5D6-A297-4F4C-B184-2B29FBD3CF12}"/>
    <dgm:cxn modelId="{B3A03DE1-7457-4CA3-9834-3A93B76C1A39}" srcId="{99C2AF31-03EF-4E69-9FA8-E3590AC19887}" destId="{074EA862-16F7-4AFB-9AE9-53184E8E28D2}" srcOrd="1" destOrd="0" parTransId="{C374386B-E075-4908-ADB4-77A2E7A34924}" sibTransId="{3DD4FB27-9B88-4FE0-8D30-E43BC5B3BCEE}"/>
    <dgm:cxn modelId="{28D0A7F9-ED5E-4A3C-815E-0BEF66E1F6CF}" type="presParOf" srcId="{FCB395D5-A9C1-4F1D-AE1D-97CD796987C1}" destId="{F4FA60BE-E2EC-4F82-ABCD-6D644A5258A2}" srcOrd="0" destOrd="0" presId="urn:microsoft.com/office/officeart/2005/8/layout/chevron2"/>
    <dgm:cxn modelId="{9FE036C7-151A-4BC8-B66B-238DB375EC1C}" type="presParOf" srcId="{F4FA60BE-E2EC-4F82-ABCD-6D644A5258A2}" destId="{A4FA0DAD-2BE5-4546-8758-A45FB735782E}" srcOrd="0" destOrd="0" presId="urn:microsoft.com/office/officeart/2005/8/layout/chevron2"/>
    <dgm:cxn modelId="{835ED7EF-25EF-41B5-8A90-D2A0AA14FBB8}" type="presParOf" srcId="{F4FA60BE-E2EC-4F82-ABCD-6D644A5258A2}" destId="{2C85DA87-8433-4008-B709-86E9B42FDC77}" srcOrd="1" destOrd="0" presId="urn:microsoft.com/office/officeart/2005/8/layout/chevron2"/>
    <dgm:cxn modelId="{93690AB6-7651-410B-ADD5-C850C151AA70}" type="presParOf" srcId="{FCB395D5-A9C1-4F1D-AE1D-97CD796987C1}" destId="{8B6D124B-2FE7-4C3D-9573-794E14D1872A}" srcOrd="1" destOrd="0" presId="urn:microsoft.com/office/officeart/2005/8/layout/chevron2"/>
    <dgm:cxn modelId="{0B8F2AB0-1945-4608-AB49-1556DE1D2D11}" type="presParOf" srcId="{FCB395D5-A9C1-4F1D-AE1D-97CD796987C1}" destId="{7DF19A67-730A-4192-80AA-071D5D28820F}" srcOrd="2" destOrd="0" presId="urn:microsoft.com/office/officeart/2005/8/layout/chevron2"/>
    <dgm:cxn modelId="{308C6463-4E1E-42DF-B058-71510BC0B262}" type="presParOf" srcId="{7DF19A67-730A-4192-80AA-071D5D28820F}" destId="{FCA4EDEA-9B9E-4D53-9226-1B4E1D12E67D}" srcOrd="0" destOrd="0" presId="urn:microsoft.com/office/officeart/2005/8/layout/chevron2"/>
    <dgm:cxn modelId="{5C769BE1-629F-466B-834A-D823B06723B0}" type="presParOf" srcId="{7DF19A67-730A-4192-80AA-071D5D28820F}" destId="{0C185F63-8F88-4454-8062-CFF923814F47}" srcOrd="1" destOrd="0" presId="urn:microsoft.com/office/officeart/2005/8/layout/chevron2"/>
    <dgm:cxn modelId="{99D206AB-D110-482B-B68B-D752EE882EB0}" type="presParOf" srcId="{FCB395D5-A9C1-4F1D-AE1D-97CD796987C1}" destId="{7A68AB9C-EAB3-4F0F-8684-600B7E3DDB5B}" srcOrd="3" destOrd="0" presId="urn:microsoft.com/office/officeart/2005/8/layout/chevron2"/>
    <dgm:cxn modelId="{16F154A0-3F4F-45EE-BFE7-400764366B4F}" type="presParOf" srcId="{FCB395D5-A9C1-4F1D-AE1D-97CD796987C1}" destId="{80E9A281-4AAD-4C94-8DF6-A37CCF7DFFDF}" srcOrd="4" destOrd="0" presId="urn:microsoft.com/office/officeart/2005/8/layout/chevron2"/>
    <dgm:cxn modelId="{4C361C65-B9CB-4FD3-B9B9-A44F5F9C1FD1}" type="presParOf" srcId="{80E9A281-4AAD-4C94-8DF6-A37CCF7DFFDF}" destId="{259A473B-D76F-4951-A588-61A207950D3D}" srcOrd="0" destOrd="0" presId="urn:microsoft.com/office/officeart/2005/8/layout/chevron2"/>
    <dgm:cxn modelId="{02FFC8F7-1D8D-4CE0-8095-DA1A466CE688}" type="presParOf" srcId="{80E9A281-4AAD-4C94-8DF6-A37CCF7DFFDF}" destId="{ADE0304D-331C-472D-8473-9834278E7CE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9C2AF31-03EF-4E69-9FA8-E3590AC19887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7A793A90-FA53-47A1-8CD0-97939DEF4A94}">
      <dgm:prSet phldrT="[文本]" phldr="1"/>
      <dgm:spPr/>
      <dgm:t>
        <a:bodyPr/>
        <a:lstStyle/>
        <a:p>
          <a:endParaRPr lang="zh-CN" altLang="en-US" dirty="0"/>
        </a:p>
      </dgm:t>
    </dgm:pt>
    <dgm:pt modelId="{258B29C2-086D-47A5-8547-EA7A91D6A7F3}" type="parTrans" cxnId="{6FDE1283-F974-4BEB-A881-C072086D086F}">
      <dgm:prSet/>
      <dgm:spPr/>
      <dgm:t>
        <a:bodyPr/>
        <a:lstStyle/>
        <a:p>
          <a:endParaRPr lang="zh-CN" altLang="en-US"/>
        </a:p>
      </dgm:t>
    </dgm:pt>
    <dgm:pt modelId="{4E0DB98C-0300-4D6A-8449-0F0FB8742A92}" type="sibTrans" cxnId="{6FDE1283-F974-4BEB-A881-C072086D086F}">
      <dgm:prSet/>
      <dgm:spPr/>
      <dgm:t>
        <a:bodyPr/>
        <a:lstStyle/>
        <a:p>
          <a:endParaRPr lang="zh-CN" altLang="en-US"/>
        </a:p>
      </dgm:t>
    </dgm:pt>
    <dgm:pt modelId="{5357409F-7307-4359-ADB7-4E25A15B29C3}">
      <dgm:prSet phldrT="[文本]" custT="1"/>
      <dgm:spPr/>
      <dgm:t>
        <a:bodyPr/>
        <a:lstStyle/>
        <a:p>
          <a:r>
            <a:rPr lang="zh-CN" altLang="en-US" sz="1800" b="0" i="0" dirty="0"/>
            <a:t>字车驱动电路根据控制信号启动字车电机，将字车移至初始位置。之后，字车初始位置的传感器检测字车是否在初始位置，开始执行打印机的初始化。</a:t>
          </a:r>
          <a:endParaRPr lang="zh-CN" altLang="en-US" sz="1800" dirty="0"/>
        </a:p>
      </dgm:t>
    </dgm:pt>
    <dgm:pt modelId="{B4C6AC13-96C7-4D05-A7D5-23697B93DF4B}" type="parTrans" cxnId="{5F685A4C-C406-499D-A6B0-9EE802204656}">
      <dgm:prSet/>
      <dgm:spPr/>
      <dgm:t>
        <a:bodyPr/>
        <a:lstStyle/>
        <a:p>
          <a:endParaRPr lang="zh-CN" altLang="en-US"/>
        </a:p>
      </dgm:t>
    </dgm:pt>
    <dgm:pt modelId="{43FEFB8F-6928-484E-A1BD-D9A36E4557BF}" type="sibTrans" cxnId="{5F685A4C-C406-499D-A6B0-9EE802204656}">
      <dgm:prSet/>
      <dgm:spPr/>
      <dgm:t>
        <a:bodyPr/>
        <a:lstStyle/>
        <a:p>
          <a:endParaRPr lang="zh-CN" altLang="en-US"/>
        </a:p>
      </dgm:t>
    </dgm:pt>
    <dgm:pt modelId="{554B1CA9-5476-44AF-820C-0C12850A19F6}">
      <dgm:prSet phldrT="[文本]" custT="1"/>
      <dgm:spPr/>
      <dgm:t>
        <a:bodyPr/>
        <a:lstStyle/>
        <a:p>
          <a:r>
            <a:rPr lang="zh-CN" altLang="en-US" sz="1800" b="0" i="0" dirty="0"/>
            <a:t>输纸机构按照控制电路发来的信号，驱动电机工作，控制打印纸进入，并将打印纸移动至打印头的下面，准备打印。</a:t>
          </a:r>
          <a:endParaRPr lang="zh-CN" altLang="en-US" sz="1800" dirty="0"/>
        </a:p>
      </dgm:t>
    </dgm:pt>
    <dgm:pt modelId="{D4735980-13C5-438F-840F-F2FEFD9396F4}" type="parTrans" cxnId="{01BF767F-9D4D-4A26-B3DA-B2839358FDBB}">
      <dgm:prSet/>
      <dgm:spPr/>
      <dgm:t>
        <a:bodyPr/>
        <a:lstStyle/>
        <a:p>
          <a:endParaRPr lang="zh-CN" altLang="en-US"/>
        </a:p>
      </dgm:t>
    </dgm:pt>
    <dgm:pt modelId="{187B8646-D2F0-4833-B6E4-36286F17382C}" type="sibTrans" cxnId="{01BF767F-9D4D-4A26-B3DA-B2839358FDBB}">
      <dgm:prSet/>
      <dgm:spPr/>
      <dgm:t>
        <a:bodyPr/>
        <a:lstStyle/>
        <a:p>
          <a:endParaRPr lang="zh-CN" altLang="en-US"/>
        </a:p>
      </dgm:t>
    </dgm:pt>
    <dgm:pt modelId="{074EA862-16F7-4AFB-9AE9-53184E8E28D2}">
      <dgm:prSet phldrT="[文本]" phldr="1"/>
      <dgm:spPr/>
      <dgm:t>
        <a:bodyPr/>
        <a:lstStyle/>
        <a:p>
          <a:endParaRPr lang="zh-CN" altLang="en-US" dirty="0"/>
        </a:p>
      </dgm:t>
    </dgm:pt>
    <dgm:pt modelId="{C374386B-E075-4908-ADB4-77A2E7A34924}" type="parTrans" cxnId="{B3A03DE1-7457-4CA3-9834-3A93B76C1A39}">
      <dgm:prSet/>
      <dgm:spPr/>
      <dgm:t>
        <a:bodyPr/>
        <a:lstStyle/>
        <a:p>
          <a:endParaRPr lang="zh-CN" altLang="en-US"/>
        </a:p>
      </dgm:t>
    </dgm:pt>
    <dgm:pt modelId="{3DD4FB27-9B88-4FE0-8D30-E43BC5B3BCEE}" type="sibTrans" cxnId="{B3A03DE1-7457-4CA3-9834-3A93B76C1A39}">
      <dgm:prSet/>
      <dgm:spPr/>
      <dgm:t>
        <a:bodyPr/>
        <a:lstStyle/>
        <a:p>
          <a:endParaRPr lang="zh-CN" altLang="en-US"/>
        </a:p>
      </dgm:t>
    </dgm:pt>
    <dgm:pt modelId="{EFAC1295-CF03-4D28-8511-6D05EB2FCF88}">
      <dgm:prSet phldrT="[文本]" custT="1"/>
      <dgm:spPr/>
      <dgm:t>
        <a:bodyPr/>
        <a:lstStyle/>
        <a:p>
          <a:r>
            <a:rPr lang="zh-CN" altLang="en-US" sz="1800" b="0" i="0" dirty="0"/>
            <a:t>准备工作完成后，打印机控制电路根据打印信息向打印头驱动电路发送打印信息，打印头控制与驱动电路驱动打印针打印一列。</a:t>
          </a:r>
          <a:endParaRPr lang="zh-CN" altLang="en-US" sz="1800" dirty="0"/>
        </a:p>
      </dgm:t>
    </dgm:pt>
    <dgm:pt modelId="{E9FB8689-DDEC-4ACF-AB83-88B023407DCF}" type="parTrans" cxnId="{0FAE3BDE-A210-4140-A6B8-A9C6B84BE9E3}">
      <dgm:prSet/>
      <dgm:spPr/>
      <dgm:t>
        <a:bodyPr/>
        <a:lstStyle/>
        <a:p>
          <a:endParaRPr lang="zh-CN" altLang="en-US"/>
        </a:p>
      </dgm:t>
    </dgm:pt>
    <dgm:pt modelId="{8B81C5D6-A297-4F4C-B184-2B29FBD3CF12}" type="sibTrans" cxnId="{0FAE3BDE-A210-4140-A6B8-A9C6B84BE9E3}">
      <dgm:prSet/>
      <dgm:spPr/>
      <dgm:t>
        <a:bodyPr/>
        <a:lstStyle/>
        <a:p>
          <a:endParaRPr lang="zh-CN" altLang="en-US"/>
        </a:p>
      </dgm:t>
    </dgm:pt>
    <dgm:pt modelId="{1013FF92-0E01-4720-8A93-BE4299B2244F}">
      <dgm:prSet phldrT="[文本]" custT="1"/>
      <dgm:spPr/>
      <dgm:t>
        <a:bodyPr/>
        <a:lstStyle/>
        <a:p>
          <a:r>
            <a:rPr lang="zh-CN" altLang="en-US" sz="1800" b="0" i="0" dirty="0"/>
            <a:t>打印完一列后，打印机控制电路又向字车发出信号，产生列间距、字间距。</a:t>
          </a:r>
          <a:endParaRPr lang="zh-CN" altLang="en-US" sz="2000" dirty="0"/>
        </a:p>
      </dgm:t>
    </dgm:pt>
    <dgm:pt modelId="{E014703E-8827-4653-B64E-4E2590C8653D}" type="parTrans" cxnId="{5E2D422A-17C4-49B6-B34C-3A00DE57E25E}">
      <dgm:prSet/>
      <dgm:spPr/>
      <dgm:t>
        <a:bodyPr/>
        <a:lstStyle/>
        <a:p>
          <a:endParaRPr lang="zh-CN" altLang="en-US"/>
        </a:p>
      </dgm:t>
    </dgm:pt>
    <dgm:pt modelId="{057DFA02-DDDD-4791-929B-A2BB0BA22C5B}" type="sibTrans" cxnId="{5E2D422A-17C4-49B6-B34C-3A00DE57E25E}">
      <dgm:prSet/>
      <dgm:spPr/>
      <dgm:t>
        <a:bodyPr/>
        <a:lstStyle/>
        <a:p>
          <a:endParaRPr lang="zh-CN" altLang="en-US"/>
        </a:p>
      </dgm:t>
    </dgm:pt>
    <dgm:pt modelId="{DA987B96-C5E1-44BB-8252-29FAF49E1375}">
      <dgm:prSet phldrT="[文本]" phldr="1"/>
      <dgm:spPr/>
      <dgm:t>
        <a:bodyPr/>
        <a:lstStyle/>
        <a:p>
          <a:endParaRPr lang="zh-CN" altLang="en-US"/>
        </a:p>
      </dgm:t>
    </dgm:pt>
    <dgm:pt modelId="{C395AECB-5FEA-4AA4-8733-AB3197B519AA}" type="parTrans" cxnId="{1A84EC5C-EC88-458E-A9E2-B75C632635C7}">
      <dgm:prSet/>
      <dgm:spPr/>
      <dgm:t>
        <a:bodyPr/>
        <a:lstStyle/>
        <a:p>
          <a:endParaRPr lang="zh-CN" altLang="en-US"/>
        </a:p>
      </dgm:t>
    </dgm:pt>
    <dgm:pt modelId="{38215002-5D2D-4649-83C9-F0B249396F4F}" type="sibTrans" cxnId="{1A84EC5C-EC88-458E-A9E2-B75C632635C7}">
      <dgm:prSet/>
      <dgm:spPr/>
      <dgm:t>
        <a:bodyPr/>
        <a:lstStyle/>
        <a:p>
          <a:endParaRPr lang="zh-CN" altLang="en-US"/>
        </a:p>
      </dgm:t>
    </dgm:pt>
    <dgm:pt modelId="{80A403F8-321C-462C-A7B6-E742C0995AE1}">
      <dgm:prSet phldrT="[文本]" custT="1"/>
      <dgm:spPr/>
      <dgm:t>
        <a:bodyPr/>
        <a:lstStyle/>
        <a:p>
          <a:r>
            <a:rPr lang="zh-CN" altLang="en-US" sz="1800" b="0" i="0" dirty="0"/>
            <a:t>待一行打印完毕后，控制电路向输纸驱动电路发出控制信号，输纸驱动电路启动输纸电机，输纸机构开始运转将打印纸向前移动一行。</a:t>
          </a:r>
          <a:endParaRPr lang="zh-CN" altLang="en-US" sz="1800" dirty="0"/>
        </a:p>
      </dgm:t>
    </dgm:pt>
    <dgm:pt modelId="{AF092690-4387-4237-A966-BBAD6C36CF8C}" type="parTrans" cxnId="{1AD27E6E-B48E-4013-BFD7-BEF451DE8D78}">
      <dgm:prSet/>
      <dgm:spPr/>
      <dgm:t>
        <a:bodyPr/>
        <a:lstStyle/>
        <a:p>
          <a:endParaRPr lang="zh-CN" altLang="en-US"/>
        </a:p>
      </dgm:t>
    </dgm:pt>
    <dgm:pt modelId="{7F544A1E-1E41-4D4C-B66D-67C9ADBA1876}" type="sibTrans" cxnId="{1AD27E6E-B48E-4013-BFD7-BEF451DE8D78}">
      <dgm:prSet/>
      <dgm:spPr/>
      <dgm:t>
        <a:bodyPr/>
        <a:lstStyle/>
        <a:p>
          <a:endParaRPr lang="zh-CN" altLang="en-US"/>
        </a:p>
      </dgm:t>
    </dgm:pt>
    <dgm:pt modelId="{FB4A1932-9361-445E-BFEF-8DD1E59315B2}">
      <dgm:prSet phldrT="[文本]" custT="1"/>
      <dgm:spPr/>
      <dgm:t>
        <a:bodyPr/>
        <a:lstStyle/>
        <a:p>
          <a:r>
            <a:rPr lang="zh-CN" altLang="en-US" sz="1800" b="0" i="0" dirty="0"/>
            <a:t>与此同时，控制电路发出换行信号，字车驱动电路驱动字车换行（若是单向，则回车），为下一行打印做准备。</a:t>
          </a:r>
          <a:endParaRPr lang="zh-CN" altLang="en-US" sz="1800" dirty="0"/>
        </a:p>
      </dgm:t>
    </dgm:pt>
    <dgm:pt modelId="{A0833C2E-3E69-4CE3-829E-9F76F9870C7B}" type="parTrans" cxnId="{290E4B1B-0A2E-4E08-99A8-93A2806B0DD7}">
      <dgm:prSet/>
      <dgm:spPr/>
      <dgm:t>
        <a:bodyPr/>
        <a:lstStyle/>
        <a:p>
          <a:endParaRPr lang="zh-CN" altLang="en-US"/>
        </a:p>
      </dgm:t>
    </dgm:pt>
    <dgm:pt modelId="{2DF1944B-B51C-4B07-A2A0-CED48659D737}" type="sibTrans" cxnId="{290E4B1B-0A2E-4E08-99A8-93A2806B0DD7}">
      <dgm:prSet/>
      <dgm:spPr/>
      <dgm:t>
        <a:bodyPr/>
        <a:lstStyle/>
        <a:p>
          <a:endParaRPr lang="zh-CN" altLang="en-US"/>
        </a:p>
      </dgm:t>
    </dgm:pt>
    <dgm:pt modelId="{FCB395D5-A9C1-4F1D-AE1D-97CD796987C1}" type="pres">
      <dgm:prSet presAssocID="{99C2AF31-03EF-4E69-9FA8-E3590AC19887}" presName="linearFlow" presStyleCnt="0">
        <dgm:presLayoutVars>
          <dgm:dir/>
          <dgm:animLvl val="lvl"/>
          <dgm:resizeHandles val="exact"/>
        </dgm:presLayoutVars>
      </dgm:prSet>
      <dgm:spPr/>
    </dgm:pt>
    <dgm:pt modelId="{F4FA60BE-E2EC-4F82-ABCD-6D644A5258A2}" type="pres">
      <dgm:prSet presAssocID="{7A793A90-FA53-47A1-8CD0-97939DEF4A94}" presName="composite" presStyleCnt="0"/>
      <dgm:spPr/>
    </dgm:pt>
    <dgm:pt modelId="{A4FA0DAD-2BE5-4546-8758-A45FB735782E}" type="pres">
      <dgm:prSet presAssocID="{7A793A90-FA53-47A1-8CD0-97939DEF4A94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2C85DA87-8433-4008-B709-86E9B42FDC77}" type="pres">
      <dgm:prSet presAssocID="{7A793A90-FA53-47A1-8CD0-97939DEF4A94}" presName="descendantText" presStyleLbl="alignAcc1" presStyleIdx="0" presStyleCnt="3">
        <dgm:presLayoutVars>
          <dgm:bulletEnabled val="1"/>
        </dgm:presLayoutVars>
      </dgm:prSet>
      <dgm:spPr/>
    </dgm:pt>
    <dgm:pt modelId="{8B6D124B-2FE7-4C3D-9573-794E14D1872A}" type="pres">
      <dgm:prSet presAssocID="{4E0DB98C-0300-4D6A-8449-0F0FB8742A92}" presName="sp" presStyleCnt="0"/>
      <dgm:spPr/>
    </dgm:pt>
    <dgm:pt modelId="{7DF19A67-730A-4192-80AA-071D5D28820F}" type="pres">
      <dgm:prSet presAssocID="{074EA862-16F7-4AFB-9AE9-53184E8E28D2}" presName="composite" presStyleCnt="0"/>
      <dgm:spPr/>
    </dgm:pt>
    <dgm:pt modelId="{FCA4EDEA-9B9E-4D53-9226-1B4E1D12E67D}" type="pres">
      <dgm:prSet presAssocID="{074EA862-16F7-4AFB-9AE9-53184E8E28D2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0C185F63-8F88-4454-8062-CFF923814F47}" type="pres">
      <dgm:prSet presAssocID="{074EA862-16F7-4AFB-9AE9-53184E8E28D2}" presName="descendantText" presStyleLbl="alignAcc1" presStyleIdx="1" presStyleCnt="3">
        <dgm:presLayoutVars>
          <dgm:bulletEnabled val="1"/>
        </dgm:presLayoutVars>
      </dgm:prSet>
      <dgm:spPr/>
    </dgm:pt>
    <dgm:pt modelId="{7A68AB9C-EAB3-4F0F-8684-600B7E3DDB5B}" type="pres">
      <dgm:prSet presAssocID="{3DD4FB27-9B88-4FE0-8D30-E43BC5B3BCEE}" presName="sp" presStyleCnt="0"/>
      <dgm:spPr/>
    </dgm:pt>
    <dgm:pt modelId="{80E9A281-4AAD-4C94-8DF6-A37CCF7DFFDF}" type="pres">
      <dgm:prSet presAssocID="{DA987B96-C5E1-44BB-8252-29FAF49E1375}" presName="composite" presStyleCnt="0"/>
      <dgm:spPr/>
    </dgm:pt>
    <dgm:pt modelId="{259A473B-D76F-4951-A588-61A207950D3D}" type="pres">
      <dgm:prSet presAssocID="{DA987B96-C5E1-44BB-8252-29FAF49E1375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ADE0304D-331C-472D-8473-9834278E7CE5}" type="pres">
      <dgm:prSet presAssocID="{DA987B96-C5E1-44BB-8252-29FAF49E1375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32336615-6CF0-4714-BA9F-A65D63122B11}" type="presOf" srcId="{EFAC1295-CF03-4D28-8511-6D05EB2FCF88}" destId="{0C185F63-8F88-4454-8062-CFF923814F47}" srcOrd="0" destOrd="0" presId="urn:microsoft.com/office/officeart/2005/8/layout/chevron2"/>
    <dgm:cxn modelId="{290E4B1B-0A2E-4E08-99A8-93A2806B0DD7}" srcId="{DA987B96-C5E1-44BB-8252-29FAF49E1375}" destId="{FB4A1932-9361-445E-BFEF-8DD1E59315B2}" srcOrd="1" destOrd="0" parTransId="{A0833C2E-3E69-4CE3-829E-9F76F9870C7B}" sibTransId="{2DF1944B-B51C-4B07-A2A0-CED48659D737}"/>
    <dgm:cxn modelId="{ACF94E26-C660-4CA3-ACFD-8BE2FBBDB1D6}" type="presOf" srcId="{554B1CA9-5476-44AF-820C-0C12850A19F6}" destId="{2C85DA87-8433-4008-B709-86E9B42FDC77}" srcOrd="0" destOrd="1" presId="urn:microsoft.com/office/officeart/2005/8/layout/chevron2"/>
    <dgm:cxn modelId="{5E2D422A-17C4-49B6-B34C-3A00DE57E25E}" srcId="{074EA862-16F7-4AFB-9AE9-53184E8E28D2}" destId="{1013FF92-0E01-4720-8A93-BE4299B2244F}" srcOrd="1" destOrd="0" parTransId="{E014703E-8827-4653-B64E-4E2590C8653D}" sibTransId="{057DFA02-DDDD-4791-929B-A2BB0BA22C5B}"/>
    <dgm:cxn modelId="{6876AF3F-58D2-41F2-BC53-5AE9AC9783A6}" type="presOf" srcId="{DA987B96-C5E1-44BB-8252-29FAF49E1375}" destId="{259A473B-D76F-4951-A588-61A207950D3D}" srcOrd="0" destOrd="0" presId="urn:microsoft.com/office/officeart/2005/8/layout/chevron2"/>
    <dgm:cxn modelId="{1A84EC5C-EC88-458E-A9E2-B75C632635C7}" srcId="{99C2AF31-03EF-4E69-9FA8-E3590AC19887}" destId="{DA987B96-C5E1-44BB-8252-29FAF49E1375}" srcOrd="2" destOrd="0" parTransId="{C395AECB-5FEA-4AA4-8733-AB3197B519AA}" sibTransId="{38215002-5D2D-4649-83C9-F0B249396F4F}"/>
    <dgm:cxn modelId="{5F685A4C-C406-499D-A6B0-9EE802204656}" srcId="{7A793A90-FA53-47A1-8CD0-97939DEF4A94}" destId="{5357409F-7307-4359-ADB7-4E25A15B29C3}" srcOrd="0" destOrd="0" parTransId="{B4C6AC13-96C7-4D05-A7D5-23697B93DF4B}" sibTransId="{43FEFB8F-6928-484E-A1BD-D9A36E4557BF}"/>
    <dgm:cxn modelId="{1AD27E6E-B48E-4013-BFD7-BEF451DE8D78}" srcId="{DA987B96-C5E1-44BB-8252-29FAF49E1375}" destId="{80A403F8-321C-462C-A7B6-E742C0995AE1}" srcOrd="0" destOrd="0" parTransId="{AF092690-4387-4237-A966-BBAD6C36CF8C}" sibTransId="{7F544A1E-1E41-4D4C-B66D-67C9ADBA1876}"/>
    <dgm:cxn modelId="{EFB22354-6BB3-497C-A6E8-73EB78530CD8}" type="presOf" srcId="{1013FF92-0E01-4720-8A93-BE4299B2244F}" destId="{0C185F63-8F88-4454-8062-CFF923814F47}" srcOrd="0" destOrd="1" presId="urn:microsoft.com/office/officeart/2005/8/layout/chevron2"/>
    <dgm:cxn modelId="{78EE097C-4D3D-4864-B24C-D997D178AAD8}" type="presOf" srcId="{80A403F8-321C-462C-A7B6-E742C0995AE1}" destId="{ADE0304D-331C-472D-8473-9834278E7CE5}" srcOrd="0" destOrd="0" presId="urn:microsoft.com/office/officeart/2005/8/layout/chevron2"/>
    <dgm:cxn modelId="{01BF767F-9D4D-4A26-B3DA-B2839358FDBB}" srcId="{7A793A90-FA53-47A1-8CD0-97939DEF4A94}" destId="{554B1CA9-5476-44AF-820C-0C12850A19F6}" srcOrd="1" destOrd="0" parTransId="{D4735980-13C5-438F-840F-F2FEFD9396F4}" sibTransId="{187B8646-D2F0-4833-B6E4-36286F17382C}"/>
    <dgm:cxn modelId="{6FDE1283-F974-4BEB-A881-C072086D086F}" srcId="{99C2AF31-03EF-4E69-9FA8-E3590AC19887}" destId="{7A793A90-FA53-47A1-8CD0-97939DEF4A94}" srcOrd="0" destOrd="0" parTransId="{258B29C2-086D-47A5-8547-EA7A91D6A7F3}" sibTransId="{4E0DB98C-0300-4D6A-8449-0F0FB8742A92}"/>
    <dgm:cxn modelId="{FA450A8A-F006-4B8A-9B65-D53543D88DFD}" type="presOf" srcId="{5357409F-7307-4359-ADB7-4E25A15B29C3}" destId="{2C85DA87-8433-4008-B709-86E9B42FDC77}" srcOrd="0" destOrd="0" presId="urn:microsoft.com/office/officeart/2005/8/layout/chevron2"/>
    <dgm:cxn modelId="{FD1205AB-91C9-4A50-9F7F-1CA379209B6B}" type="presOf" srcId="{074EA862-16F7-4AFB-9AE9-53184E8E28D2}" destId="{FCA4EDEA-9B9E-4D53-9226-1B4E1D12E67D}" srcOrd="0" destOrd="0" presId="urn:microsoft.com/office/officeart/2005/8/layout/chevron2"/>
    <dgm:cxn modelId="{9BFF49B7-A972-4F9D-B9BC-194D78437CD9}" type="presOf" srcId="{99C2AF31-03EF-4E69-9FA8-E3590AC19887}" destId="{FCB395D5-A9C1-4F1D-AE1D-97CD796987C1}" srcOrd="0" destOrd="0" presId="urn:microsoft.com/office/officeart/2005/8/layout/chevron2"/>
    <dgm:cxn modelId="{DC219AD8-3BA5-4825-A0CC-7EA2C2B68FA3}" type="presOf" srcId="{FB4A1932-9361-445E-BFEF-8DD1E59315B2}" destId="{ADE0304D-331C-472D-8473-9834278E7CE5}" srcOrd="0" destOrd="1" presId="urn:microsoft.com/office/officeart/2005/8/layout/chevron2"/>
    <dgm:cxn modelId="{DFC577D9-829D-4C4B-9337-B3B68FA03CE6}" type="presOf" srcId="{7A793A90-FA53-47A1-8CD0-97939DEF4A94}" destId="{A4FA0DAD-2BE5-4546-8758-A45FB735782E}" srcOrd="0" destOrd="0" presId="urn:microsoft.com/office/officeart/2005/8/layout/chevron2"/>
    <dgm:cxn modelId="{0FAE3BDE-A210-4140-A6B8-A9C6B84BE9E3}" srcId="{074EA862-16F7-4AFB-9AE9-53184E8E28D2}" destId="{EFAC1295-CF03-4D28-8511-6D05EB2FCF88}" srcOrd="0" destOrd="0" parTransId="{E9FB8689-DDEC-4ACF-AB83-88B023407DCF}" sibTransId="{8B81C5D6-A297-4F4C-B184-2B29FBD3CF12}"/>
    <dgm:cxn modelId="{B3A03DE1-7457-4CA3-9834-3A93B76C1A39}" srcId="{99C2AF31-03EF-4E69-9FA8-E3590AC19887}" destId="{074EA862-16F7-4AFB-9AE9-53184E8E28D2}" srcOrd="1" destOrd="0" parTransId="{C374386B-E075-4908-ADB4-77A2E7A34924}" sibTransId="{3DD4FB27-9B88-4FE0-8D30-E43BC5B3BCEE}"/>
    <dgm:cxn modelId="{28D0A7F9-ED5E-4A3C-815E-0BEF66E1F6CF}" type="presParOf" srcId="{FCB395D5-A9C1-4F1D-AE1D-97CD796987C1}" destId="{F4FA60BE-E2EC-4F82-ABCD-6D644A5258A2}" srcOrd="0" destOrd="0" presId="urn:microsoft.com/office/officeart/2005/8/layout/chevron2"/>
    <dgm:cxn modelId="{9FE036C7-151A-4BC8-B66B-238DB375EC1C}" type="presParOf" srcId="{F4FA60BE-E2EC-4F82-ABCD-6D644A5258A2}" destId="{A4FA0DAD-2BE5-4546-8758-A45FB735782E}" srcOrd="0" destOrd="0" presId="urn:microsoft.com/office/officeart/2005/8/layout/chevron2"/>
    <dgm:cxn modelId="{835ED7EF-25EF-41B5-8A90-D2A0AA14FBB8}" type="presParOf" srcId="{F4FA60BE-E2EC-4F82-ABCD-6D644A5258A2}" destId="{2C85DA87-8433-4008-B709-86E9B42FDC77}" srcOrd="1" destOrd="0" presId="urn:microsoft.com/office/officeart/2005/8/layout/chevron2"/>
    <dgm:cxn modelId="{93690AB6-7651-410B-ADD5-C850C151AA70}" type="presParOf" srcId="{FCB395D5-A9C1-4F1D-AE1D-97CD796987C1}" destId="{8B6D124B-2FE7-4C3D-9573-794E14D1872A}" srcOrd="1" destOrd="0" presId="urn:microsoft.com/office/officeart/2005/8/layout/chevron2"/>
    <dgm:cxn modelId="{0B8F2AB0-1945-4608-AB49-1556DE1D2D11}" type="presParOf" srcId="{FCB395D5-A9C1-4F1D-AE1D-97CD796987C1}" destId="{7DF19A67-730A-4192-80AA-071D5D28820F}" srcOrd="2" destOrd="0" presId="urn:microsoft.com/office/officeart/2005/8/layout/chevron2"/>
    <dgm:cxn modelId="{308C6463-4E1E-42DF-B058-71510BC0B262}" type="presParOf" srcId="{7DF19A67-730A-4192-80AA-071D5D28820F}" destId="{FCA4EDEA-9B9E-4D53-9226-1B4E1D12E67D}" srcOrd="0" destOrd="0" presId="urn:microsoft.com/office/officeart/2005/8/layout/chevron2"/>
    <dgm:cxn modelId="{5C769BE1-629F-466B-834A-D823B06723B0}" type="presParOf" srcId="{7DF19A67-730A-4192-80AA-071D5D28820F}" destId="{0C185F63-8F88-4454-8062-CFF923814F47}" srcOrd="1" destOrd="0" presId="urn:microsoft.com/office/officeart/2005/8/layout/chevron2"/>
    <dgm:cxn modelId="{99D206AB-D110-482B-B68B-D752EE882EB0}" type="presParOf" srcId="{FCB395D5-A9C1-4F1D-AE1D-97CD796987C1}" destId="{7A68AB9C-EAB3-4F0F-8684-600B7E3DDB5B}" srcOrd="3" destOrd="0" presId="urn:microsoft.com/office/officeart/2005/8/layout/chevron2"/>
    <dgm:cxn modelId="{16F154A0-3F4F-45EE-BFE7-400764366B4F}" type="presParOf" srcId="{FCB395D5-A9C1-4F1D-AE1D-97CD796987C1}" destId="{80E9A281-4AAD-4C94-8DF6-A37CCF7DFFDF}" srcOrd="4" destOrd="0" presId="urn:microsoft.com/office/officeart/2005/8/layout/chevron2"/>
    <dgm:cxn modelId="{4C361C65-B9CB-4FD3-B9B9-A44F5F9C1FD1}" type="presParOf" srcId="{80E9A281-4AAD-4C94-8DF6-A37CCF7DFFDF}" destId="{259A473B-D76F-4951-A588-61A207950D3D}" srcOrd="0" destOrd="0" presId="urn:microsoft.com/office/officeart/2005/8/layout/chevron2"/>
    <dgm:cxn modelId="{02FFC8F7-1D8D-4CE0-8095-DA1A466CE688}" type="presParOf" srcId="{80E9A281-4AAD-4C94-8DF6-A37CCF7DFFDF}" destId="{ADE0304D-331C-472D-8473-9834278E7CE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6F1816-0EEB-4F48-B51D-9ECD8BDAD7DF}">
      <dsp:nvSpPr>
        <dsp:cNvPr id="0" name=""/>
        <dsp:cNvSpPr/>
      </dsp:nvSpPr>
      <dsp:spPr>
        <a:xfrm>
          <a:off x="1190684" y="164053"/>
          <a:ext cx="1327052" cy="1327052"/>
        </a:xfrm>
        <a:prstGeom prst="ellipse">
          <a:avLst/>
        </a:prstGeom>
        <a:blipFill>
          <a:blip xmlns:r="http://schemas.openxmlformats.org/officeDocument/2006/relationships" r:embed="rId1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8704C7-23F7-4AF0-842B-AE62FE451399}">
      <dsp:nvSpPr>
        <dsp:cNvPr id="0" name=""/>
        <dsp:cNvSpPr/>
      </dsp:nvSpPr>
      <dsp:spPr>
        <a:xfrm>
          <a:off x="902395" y="1176502"/>
          <a:ext cx="849313" cy="437927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2100" kern="1200"/>
        </a:p>
      </dsp:txBody>
      <dsp:txXfrm>
        <a:off x="902395" y="1176502"/>
        <a:ext cx="849313" cy="43792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6F1816-0EEB-4F48-B51D-9ECD8BDAD7DF}">
      <dsp:nvSpPr>
        <dsp:cNvPr id="0" name=""/>
        <dsp:cNvSpPr/>
      </dsp:nvSpPr>
      <dsp:spPr>
        <a:xfrm>
          <a:off x="1156353" y="208921"/>
          <a:ext cx="1327052" cy="1327052"/>
        </a:xfrm>
        <a:prstGeom prst="ellipse">
          <a:avLst/>
        </a:prstGeom>
        <a:blipFill>
          <a:blip xmlns:r="http://schemas.openxmlformats.org/officeDocument/2006/relationships" r:embed="rId1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8704C7-23F7-4AF0-842B-AE62FE451399}">
      <dsp:nvSpPr>
        <dsp:cNvPr id="0" name=""/>
        <dsp:cNvSpPr/>
      </dsp:nvSpPr>
      <dsp:spPr>
        <a:xfrm>
          <a:off x="902395" y="1176502"/>
          <a:ext cx="849313" cy="437927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2100" kern="1200"/>
        </a:p>
      </dsp:txBody>
      <dsp:txXfrm>
        <a:off x="902395" y="1176502"/>
        <a:ext cx="849313" cy="43792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E2DEC0-4232-4D4D-A8C0-BBD93D35EAAA}">
      <dsp:nvSpPr>
        <dsp:cNvPr id="0" name=""/>
        <dsp:cNvSpPr/>
      </dsp:nvSpPr>
      <dsp:spPr>
        <a:xfrm>
          <a:off x="0" y="-61718"/>
          <a:ext cx="4486118" cy="4299059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2000" r="-3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43F3C6-C00D-4F08-A1C7-D67DB23E588A}">
      <dsp:nvSpPr>
        <dsp:cNvPr id="0" name=""/>
        <dsp:cNvSpPr/>
      </dsp:nvSpPr>
      <dsp:spPr>
        <a:xfrm>
          <a:off x="1640447" y="2162596"/>
          <a:ext cx="1543951" cy="796099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3900" kern="1200" dirty="0"/>
        </a:p>
      </dsp:txBody>
      <dsp:txXfrm>
        <a:off x="1640447" y="2162596"/>
        <a:ext cx="1543951" cy="79609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1EF244-6D9D-4B7A-B5E5-ED00DBF88C4F}">
      <dsp:nvSpPr>
        <dsp:cNvPr id="0" name=""/>
        <dsp:cNvSpPr/>
      </dsp:nvSpPr>
      <dsp:spPr>
        <a:xfrm>
          <a:off x="1892978" y="39695"/>
          <a:ext cx="2481517" cy="26858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000" r="-19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BFC373-7689-4C67-B6FF-79D9F9309B3C}">
      <dsp:nvSpPr>
        <dsp:cNvPr id="0" name=""/>
        <dsp:cNvSpPr/>
      </dsp:nvSpPr>
      <dsp:spPr>
        <a:xfrm>
          <a:off x="2205418" y="2652808"/>
          <a:ext cx="2075688" cy="1070276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marL="0" lvl="0" indent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5300" kern="1200" dirty="0"/>
        </a:p>
      </dsp:txBody>
      <dsp:txXfrm>
        <a:off x="2205418" y="2652808"/>
        <a:ext cx="2075688" cy="107027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75F931-673E-4A9D-BE52-8AC455E5C245}">
      <dsp:nvSpPr>
        <dsp:cNvPr id="0" name=""/>
        <dsp:cNvSpPr/>
      </dsp:nvSpPr>
      <dsp:spPr>
        <a:xfrm>
          <a:off x="2154351" y="1674799"/>
          <a:ext cx="2611601" cy="257349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0" r="-30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A7D220C-02AC-4967-9498-BC4B070407D5}">
      <dsp:nvSpPr>
        <dsp:cNvPr id="0" name=""/>
        <dsp:cNvSpPr/>
      </dsp:nvSpPr>
      <dsp:spPr>
        <a:xfrm>
          <a:off x="2319937" y="2323426"/>
          <a:ext cx="2183470" cy="1125851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5500" kern="1200"/>
        </a:p>
      </dsp:txBody>
      <dsp:txXfrm>
        <a:off x="2319937" y="2323426"/>
        <a:ext cx="2183470" cy="112585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354364-0E42-4C31-83CB-35D41AC51380}">
      <dsp:nvSpPr>
        <dsp:cNvPr id="0" name=""/>
        <dsp:cNvSpPr/>
      </dsp:nvSpPr>
      <dsp:spPr>
        <a:xfrm>
          <a:off x="6466059" y="27544"/>
          <a:ext cx="7590098" cy="7312601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B4A645-F304-4FC5-A5A4-0EDF2311C987}">
      <dsp:nvSpPr>
        <dsp:cNvPr id="0" name=""/>
        <dsp:cNvSpPr/>
      </dsp:nvSpPr>
      <dsp:spPr>
        <a:xfrm>
          <a:off x="5137429" y="4105416"/>
          <a:ext cx="4835227" cy="2493164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6500" kern="1200" dirty="0"/>
        </a:p>
      </dsp:txBody>
      <dsp:txXfrm>
        <a:off x="5137429" y="4105416"/>
        <a:ext cx="4835227" cy="249316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FA0DAD-2BE5-4546-8758-A45FB735782E}">
      <dsp:nvSpPr>
        <dsp:cNvPr id="0" name=""/>
        <dsp:cNvSpPr/>
      </dsp:nvSpPr>
      <dsp:spPr>
        <a:xfrm rot="5400000">
          <a:off x="-282177" y="285852"/>
          <a:ext cx="1881184" cy="131682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2600" kern="1200" dirty="0"/>
        </a:p>
      </dsp:txBody>
      <dsp:txXfrm rot="-5400000">
        <a:off x="1" y="662090"/>
        <a:ext cx="1316829" cy="564355"/>
      </dsp:txXfrm>
    </dsp:sp>
    <dsp:sp modelId="{2C85DA87-8433-4008-B709-86E9B42FDC77}">
      <dsp:nvSpPr>
        <dsp:cNvPr id="0" name=""/>
        <dsp:cNvSpPr/>
      </dsp:nvSpPr>
      <dsp:spPr>
        <a:xfrm rot="5400000">
          <a:off x="5615186" y="-4294682"/>
          <a:ext cx="1222770" cy="981948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800" b="0" i="0" kern="1200" dirty="0"/>
            <a:t>首先打开打印机的电源，电源电路开始工作。</a:t>
          </a:r>
          <a:endParaRPr lang="zh-CN" alt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800" b="0" i="0" kern="1200" dirty="0"/>
            <a:t>控制电路中的时钟电路开始工作，产生</a:t>
          </a:r>
          <a:r>
            <a:rPr lang="en-US" altLang="zh-CN" sz="1800" b="0" i="0" kern="1200" dirty="0"/>
            <a:t>CPU</a:t>
          </a:r>
          <a:r>
            <a:rPr lang="zh-CN" altLang="en-US" sz="1800" b="0" i="0" kern="1200" dirty="0"/>
            <a:t>、门阵列电路等时钟信号。</a:t>
          </a:r>
          <a:endParaRPr lang="zh-CN" altLang="en-US" sz="1800" kern="1200" dirty="0"/>
        </a:p>
      </dsp:txBody>
      <dsp:txXfrm rot="-5400000">
        <a:off x="1316830" y="63365"/>
        <a:ext cx="9759792" cy="1103388"/>
      </dsp:txXfrm>
    </dsp:sp>
    <dsp:sp modelId="{FCA4EDEA-9B9E-4D53-9226-1B4E1D12E67D}">
      <dsp:nvSpPr>
        <dsp:cNvPr id="0" name=""/>
        <dsp:cNvSpPr/>
      </dsp:nvSpPr>
      <dsp:spPr>
        <a:xfrm rot="5400000">
          <a:off x="-282177" y="1975760"/>
          <a:ext cx="1881184" cy="131682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2600" kern="1200" dirty="0"/>
        </a:p>
      </dsp:txBody>
      <dsp:txXfrm rot="-5400000">
        <a:off x="1" y="2351998"/>
        <a:ext cx="1316829" cy="564355"/>
      </dsp:txXfrm>
    </dsp:sp>
    <dsp:sp modelId="{0C185F63-8F88-4454-8062-CFF923814F47}">
      <dsp:nvSpPr>
        <dsp:cNvPr id="0" name=""/>
        <dsp:cNvSpPr/>
      </dsp:nvSpPr>
      <dsp:spPr>
        <a:xfrm rot="5400000">
          <a:off x="5615186" y="-2604774"/>
          <a:ext cx="1222770" cy="981948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800" b="0" i="0" kern="1200" dirty="0"/>
            <a:t>复位电路产生复位信号，使</a:t>
          </a:r>
          <a:r>
            <a:rPr lang="en-US" altLang="zh-CN" sz="1800" b="0" i="0" kern="1200" dirty="0"/>
            <a:t>CPU</a:t>
          </a:r>
          <a:r>
            <a:rPr lang="zh-CN" altLang="en-US" sz="1800" b="0" i="0" kern="1200" dirty="0"/>
            <a:t>复位。</a:t>
          </a:r>
          <a:endParaRPr lang="zh-CN" alt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zh-CN" sz="1800" b="0" i="0" kern="1200" dirty="0"/>
            <a:t>CPU</a:t>
          </a:r>
          <a:r>
            <a:rPr lang="zh-CN" altLang="en-US" sz="1800" b="0" i="0" kern="1200" dirty="0"/>
            <a:t>复位后，开始执行初始化程序，检测打印机各部分的状态</a:t>
          </a:r>
          <a:r>
            <a:rPr lang="zh-CN" altLang="en-US" sz="2000" b="0" i="0" kern="1200" dirty="0"/>
            <a:t>。</a:t>
          </a:r>
          <a:endParaRPr lang="zh-CN" altLang="en-US" sz="2000" kern="1200" dirty="0"/>
        </a:p>
      </dsp:txBody>
      <dsp:txXfrm rot="-5400000">
        <a:off x="1316830" y="1753273"/>
        <a:ext cx="9759792" cy="1103388"/>
      </dsp:txXfrm>
    </dsp:sp>
    <dsp:sp modelId="{259A473B-D76F-4951-A588-61A207950D3D}">
      <dsp:nvSpPr>
        <dsp:cNvPr id="0" name=""/>
        <dsp:cNvSpPr/>
      </dsp:nvSpPr>
      <dsp:spPr>
        <a:xfrm rot="5400000">
          <a:off x="-282177" y="3665668"/>
          <a:ext cx="1881184" cy="131682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2600" kern="1200"/>
        </a:p>
      </dsp:txBody>
      <dsp:txXfrm rot="-5400000">
        <a:off x="1" y="4041906"/>
        <a:ext cx="1316829" cy="564355"/>
      </dsp:txXfrm>
    </dsp:sp>
    <dsp:sp modelId="{ADE0304D-331C-472D-8473-9834278E7CE5}">
      <dsp:nvSpPr>
        <dsp:cNvPr id="0" name=""/>
        <dsp:cNvSpPr/>
      </dsp:nvSpPr>
      <dsp:spPr>
        <a:xfrm rot="5400000">
          <a:off x="5615186" y="-914866"/>
          <a:ext cx="1222770" cy="981948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800" b="0" i="0" kern="1200" dirty="0"/>
            <a:t>初始化结束后，打印机进入待机状态，准备打印。</a:t>
          </a:r>
          <a:endParaRPr lang="zh-CN" alt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800" b="0" i="0" kern="1200" dirty="0"/>
            <a:t>待打印机接收到打印信息后，打印机的控制电路对打印数据进行处理，处理完后向打印机驱动电路发出控制信号。</a:t>
          </a:r>
          <a:endParaRPr lang="zh-CN" altLang="en-US" sz="1800" kern="1200" dirty="0"/>
        </a:p>
      </dsp:txBody>
      <dsp:txXfrm rot="-5400000">
        <a:off x="1316830" y="3443181"/>
        <a:ext cx="9759792" cy="110338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FA0DAD-2BE5-4546-8758-A45FB735782E}">
      <dsp:nvSpPr>
        <dsp:cNvPr id="0" name=""/>
        <dsp:cNvSpPr/>
      </dsp:nvSpPr>
      <dsp:spPr>
        <a:xfrm rot="5400000">
          <a:off x="-326583" y="332332"/>
          <a:ext cx="2177226" cy="152405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3000" kern="1200" dirty="0"/>
        </a:p>
      </dsp:txBody>
      <dsp:txXfrm rot="-5400000">
        <a:off x="1" y="767777"/>
        <a:ext cx="1524058" cy="653168"/>
      </dsp:txXfrm>
    </dsp:sp>
    <dsp:sp modelId="{2C85DA87-8433-4008-B709-86E9B42FDC77}">
      <dsp:nvSpPr>
        <dsp:cNvPr id="0" name=""/>
        <dsp:cNvSpPr/>
      </dsp:nvSpPr>
      <dsp:spPr>
        <a:xfrm rot="5400000">
          <a:off x="5559343" y="-4029535"/>
          <a:ext cx="1415197" cy="948576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800" b="0" i="0" kern="1200" dirty="0"/>
            <a:t>字车驱动电路根据控制信号启动字车电机，将字车移至初始位置。之后，字车初始位置的传感器检测字车是否在初始位置，开始执行打印机的初始化。</a:t>
          </a:r>
          <a:endParaRPr lang="zh-CN" alt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800" b="0" i="0" kern="1200" dirty="0"/>
            <a:t>输纸机构按照控制电路发来的信号，驱动电机工作，控制打印纸进入，并将打印纸移动至打印头的下面，准备打印。</a:t>
          </a:r>
          <a:endParaRPr lang="zh-CN" altLang="en-US" sz="1800" kern="1200" dirty="0"/>
        </a:p>
      </dsp:txBody>
      <dsp:txXfrm rot="-5400000">
        <a:off x="1524059" y="74833"/>
        <a:ext cx="9416682" cy="1277029"/>
      </dsp:txXfrm>
    </dsp:sp>
    <dsp:sp modelId="{FCA4EDEA-9B9E-4D53-9226-1B4E1D12E67D}">
      <dsp:nvSpPr>
        <dsp:cNvPr id="0" name=""/>
        <dsp:cNvSpPr/>
      </dsp:nvSpPr>
      <dsp:spPr>
        <a:xfrm rot="5400000">
          <a:off x="-326583" y="2320372"/>
          <a:ext cx="2177226" cy="152405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3000" kern="1200" dirty="0"/>
        </a:p>
      </dsp:txBody>
      <dsp:txXfrm rot="-5400000">
        <a:off x="1" y="2755817"/>
        <a:ext cx="1524058" cy="653168"/>
      </dsp:txXfrm>
    </dsp:sp>
    <dsp:sp modelId="{0C185F63-8F88-4454-8062-CFF923814F47}">
      <dsp:nvSpPr>
        <dsp:cNvPr id="0" name=""/>
        <dsp:cNvSpPr/>
      </dsp:nvSpPr>
      <dsp:spPr>
        <a:xfrm rot="5400000">
          <a:off x="5559343" y="-2041495"/>
          <a:ext cx="1415197" cy="948576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800" b="0" i="0" kern="1200" dirty="0"/>
            <a:t>准备工作完成后，打印机控制电路根据打印信息向打印头驱动电路发送打印信息，打印头控制与驱动电路驱动打印针打印一列。</a:t>
          </a:r>
          <a:endParaRPr lang="zh-CN" alt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800" b="0" i="0" kern="1200" dirty="0"/>
            <a:t>打印完一列后，打印机控制电路又向字车发出信号，产生列间距、字间距。</a:t>
          </a:r>
          <a:endParaRPr lang="zh-CN" altLang="en-US" sz="2000" kern="1200" dirty="0"/>
        </a:p>
      </dsp:txBody>
      <dsp:txXfrm rot="-5400000">
        <a:off x="1524059" y="2062873"/>
        <a:ext cx="9416682" cy="1277029"/>
      </dsp:txXfrm>
    </dsp:sp>
    <dsp:sp modelId="{259A473B-D76F-4951-A588-61A207950D3D}">
      <dsp:nvSpPr>
        <dsp:cNvPr id="0" name=""/>
        <dsp:cNvSpPr/>
      </dsp:nvSpPr>
      <dsp:spPr>
        <a:xfrm rot="5400000">
          <a:off x="-326583" y="4308412"/>
          <a:ext cx="2177226" cy="152405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3000" kern="1200"/>
        </a:p>
      </dsp:txBody>
      <dsp:txXfrm rot="-5400000">
        <a:off x="1" y="4743857"/>
        <a:ext cx="1524058" cy="653168"/>
      </dsp:txXfrm>
    </dsp:sp>
    <dsp:sp modelId="{ADE0304D-331C-472D-8473-9834278E7CE5}">
      <dsp:nvSpPr>
        <dsp:cNvPr id="0" name=""/>
        <dsp:cNvSpPr/>
      </dsp:nvSpPr>
      <dsp:spPr>
        <a:xfrm rot="5400000">
          <a:off x="5559343" y="-53455"/>
          <a:ext cx="1415197" cy="948576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800" b="0" i="0" kern="1200" dirty="0"/>
            <a:t>待一行打印完毕后，控制电路向输纸驱动电路发出控制信号，输纸驱动电路启动输纸电机，输纸机构开始运转将打印纸向前移动一行。</a:t>
          </a:r>
          <a:endParaRPr lang="zh-CN" alt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800" b="0" i="0" kern="1200" dirty="0"/>
            <a:t>与此同时，控制电路发出换行信号，字车驱动电路驱动字车换行（若是单向，则回车），为下一行打印做准备。</a:t>
          </a:r>
          <a:endParaRPr lang="zh-CN" altLang="en-US" sz="1800" kern="1200" dirty="0"/>
        </a:p>
      </dsp:txBody>
      <dsp:txXfrm rot="-5400000">
        <a:off x="1524059" y="4050913"/>
        <a:ext cx="9416682" cy="12770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8197FFC8-0279-498E-956D-92579955960F}" type="datetime1">
              <a:rPr lang="zh-CN" altLang="en-US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2019/10/10</a:t>
            </a:fld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C18A1656-FDB1-442A-B22F-67D2FDA9ED13}" type="slidenum">
              <a:rPr lang="en-US" altLang="zh-CN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‹#›</a:t>
            </a:fld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0478500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82FF790C-1DB9-4D1F-A6B4-782A65366443}" type="datetime1">
              <a:rPr lang="zh-CN" altLang="en-US" smtClean="0"/>
              <a:pPr/>
              <a:t>2019/10/10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zh-CN" altLang="en-US" noProof="0" dirty="0"/>
              <a:t>编辑母版文本样式</a:t>
            </a:r>
          </a:p>
          <a:p>
            <a:pPr lvl="1" rtl="0"/>
            <a:r>
              <a:rPr lang="zh-CN" altLang="en-US" noProof="0" dirty="0"/>
              <a:t>第二级</a:t>
            </a:r>
          </a:p>
          <a:p>
            <a:pPr lvl="2" rtl="0"/>
            <a:r>
              <a:rPr lang="zh-CN" altLang="en-US" noProof="0" dirty="0"/>
              <a:t>第三级</a:t>
            </a:r>
          </a:p>
          <a:p>
            <a:pPr lvl="3" rtl="0"/>
            <a:r>
              <a:rPr lang="zh-CN" altLang="en-US" noProof="0" dirty="0"/>
              <a:t>第四级</a:t>
            </a:r>
          </a:p>
          <a:p>
            <a:pPr lvl="4" rtl="0"/>
            <a:r>
              <a:rPr lang="zh-CN" altLang="en-US" noProof="0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6336304E-FDE3-4B4F-A3B7-EBE87F3FA5E2}" type="slidenum">
              <a:rPr lang="en-US" altLang="zh-CN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8513861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Microsoft YaHei UI" panose="020B0503020204020204" pitchFamily="34" charset="-122"/>
        <a:ea typeface="Microsoft YaHei UI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Microsoft YaHei UI" panose="020B0503020204020204" pitchFamily="34" charset="-122"/>
        <a:ea typeface="Microsoft YaHei UI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Microsoft YaHei UI" panose="020B0503020204020204" pitchFamily="34" charset="-122"/>
        <a:ea typeface="Microsoft YaHei UI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Microsoft YaHei UI" panose="020B0503020204020204" pitchFamily="34" charset="-122"/>
        <a:ea typeface="Microsoft YaHei UI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Microsoft YaHei UI" panose="020B0503020204020204" pitchFamily="34" charset="-122"/>
        <a:ea typeface="Microsoft YaHei UI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6336304E-FDE3-4B4F-A3B7-EBE87F3FA5E2}" type="slidenum">
              <a:rPr lang="en-US" altLang="zh-CN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1</a:t>
            </a:fld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797957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6336304E-FDE3-4B4F-A3B7-EBE87F3FA5E2}" type="slidenum">
              <a:rPr lang="en-US" altLang="zh-CN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10</a:t>
            </a:fld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477565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6336304E-FDE3-4B4F-A3B7-EBE87F3FA5E2}" type="slidenum">
              <a:rPr lang="en-US" altLang="zh-CN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11</a:t>
            </a:fld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542345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6336304E-FDE3-4B4F-A3B7-EBE87F3FA5E2}" type="slidenum">
              <a:rPr lang="en-US" altLang="zh-CN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12</a:t>
            </a:fld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127265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6336304E-FDE3-4B4F-A3B7-EBE87F3FA5E2}" type="slidenum">
              <a:rPr lang="en-US" altLang="zh-CN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13</a:t>
            </a:fld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824295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6336304E-FDE3-4B4F-A3B7-EBE87F3FA5E2}" type="slidenum">
              <a:rPr lang="en-US" altLang="zh-CN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14</a:t>
            </a:fld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147436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6336304E-FDE3-4B4F-A3B7-EBE87F3FA5E2}" type="slidenum">
              <a:rPr lang="en-US" altLang="zh-CN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15</a:t>
            </a:fld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361933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6336304E-FDE3-4B4F-A3B7-EBE87F3FA5E2}" type="slidenum">
              <a:rPr lang="en-US" altLang="zh-CN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18</a:t>
            </a:fld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882205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6336304E-FDE3-4B4F-A3B7-EBE87F3FA5E2}" type="slidenum">
              <a:rPr lang="en-US" altLang="zh-CN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2</a:t>
            </a:fld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431690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6336304E-FDE3-4B4F-A3B7-EBE87F3FA5E2}" type="slidenum">
              <a:rPr lang="en-US" altLang="zh-CN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3</a:t>
            </a:fld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513988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6336304E-FDE3-4B4F-A3B7-EBE87F3FA5E2}" type="slidenum">
              <a:rPr lang="en-US" altLang="zh-CN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4</a:t>
            </a:fld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303542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6336304E-FDE3-4B4F-A3B7-EBE87F3FA5E2}" type="slidenum">
              <a:rPr lang="en-US" altLang="zh-CN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5</a:t>
            </a:fld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280789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6336304E-FDE3-4B4F-A3B7-EBE87F3FA5E2}" type="slidenum">
              <a:rPr lang="en-US" altLang="zh-CN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6</a:t>
            </a:fld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244449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6336304E-FDE3-4B4F-A3B7-EBE87F3FA5E2}" type="slidenum">
              <a:rPr lang="en-US" altLang="zh-CN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7</a:t>
            </a:fld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15123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6336304E-FDE3-4B4F-A3B7-EBE87F3FA5E2}" type="slidenum">
              <a:rPr lang="en-US" altLang="zh-CN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8</a:t>
            </a:fld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836752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6336304E-FDE3-4B4F-A3B7-EBE87F3FA5E2}" type="slidenum">
              <a:rPr lang="en-US" altLang="zh-CN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9</a:t>
            </a:fld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257812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Master" Target="../slideMasters/slideMaster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Master" Target="../slideMasters/slideMaster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456FD49-C258-4333-9422-358C976A341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43650" y="2173288"/>
            <a:ext cx="5143500" cy="2090808"/>
          </a:xfrm>
        </p:spPr>
        <p:txBody>
          <a:bodyPr rtlCol="0" anchor="b">
            <a:noAutofit/>
          </a:bodyPr>
          <a:lstStyle>
            <a:lvl1pPr algn="l">
              <a:defRPr sz="5400" b="1" cap="all" baseline="0">
                <a:solidFill>
                  <a:schemeClr val="accent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rtl="0"/>
            <a:r>
              <a:rPr lang="zh-CN" altLang="en-US" noProof="0" dirty="0"/>
              <a:t>此处是标题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59758E15-A93D-4FB9-843D-1490E27A15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43650" y="4279971"/>
            <a:ext cx="5143500" cy="503167"/>
          </a:xfrm>
        </p:spPr>
        <p:txBody>
          <a:bodyPr rtlCol="0">
            <a:no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zh-CN" altLang="en-US" noProof="0"/>
              <a:t>单击此处编辑母版副标题样式</a:t>
            </a:r>
            <a:endParaRPr lang="zh-CN" altLang="en-US" noProof="0" dirty="0"/>
          </a:p>
        </p:txBody>
      </p:sp>
      <p:sp>
        <p:nvSpPr>
          <p:cNvPr id="13" name="图片占位符 12">
            <a:extLst>
              <a:ext uri="{FF2B5EF4-FFF2-40B4-BE49-F238E27FC236}">
                <a16:creationId xmlns:a16="http://schemas.microsoft.com/office/drawing/2014/main" id="{BCCC559D-0EC3-432C-B397-6897B366D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0812" y="728545"/>
            <a:ext cx="5305661" cy="5305661"/>
          </a:xfrm>
          <a:prstGeom prst="ellipse">
            <a:avLst/>
          </a:prstGeom>
          <a:solidFill>
            <a:schemeClr val="bg2"/>
          </a:solidFill>
        </p:spPr>
        <p:txBody>
          <a:bodyPr rtlCol="0" anchor="ctr"/>
          <a:lstStyle>
            <a:lvl1pPr marL="0" indent="0" algn="ctr">
              <a:buNone/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rtl="0"/>
            <a:r>
              <a:rPr lang="zh-CN" altLang="en-US" noProof="0"/>
              <a:t>单击图标添加图片</a:t>
            </a:r>
            <a:endParaRPr lang="zh-CN" altLang="en-US" noProof="0" dirty="0"/>
          </a:p>
        </p:txBody>
      </p:sp>
      <p:grpSp>
        <p:nvGrpSpPr>
          <p:cNvPr id="14" name="组 13">
            <a:extLst>
              <a:ext uri="{FF2B5EF4-FFF2-40B4-BE49-F238E27FC236}">
                <a16:creationId xmlns:a16="http://schemas.microsoft.com/office/drawing/2014/main" id="{0DC2055F-AE3F-46BE-B57E-A0F1A86D1C36}"/>
              </a:ext>
            </a:extLst>
          </p:cNvPr>
          <p:cNvGrpSpPr/>
          <p:nvPr userDrawn="1"/>
        </p:nvGrpSpPr>
        <p:grpSpPr>
          <a:xfrm>
            <a:off x="-1728305" y="-2049517"/>
            <a:ext cx="8917229" cy="10769768"/>
            <a:chOff x="11114088" y="2241550"/>
            <a:chExt cx="1905000" cy="2354263"/>
          </a:xfrm>
          <a:solidFill>
            <a:schemeClr val="bg2">
              <a:alpha val="91000"/>
            </a:schemeClr>
          </a:solidFill>
        </p:grpSpPr>
        <p:sp>
          <p:nvSpPr>
            <p:cNvPr id="15" name="任意多边形(F) 5">
              <a:extLst>
                <a:ext uri="{FF2B5EF4-FFF2-40B4-BE49-F238E27FC236}">
                  <a16:creationId xmlns:a16="http://schemas.microsoft.com/office/drawing/2014/main" id="{C98EF042-A3B8-406D-BC16-153A989F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16" name="任意多边形(F) 6">
              <a:extLst>
                <a:ext uri="{FF2B5EF4-FFF2-40B4-BE49-F238E27FC236}">
                  <a16:creationId xmlns:a16="http://schemas.microsoft.com/office/drawing/2014/main" id="{68E5FAC9-A660-4D7A-AC84-0A7C8CC3B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</p:grpSp>
      <p:pic>
        <p:nvPicPr>
          <p:cNvPr id="9" name="图片 8">
            <a:extLst>
              <a:ext uri="{FF2B5EF4-FFF2-40B4-BE49-F238E27FC236}">
                <a16:creationId xmlns:a16="http://schemas.microsoft.com/office/drawing/2014/main" id="{4FE28ACC-E44C-4381-B768-0310810E78D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999" y="1312605"/>
            <a:ext cx="1745251" cy="673365"/>
          </a:xfrm>
          <a:prstGeom prst="rect">
            <a:avLst/>
          </a:prstGeom>
        </p:spPr>
      </p:pic>
      <p:cxnSp>
        <p:nvCxnSpPr>
          <p:cNvPr id="5" name="直接连接符​​(S) 4">
            <a:extLst>
              <a:ext uri="{FF2B5EF4-FFF2-40B4-BE49-F238E27FC236}">
                <a16:creationId xmlns:a16="http://schemas.microsoft.com/office/drawing/2014/main" id="{819AFA09-F4B1-493D-BCAD-FF30C20CD1AA}"/>
              </a:ext>
            </a:extLst>
          </p:cNvPr>
          <p:cNvCxnSpPr/>
          <p:nvPr userDrawn="1"/>
        </p:nvCxnSpPr>
        <p:spPr>
          <a:xfrm>
            <a:off x="6469778" y="4233582"/>
            <a:ext cx="425748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8496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谢谢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>
            <a:extLst>
              <a:ext uri="{FF2B5EF4-FFF2-40B4-BE49-F238E27FC236}">
                <a16:creationId xmlns:a16="http://schemas.microsoft.com/office/drawing/2014/main" id="{59758E15-A93D-4FB9-843D-1490E27A151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002130" y="4484691"/>
            <a:ext cx="4540440" cy="503167"/>
          </a:xfrm>
        </p:spPr>
        <p:txBody>
          <a:bodyPr rtlCol="0">
            <a:noAutofit/>
          </a:bodyPr>
          <a:lstStyle>
            <a:lvl1pPr marL="0" indent="0" algn="l">
              <a:buNone/>
              <a:defRPr sz="1600" b="0" cap="all" baseline="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zh-CN" altLang="en-US" noProof="0" dirty="0"/>
              <a:t>电子邮件</a:t>
            </a:r>
          </a:p>
        </p:txBody>
      </p:sp>
      <p:sp>
        <p:nvSpPr>
          <p:cNvPr id="13" name="图片占位符 12">
            <a:extLst>
              <a:ext uri="{FF2B5EF4-FFF2-40B4-BE49-F238E27FC236}">
                <a16:creationId xmlns:a16="http://schemas.microsoft.com/office/drawing/2014/main" id="{BCCC559D-0EC3-432C-B397-6897B366D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0812" y="728545"/>
            <a:ext cx="5305661" cy="5305661"/>
          </a:xfrm>
          <a:prstGeom prst="ellipse">
            <a:avLst/>
          </a:prstGeom>
          <a:solidFill>
            <a:schemeClr val="bg2"/>
          </a:solidFill>
        </p:spPr>
        <p:txBody>
          <a:bodyPr rtlCol="0" anchor="ctr"/>
          <a:lstStyle>
            <a:lvl1pPr marL="0" indent="0" algn="ctr">
              <a:buNone/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rtl="0"/>
            <a:r>
              <a:rPr lang="zh-CN" altLang="en-US" noProof="0"/>
              <a:t>单击图标添加图片</a:t>
            </a:r>
            <a:endParaRPr lang="zh-CN" altLang="en-US" noProof="0" dirty="0"/>
          </a:p>
        </p:txBody>
      </p:sp>
      <p:grpSp>
        <p:nvGrpSpPr>
          <p:cNvPr id="14" name="组 13">
            <a:extLst>
              <a:ext uri="{FF2B5EF4-FFF2-40B4-BE49-F238E27FC236}">
                <a16:creationId xmlns:a16="http://schemas.microsoft.com/office/drawing/2014/main" id="{0DC2055F-AE3F-46BE-B57E-A0F1A86D1C36}"/>
              </a:ext>
            </a:extLst>
          </p:cNvPr>
          <p:cNvGrpSpPr/>
          <p:nvPr userDrawn="1"/>
        </p:nvGrpSpPr>
        <p:grpSpPr>
          <a:xfrm>
            <a:off x="-1728305" y="-2049517"/>
            <a:ext cx="8917229" cy="10769768"/>
            <a:chOff x="11114088" y="2241550"/>
            <a:chExt cx="1905000" cy="2354263"/>
          </a:xfrm>
          <a:solidFill>
            <a:schemeClr val="bg2">
              <a:alpha val="91000"/>
            </a:schemeClr>
          </a:solidFill>
        </p:grpSpPr>
        <p:sp>
          <p:nvSpPr>
            <p:cNvPr id="15" name="任意多边形(F) 5">
              <a:extLst>
                <a:ext uri="{FF2B5EF4-FFF2-40B4-BE49-F238E27FC236}">
                  <a16:creationId xmlns:a16="http://schemas.microsoft.com/office/drawing/2014/main" id="{C98EF042-A3B8-406D-BC16-153A989F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16" name="任意多边形(F) 6">
              <a:extLst>
                <a:ext uri="{FF2B5EF4-FFF2-40B4-BE49-F238E27FC236}">
                  <a16:creationId xmlns:a16="http://schemas.microsoft.com/office/drawing/2014/main" id="{68E5FAC9-A660-4D7A-AC84-0A7C8CC3B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</p:grpSp>
      <p:pic>
        <p:nvPicPr>
          <p:cNvPr id="9" name="图片 8">
            <a:extLst>
              <a:ext uri="{FF2B5EF4-FFF2-40B4-BE49-F238E27FC236}">
                <a16:creationId xmlns:a16="http://schemas.microsoft.com/office/drawing/2014/main" id="{4FE28ACC-E44C-4381-B768-0310810E78D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999" y="1844881"/>
            <a:ext cx="1745251" cy="673365"/>
          </a:xfrm>
          <a:prstGeom prst="rect">
            <a:avLst/>
          </a:prstGeom>
        </p:spPr>
      </p:pic>
      <p:cxnSp>
        <p:nvCxnSpPr>
          <p:cNvPr id="5" name="直接连接符​​(S) 4">
            <a:extLst>
              <a:ext uri="{FF2B5EF4-FFF2-40B4-BE49-F238E27FC236}">
                <a16:creationId xmlns:a16="http://schemas.microsoft.com/office/drawing/2014/main" id="{819AFA09-F4B1-493D-BCAD-FF30C20CD1AA}"/>
              </a:ext>
            </a:extLst>
          </p:cNvPr>
          <p:cNvCxnSpPr/>
          <p:nvPr userDrawn="1"/>
        </p:nvCxnSpPr>
        <p:spPr>
          <a:xfrm>
            <a:off x="6469778" y="4233582"/>
            <a:ext cx="2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占位符 6">
            <a:extLst>
              <a:ext uri="{FF2B5EF4-FFF2-40B4-BE49-F238E27FC236}">
                <a16:creationId xmlns:a16="http://schemas.microsoft.com/office/drawing/2014/main" id="{4E0FBE0E-A6B0-483E-93DD-5C20DA069DB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02320" y="5012635"/>
            <a:ext cx="4533900" cy="503238"/>
          </a:xfrm>
        </p:spPr>
        <p:txBody>
          <a:bodyPr vert="horz" lIns="91440" tIns="45720" rIns="91440" bIns="45720" rtlCol="0">
            <a:noAutofit/>
          </a:bodyPr>
          <a:lstStyle>
            <a:lvl1pPr marL="0" indent="0">
              <a:buNone/>
              <a:defRPr lang="en-US" sz="1600" b="0" cap="all" baseline="0" dirty="0" smtClean="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marL="228600" lvl="0" indent="-228600" rtl="0"/>
            <a:r>
              <a:rPr lang="zh-CN" altLang="en-US" noProof="0" dirty="0"/>
              <a:t>此处是网站 </a:t>
            </a:r>
            <a:r>
              <a:rPr lang="en-US" altLang="zh-CN" noProof="0" dirty="0"/>
              <a:t>URL</a:t>
            </a:r>
          </a:p>
        </p:txBody>
      </p:sp>
      <p:pic>
        <p:nvPicPr>
          <p:cNvPr id="17" name="图形 16" descr="信封">
            <a:extLst>
              <a:ext uri="{FF2B5EF4-FFF2-40B4-BE49-F238E27FC236}">
                <a16:creationId xmlns:a16="http://schemas.microsoft.com/office/drawing/2014/main" id="{E5B30B87-6C2E-48F1-9026-E4F6BEA1CFE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541475" y="4452337"/>
            <a:ext cx="387795" cy="387795"/>
          </a:xfrm>
          <a:prstGeom prst="rect">
            <a:avLst/>
          </a:prstGeom>
        </p:spPr>
      </p:pic>
      <p:pic>
        <p:nvPicPr>
          <p:cNvPr id="18" name="图形 17" descr="网络">
            <a:extLst>
              <a:ext uri="{FF2B5EF4-FFF2-40B4-BE49-F238E27FC236}">
                <a16:creationId xmlns:a16="http://schemas.microsoft.com/office/drawing/2014/main" id="{2DA3CFE0-4ED8-4345-A158-94E70F463E9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522084" y="4925640"/>
            <a:ext cx="426575" cy="426575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2CE9908F-CF81-43F9-880A-401D0C0FB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9778" y="3429000"/>
            <a:ext cx="5011410" cy="651448"/>
          </a:xfrm>
          <a:noFill/>
        </p:spPr>
        <p:txBody>
          <a:bodyPr wrap="square" rtlCol="0">
            <a:noAutofit/>
          </a:bodyPr>
          <a:lstStyle>
            <a:lvl1pPr>
              <a:defRPr lang="en-US" sz="6000" b="1" cap="all" baseline="0">
                <a:solidFill>
                  <a:schemeClr val="accent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1pPr>
          </a:lstStyle>
          <a:p>
            <a:pPr marL="0" lvl="0" rtl="0"/>
            <a:r>
              <a:rPr lang="zh-CN" altLang="en-US" noProof="0"/>
              <a:t>单击此处编辑母版标题样式</a:t>
            </a:r>
            <a:endParaRPr lang="zh-CN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637136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长方形 3">
            <a:extLst>
              <a:ext uri="{FF2B5EF4-FFF2-40B4-BE49-F238E27FC236}">
                <a16:creationId xmlns:a16="http://schemas.microsoft.com/office/drawing/2014/main" id="{86299464-ED20-4919-8B3A-2CFAE8DA234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noProof="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13" name="图片占位符 12">
            <a:extLst>
              <a:ext uri="{FF2B5EF4-FFF2-40B4-BE49-F238E27FC236}">
                <a16:creationId xmlns:a16="http://schemas.microsoft.com/office/drawing/2014/main" id="{BCCC559D-0EC3-432C-B397-6897B366D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0812" y="728545"/>
            <a:ext cx="5305661" cy="5305661"/>
          </a:xfrm>
          <a:prstGeom prst="ellipse">
            <a:avLst/>
          </a:prstGeom>
          <a:solidFill>
            <a:schemeClr val="bg2"/>
          </a:solidFill>
        </p:spPr>
        <p:txBody>
          <a:bodyPr rtlCol="0" anchor="ctr"/>
          <a:lstStyle>
            <a:lvl1pPr marL="0" indent="0" algn="ctr">
              <a:buNone/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rtl="0"/>
            <a:r>
              <a:rPr lang="zh-CN" altLang="en-US" noProof="0"/>
              <a:t>单击图标添加图片</a:t>
            </a:r>
            <a:endParaRPr lang="zh-CN" altLang="en-US" noProof="0" dirty="0"/>
          </a:p>
        </p:txBody>
      </p:sp>
      <p:grpSp>
        <p:nvGrpSpPr>
          <p:cNvPr id="14" name="组 13">
            <a:extLst>
              <a:ext uri="{FF2B5EF4-FFF2-40B4-BE49-F238E27FC236}">
                <a16:creationId xmlns:a16="http://schemas.microsoft.com/office/drawing/2014/main" id="{0DC2055F-AE3F-46BE-B57E-A0F1A86D1C36}"/>
              </a:ext>
            </a:extLst>
          </p:cNvPr>
          <p:cNvGrpSpPr/>
          <p:nvPr userDrawn="1"/>
        </p:nvGrpSpPr>
        <p:grpSpPr>
          <a:xfrm>
            <a:off x="-1728305" y="-2049517"/>
            <a:ext cx="8917229" cy="10769768"/>
            <a:chOff x="11114088" y="2241550"/>
            <a:chExt cx="1905000" cy="2354263"/>
          </a:xfrm>
          <a:solidFill>
            <a:schemeClr val="bg1">
              <a:alpha val="16000"/>
            </a:schemeClr>
          </a:solidFill>
        </p:grpSpPr>
        <p:sp>
          <p:nvSpPr>
            <p:cNvPr id="15" name="任意多边形(F) 5">
              <a:extLst>
                <a:ext uri="{FF2B5EF4-FFF2-40B4-BE49-F238E27FC236}">
                  <a16:creationId xmlns:a16="http://schemas.microsoft.com/office/drawing/2014/main" id="{C98EF042-A3B8-406D-BC16-153A989F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16" name="任意多边形(F) 6">
              <a:extLst>
                <a:ext uri="{FF2B5EF4-FFF2-40B4-BE49-F238E27FC236}">
                  <a16:creationId xmlns:a16="http://schemas.microsoft.com/office/drawing/2014/main" id="{68E5FAC9-A660-4D7A-AC84-0A7C8CC3B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</p:grpSp>
      <p:cxnSp>
        <p:nvCxnSpPr>
          <p:cNvPr id="12" name="直接连接符​​(S) 11">
            <a:extLst>
              <a:ext uri="{FF2B5EF4-FFF2-40B4-BE49-F238E27FC236}">
                <a16:creationId xmlns:a16="http://schemas.microsoft.com/office/drawing/2014/main" id="{77C312F4-62C2-4903-8C4B-423A8717E481}"/>
              </a:ext>
            </a:extLst>
          </p:cNvPr>
          <p:cNvCxnSpPr/>
          <p:nvPr userDrawn="1"/>
        </p:nvCxnSpPr>
        <p:spPr>
          <a:xfrm>
            <a:off x="6807403" y="4247650"/>
            <a:ext cx="2160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副标题 2">
            <a:extLst>
              <a:ext uri="{FF2B5EF4-FFF2-40B4-BE49-F238E27FC236}">
                <a16:creationId xmlns:a16="http://schemas.microsoft.com/office/drawing/2014/main" id="{ADF17BC1-06CE-42EA-A970-31A7ED871AA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002130" y="4484691"/>
            <a:ext cx="4540440" cy="503167"/>
          </a:xfrm>
        </p:spPr>
        <p:txBody>
          <a:bodyPr rtlCol="0">
            <a:noAutofit/>
          </a:bodyPr>
          <a:lstStyle>
            <a:lvl1pPr marL="0" indent="0" algn="l">
              <a:buNone/>
              <a:defRPr sz="1600" b="0" cap="all" baseline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zh-CN" altLang="en-US" noProof="0" dirty="0"/>
              <a:t>电子邮件</a:t>
            </a:r>
          </a:p>
        </p:txBody>
      </p:sp>
      <p:sp>
        <p:nvSpPr>
          <p:cNvPr id="22" name="文本占位符 6">
            <a:extLst>
              <a:ext uri="{FF2B5EF4-FFF2-40B4-BE49-F238E27FC236}">
                <a16:creationId xmlns:a16="http://schemas.microsoft.com/office/drawing/2014/main" id="{7035F1B3-4E91-44FF-B4E7-E5D87C7A03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02320" y="5012635"/>
            <a:ext cx="4533900" cy="503238"/>
          </a:xfrm>
        </p:spPr>
        <p:txBody>
          <a:bodyPr vert="horz" lIns="91440" tIns="45720" rIns="91440" bIns="45720" rtlCol="0">
            <a:noAutofit/>
          </a:bodyPr>
          <a:lstStyle>
            <a:lvl1pPr marL="0" indent="0">
              <a:buNone/>
              <a:defRPr lang="en-US" sz="1600" b="0" cap="all" baseline="0" dirty="0" smtClean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marL="228600" lvl="0" indent="-228600" rtl="0"/>
            <a:r>
              <a:rPr lang="zh-CN" altLang="en-US" noProof="0" dirty="0"/>
              <a:t>此处是网站 </a:t>
            </a:r>
            <a:r>
              <a:rPr lang="en-US" altLang="zh-CN" noProof="0" dirty="0"/>
              <a:t>URL</a:t>
            </a:r>
          </a:p>
        </p:txBody>
      </p:sp>
      <p:sp>
        <p:nvSpPr>
          <p:cNvPr id="18" name="标题 1">
            <a:extLst>
              <a:ext uri="{FF2B5EF4-FFF2-40B4-BE49-F238E27FC236}">
                <a16:creationId xmlns:a16="http://schemas.microsoft.com/office/drawing/2014/main" id="{525B5135-F466-4A63-A42C-3BB2BAA7D2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9778" y="3158641"/>
            <a:ext cx="5011410" cy="921807"/>
          </a:xfrm>
          <a:noFill/>
        </p:spPr>
        <p:txBody>
          <a:bodyPr wrap="square" rtlCol="0">
            <a:noAutofit/>
          </a:bodyPr>
          <a:lstStyle>
            <a:lvl1pPr>
              <a:defRPr lang="en-US" sz="6000" b="1" cap="all" baseline="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1pPr>
          </a:lstStyle>
          <a:p>
            <a:pPr marL="0" lvl="0" rtl="0"/>
            <a:r>
              <a:rPr lang="zh-CN" altLang="en-US" noProof="0"/>
              <a:t>单击此处编辑母版标题样式</a:t>
            </a:r>
            <a:endParaRPr lang="zh-CN" altLang="en-US" noProof="0" dirty="0"/>
          </a:p>
        </p:txBody>
      </p:sp>
      <p:graphicFrame>
        <p:nvGraphicFramePr>
          <p:cNvPr id="17" name="图示 16">
            <a:extLst>
              <a:ext uri="{FF2B5EF4-FFF2-40B4-BE49-F238E27FC236}">
                <a16:creationId xmlns:a16="http://schemas.microsoft.com/office/drawing/2014/main" id="{629ADA8B-83A0-4FE6-A375-B3BCAD005D0C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3692626838"/>
              </p:ext>
            </p:extLst>
          </p:nvPr>
        </p:nvGraphicFramePr>
        <p:xfrm>
          <a:off x="9537895" y="-65622"/>
          <a:ext cx="2654105" cy="22707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101070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333">
          <p15:clr>
            <a:srgbClr val="FBAE40"/>
          </p15:clr>
        </p15:guide>
        <p15:guide id="4" pos="362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长方形 3">
            <a:extLst>
              <a:ext uri="{FF2B5EF4-FFF2-40B4-BE49-F238E27FC236}">
                <a16:creationId xmlns:a16="http://schemas.microsoft.com/office/drawing/2014/main" id="{86299464-ED20-4919-8B3A-2CFAE8DA234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noProof="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6" name="椭圆形 5">
            <a:extLst>
              <a:ext uri="{FF2B5EF4-FFF2-40B4-BE49-F238E27FC236}">
                <a16:creationId xmlns:a16="http://schemas.microsoft.com/office/drawing/2014/main" id="{1F54E98B-AC75-484D-9121-68498EB888AA}"/>
              </a:ext>
            </a:extLst>
          </p:cNvPr>
          <p:cNvSpPr/>
          <p:nvPr userDrawn="1"/>
        </p:nvSpPr>
        <p:spPr>
          <a:xfrm>
            <a:off x="754010" y="708293"/>
            <a:ext cx="5334029" cy="5334029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noProof="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2456FD49-C258-4333-9422-358C976A341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43650" y="2173288"/>
            <a:ext cx="5143500" cy="2090808"/>
          </a:xfrm>
        </p:spPr>
        <p:txBody>
          <a:bodyPr rtlCol="0" anchor="b">
            <a:noAutofit/>
          </a:bodyPr>
          <a:lstStyle>
            <a:lvl1pPr algn="l">
              <a:defRPr sz="5400" b="1" cap="all" baseline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rtl="0"/>
            <a:r>
              <a:rPr lang="zh-CN" altLang="en-US" noProof="0" dirty="0"/>
              <a:t>此处是标题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59758E15-A93D-4FB9-843D-1490E27A15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43650" y="4279971"/>
            <a:ext cx="5143500" cy="503167"/>
          </a:xfrm>
        </p:spPr>
        <p:txBody>
          <a:bodyPr rtlCol="0">
            <a:noAutofit/>
          </a:bodyPr>
          <a:lstStyle>
            <a:lvl1pPr marL="0" indent="0" algn="l">
              <a:buNone/>
              <a:defRPr sz="1800" b="0" cap="all" baseline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zh-CN" altLang="en-US" noProof="0"/>
              <a:t>单击此处编辑母版副标题样式</a:t>
            </a:r>
            <a:endParaRPr lang="zh-CN" altLang="en-US" noProof="0" dirty="0"/>
          </a:p>
        </p:txBody>
      </p:sp>
      <p:grpSp>
        <p:nvGrpSpPr>
          <p:cNvPr id="14" name="组 13">
            <a:extLst>
              <a:ext uri="{FF2B5EF4-FFF2-40B4-BE49-F238E27FC236}">
                <a16:creationId xmlns:a16="http://schemas.microsoft.com/office/drawing/2014/main" id="{0DC2055F-AE3F-46BE-B57E-A0F1A86D1C36}"/>
              </a:ext>
            </a:extLst>
          </p:cNvPr>
          <p:cNvGrpSpPr/>
          <p:nvPr userDrawn="1"/>
        </p:nvGrpSpPr>
        <p:grpSpPr>
          <a:xfrm>
            <a:off x="-1728305" y="-2049517"/>
            <a:ext cx="8917229" cy="10769768"/>
            <a:chOff x="11114088" y="2241550"/>
            <a:chExt cx="1905000" cy="2354263"/>
          </a:xfrm>
          <a:solidFill>
            <a:schemeClr val="bg1">
              <a:alpha val="16000"/>
            </a:schemeClr>
          </a:solidFill>
        </p:grpSpPr>
        <p:sp>
          <p:nvSpPr>
            <p:cNvPr id="15" name="任意多边形(F) 5">
              <a:extLst>
                <a:ext uri="{FF2B5EF4-FFF2-40B4-BE49-F238E27FC236}">
                  <a16:creationId xmlns:a16="http://schemas.microsoft.com/office/drawing/2014/main" id="{C98EF042-A3B8-406D-BC16-153A989F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16" name="任意多边形(F) 6">
              <a:extLst>
                <a:ext uri="{FF2B5EF4-FFF2-40B4-BE49-F238E27FC236}">
                  <a16:creationId xmlns:a16="http://schemas.microsoft.com/office/drawing/2014/main" id="{68E5FAC9-A660-4D7A-AC84-0A7C8CC3B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</p:grpSp>
      <p:pic>
        <p:nvPicPr>
          <p:cNvPr id="9" name="图片 8">
            <a:extLst>
              <a:ext uri="{FF2B5EF4-FFF2-40B4-BE49-F238E27FC236}">
                <a16:creationId xmlns:a16="http://schemas.microsoft.com/office/drawing/2014/main" id="{4FE28ACC-E44C-4381-B768-0310810E78D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15850" y="391862"/>
            <a:ext cx="1745251" cy="673365"/>
          </a:xfrm>
          <a:prstGeom prst="rect">
            <a:avLst/>
          </a:prstGeom>
        </p:spPr>
      </p:pic>
      <p:cxnSp>
        <p:nvCxnSpPr>
          <p:cNvPr id="5" name="直接连接符​​(S) 4">
            <a:extLst>
              <a:ext uri="{FF2B5EF4-FFF2-40B4-BE49-F238E27FC236}">
                <a16:creationId xmlns:a16="http://schemas.microsoft.com/office/drawing/2014/main" id="{819AFA09-F4B1-493D-BCAD-FF30C20CD1AA}"/>
              </a:ext>
            </a:extLst>
          </p:cNvPr>
          <p:cNvCxnSpPr/>
          <p:nvPr userDrawn="1"/>
        </p:nvCxnSpPr>
        <p:spPr>
          <a:xfrm>
            <a:off x="6469778" y="4233582"/>
            <a:ext cx="253233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90578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333">
          <p15:clr>
            <a:srgbClr val="FBAE40"/>
          </p15:clr>
        </p15:guide>
        <p15:guide id="4" pos="362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:a16="http://schemas.microsoft.com/office/drawing/2014/main" id="{F9087E09-D75F-4E26-B01E-A1A09BA2EA7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noProof="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AF7A70B7-7ADE-4E0B-B956-363B0B1AA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82563"/>
            <a:ext cx="10515600" cy="940181"/>
          </a:xfrm>
        </p:spPr>
        <p:txBody>
          <a:bodyPr rtlCol="0" anchor="b">
            <a:noAutofit/>
          </a:bodyPr>
          <a:lstStyle>
            <a:lvl1pPr algn="ctr">
              <a:defRPr sz="4000" b="1" cap="all" baseline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rtl="0"/>
            <a:r>
              <a:rPr lang="zh-CN" altLang="en-US" noProof="0"/>
              <a:t>单击此处编辑母版标题样式</a:t>
            </a:r>
            <a:endParaRPr lang="zh-CN" altLang="en-US" noProof="0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25FC40B0-ED27-47E5-A3C2-32A8418567E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638" y="6260507"/>
            <a:ext cx="1075427" cy="414929"/>
          </a:xfrm>
          <a:prstGeom prst="rect">
            <a:avLst/>
          </a:prstGeom>
        </p:spPr>
      </p:pic>
      <p:sp>
        <p:nvSpPr>
          <p:cNvPr id="11" name="椭圆形 10">
            <a:extLst>
              <a:ext uri="{FF2B5EF4-FFF2-40B4-BE49-F238E27FC236}">
                <a16:creationId xmlns:a16="http://schemas.microsoft.com/office/drawing/2014/main" id="{8931D2A9-0B92-4197-8802-80424C14EA7E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noProof="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33B74B0-30B9-45C2-9AE6-45D1978AA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rgbClr val="2C567A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9EC71654-96A5-4280-94F3-931C61A9F92C}" type="slidenum">
              <a:rPr lang="en-US" altLang="zh-CN" smtClean="0"/>
              <a:pPr/>
              <a:t>‹#›</a:t>
            </a:fld>
            <a:endParaRPr lang="zh-CN" altLang="en-US" dirty="0"/>
          </a:p>
        </p:txBody>
      </p:sp>
      <p:grpSp>
        <p:nvGrpSpPr>
          <p:cNvPr id="4" name="组 3">
            <a:extLst>
              <a:ext uri="{FF2B5EF4-FFF2-40B4-BE49-F238E27FC236}">
                <a16:creationId xmlns:a16="http://schemas.microsoft.com/office/drawing/2014/main" id="{AD5251EA-F450-4DD1-995B-DC89513424C8}"/>
              </a:ext>
            </a:extLst>
          </p:cNvPr>
          <p:cNvGrpSpPr/>
          <p:nvPr userDrawn="1"/>
        </p:nvGrpSpPr>
        <p:grpSpPr>
          <a:xfrm rot="16200000">
            <a:off x="1637386" y="1473117"/>
            <a:ext cx="8917229" cy="10769768"/>
            <a:chOff x="-1728305" y="-2049517"/>
            <a:chExt cx="8917229" cy="10769768"/>
          </a:xfrm>
        </p:grpSpPr>
        <p:sp>
          <p:nvSpPr>
            <p:cNvPr id="17" name="椭圆形 16">
              <a:extLst>
                <a:ext uri="{FF2B5EF4-FFF2-40B4-BE49-F238E27FC236}">
                  <a16:creationId xmlns:a16="http://schemas.microsoft.com/office/drawing/2014/main" id="{44882F4E-E8C8-46FE-A9C8-7B79782767F6}"/>
                </a:ext>
              </a:extLst>
            </p:cNvPr>
            <p:cNvSpPr/>
            <p:nvPr userDrawn="1"/>
          </p:nvSpPr>
          <p:spPr>
            <a:xfrm>
              <a:off x="754010" y="708293"/>
              <a:ext cx="5334029" cy="5334029"/>
            </a:xfrm>
            <a:prstGeom prst="ellipse">
              <a:avLst/>
            </a:prstGeom>
            <a:solidFill>
              <a:schemeClr val="bg1">
                <a:alpha val="1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grpSp>
          <p:nvGrpSpPr>
            <p:cNvPr id="18" name="组 17">
              <a:extLst>
                <a:ext uri="{FF2B5EF4-FFF2-40B4-BE49-F238E27FC236}">
                  <a16:creationId xmlns:a16="http://schemas.microsoft.com/office/drawing/2014/main" id="{965CD13B-04FB-40D5-AF62-2F43CF49BA9B}"/>
                </a:ext>
              </a:extLst>
            </p:cNvPr>
            <p:cNvGrpSpPr/>
            <p:nvPr userDrawn="1"/>
          </p:nvGrpSpPr>
          <p:grpSpPr>
            <a:xfrm>
              <a:off x="-1728305" y="-2049517"/>
              <a:ext cx="8917229" cy="10769768"/>
              <a:chOff x="11114088" y="2241550"/>
              <a:chExt cx="1905000" cy="2354263"/>
            </a:xfrm>
            <a:solidFill>
              <a:schemeClr val="bg1">
                <a:alpha val="16000"/>
              </a:schemeClr>
            </a:solidFill>
          </p:grpSpPr>
          <p:sp>
            <p:nvSpPr>
              <p:cNvPr id="19" name="任意多边形(F) 5">
                <a:extLst>
                  <a:ext uri="{FF2B5EF4-FFF2-40B4-BE49-F238E27FC236}">
                    <a16:creationId xmlns:a16="http://schemas.microsoft.com/office/drawing/2014/main" id="{01876F8F-C11E-4FB2-8150-1F0602752F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14088" y="2241550"/>
                <a:ext cx="1905000" cy="2354263"/>
              </a:xfrm>
              <a:custGeom>
                <a:avLst/>
                <a:gdLst>
                  <a:gd name="T0" fmla="*/ 0 w 447"/>
                  <a:gd name="T1" fmla="*/ 264 h 553"/>
                  <a:gd name="T2" fmla="*/ 141 w 447"/>
                  <a:gd name="T3" fmla="*/ 48 h 553"/>
                  <a:gd name="T4" fmla="*/ 414 w 447"/>
                  <a:gd name="T5" fmla="*/ 67 h 553"/>
                  <a:gd name="T6" fmla="*/ 438 w 447"/>
                  <a:gd name="T7" fmla="*/ 98 h 553"/>
                  <a:gd name="T8" fmla="*/ 391 w 447"/>
                  <a:gd name="T9" fmla="*/ 111 h 553"/>
                  <a:gd name="T10" fmla="*/ 94 w 447"/>
                  <a:gd name="T11" fmla="*/ 149 h 553"/>
                  <a:gd name="T12" fmla="*/ 107 w 447"/>
                  <a:gd name="T13" fmla="*/ 424 h 553"/>
                  <a:gd name="T14" fmla="*/ 383 w 447"/>
                  <a:gd name="T15" fmla="*/ 453 h 553"/>
                  <a:gd name="T16" fmla="*/ 393 w 447"/>
                  <a:gd name="T17" fmla="*/ 446 h 553"/>
                  <a:gd name="T18" fmla="*/ 433 w 447"/>
                  <a:gd name="T19" fmla="*/ 449 h 553"/>
                  <a:gd name="T20" fmla="*/ 421 w 447"/>
                  <a:gd name="T21" fmla="*/ 485 h 553"/>
                  <a:gd name="T22" fmla="*/ 194 w 447"/>
                  <a:gd name="T23" fmla="*/ 531 h 553"/>
                  <a:gd name="T24" fmla="*/ 0 w 447"/>
                  <a:gd name="T25" fmla="*/ 264 h 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7" h="553">
                    <a:moveTo>
                      <a:pt x="0" y="264"/>
                    </a:moveTo>
                    <a:cubicBezTo>
                      <a:pt x="5" y="176"/>
                      <a:pt x="49" y="96"/>
                      <a:pt x="141" y="48"/>
                    </a:cubicBezTo>
                    <a:cubicBezTo>
                      <a:pt x="235" y="0"/>
                      <a:pt x="327" y="9"/>
                      <a:pt x="414" y="67"/>
                    </a:cubicBezTo>
                    <a:cubicBezTo>
                      <a:pt x="425" y="75"/>
                      <a:pt x="439" y="82"/>
                      <a:pt x="438" y="98"/>
                    </a:cubicBezTo>
                    <a:cubicBezTo>
                      <a:pt x="437" y="120"/>
                      <a:pt x="413" y="127"/>
                      <a:pt x="391" y="111"/>
                    </a:cubicBezTo>
                    <a:cubicBezTo>
                      <a:pt x="294" y="40"/>
                      <a:pt x="166" y="56"/>
                      <a:pt x="94" y="149"/>
                    </a:cubicBezTo>
                    <a:cubicBezTo>
                      <a:pt x="30" y="231"/>
                      <a:pt x="36" y="349"/>
                      <a:pt x="107" y="424"/>
                    </a:cubicBezTo>
                    <a:cubicBezTo>
                      <a:pt x="180" y="502"/>
                      <a:pt x="296" y="514"/>
                      <a:pt x="383" y="453"/>
                    </a:cubicBezTo>
                    <a:cubicBezTo>
                      <a:pt x="386" y="451"/>
                      <a:pt x="390" y="449"/>
                      <a:pt x="393" y="446"/>
                    </a:cubicBezTo>
                    <a:cubicBezTo>
                      <a:pt x="407" y="433"/>
                      <a:pt x="420" y="433"/>
                      <a:pt x="433" y="449"/>
                    </a:cubicBezTo>
                    <a:cubicBezTo>
                      <a:pt x="447" y="467"/>
                      <a:pt x="433" y="477"/>
                      <a:pt x="421" y="485"/>
                    </a:cubicBezTo>
                    <a:cubicBezTo>
                      <a:pt x="353" y="537"/>
                      <a:pt x="277" y="553"/>
                      <a:pt x="194" y="531"/>
                    </a:cubicBezTo>
                    <a:cubicBezTo>
                      <a:pt x="79" y="501"/>
                      <a:pt x="1" y="397"/>
                      <a:pt x="0" y="2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CN" altLang="en-US" noProof="0" dirty="0">
                  <a:latin typeface="Microsoft YaHei UI" panose="020B0503020204020204" pitchFamily="34" charset="-122"/>
                  <a:ea typeface="Microsoft YaHei UI" panose="020B0503020204020204" pitchFamily="34" charset="-122"/>
                </a:endParaRPr>
              </a:p>
            </p:txBody>
          </p:sp>
          <p:sp>
            <p:nvSpPr>
              <p:cNvPr id="20" name="任意多边形(F) 6">
                <a:extLst>
                  <a:ext uri="{FF2B5EF4-FFF2-40B4-BE49-F238E27FC236}">
                    <a16:creationId xmlns:a16="http://schemas.microsoft.com/office/drawing/2014/main" id="{08A1D05F-5F61-4156-8C83-1A002AA1E8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12538" y="2590800"/>
                <a:ext cx="835025" cy="1673225"/>
              </a:xfrm>
              <a:custGeom>
                <a:avLst/>
                <a:gdLst>
                  <a:gd name="T0" fmla="*/ 0 w 196"/>
                  <a:gd name="T1" fmla="*/ 198 h 393"/>
                  <a:gd name="T2" fmla="*/ 157 w 196"/>
                  <a:gd name="T3" fmla="*/ 8 h 393"/>
                  <a:gd name="T4" fmla="*/ 192 w 196"/>
                  <a:gd name="T5" fmla="*/ 22 h 393"/>
                  <a:gd name="T6" fmla="*/ 167 w 196"/>
                  <a:gd name="T7" fmla="*/ 56 h 393"/>
                  <a:gd name="T8" fmla="*/ 48 w 196"/>
                  <a:gd name="T9" fmla="*/ 198 h 393"/>
                  <a:gd name="T10" fmla="*/ 170 w 196"/>
                  <a:gd name="T11" fmla="*/ 339 h 393"/>
                  <a:gd name="T12" fmla="*/ 193 w 196"/>
                  <a:gd name="T13" fmla="*/ 372 h 393"/>
                  <a:gd name="T14" fmla="*/ 160 w 196"/>
                  <a:gd name="T15" fmla="*/ 387 h 393"/>
                  <a:gd name="T16" fmla="*/ 0 w 196"/>
                  <a:gd name="T17" fmla="*/ 198 h 3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6" h="393">
                    <a:moveTo>
                      <a:pt x="0" y="198"/>
                    </a:moveTo>
                    <a:cubicBezTo>
                      <a:pt x="0" y="103"/>
                      <a:pt x="64" y="26"/>
                      <a:pt x="157" y="8"/>
                    </a:cubicBezTo>
                    <a:cubicBezTo>
                      <a:pt x="171" y="6"/>
                      <a:pt x="188" y="0"/>
                      <a:pt x="192" y="22"/>
                    </a:cubicBezTo>
                    <a:cubicBezTo>
                      <a:pt x="196" y="41"/>
                      <a:pt x="190" y="52"/>
                      <a:pt x="167" y="56"/>
                    </a:cubicBezTo>
                    <a:cubicBezTo>
                      <a:pt x="95" y="70"/>
                      <a:pt x="47" y="129"/>
                      <a:pt x="48" y="198"/>
                    </a:cubicBezTo>
                    <a:cubicBezTo>
                      <a:pt x="48" y="267"/>
                      <a:pt x="97" y="325"/>
                      <a:pt x="170" y="339"/>
                    </a:cubicBezTo>
                    <a:cubicBezTo>
                      <a:pt x="191" y="343"/>
                      <a:pt x="195" y="354"/>
                      <a:pt x="193" y="372"/>
                    </a:cubicBezTo>
                    <a:cubicBezTo>
                      <a:pt x="190" y="393"/>
                      <a:pt x="174" y="389"/>
                      <a:pt x="160" y="387"/>
                    </a:cubicBezTo>
                    <a:cubicBezTo>
                      <a:pt x="70" y="375"/>
                      <a:pt x="0" y="293"/>
                      <a:pt x="0" y="1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CN" altLang="en-US" noProof="0" dirty="0">
                  <a:latin typeface="Microsoft YaHei UI" panose="020B0503020204020204" pitchFamily="34" charset="-122"/>
                  <a:ea typeface="Microsoft YaHei UI" panose="020B0503020204020204" pitchFamily="34" charset="-122"/>
                </a:endParaRPr>
              </a:p>
            </p:txBody>
          </p:sp>
        </p:grpSp>
      </p:grpSp>
      <p:sp>
        <p:nvSpPr>
          <p:cNvPr id="21" name="文本占位符 2">
            <a:extLst>
              <a:ext uri="{FF2B5EF4-FFF2-40B4-BE49-F238E27FC236}">
                <a16:creationId xmlns:a16="http://schemas.microsoft.com/office/drawing/2014/main" id="{4D77C47B-CC1E-41DA-9146-5DFD630654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153348"/>
            <a:ext cx="10515600" cy="648543"/>
          </a:xfrm>
        </p:spPr>
        <p:txBody>
          <a:bodyPr rtlCol="0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zh-CN" altLang="en-US" noProof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2265441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 21">
            <a:extLst>
              <a:ext uri="{FF2B5EF4-FFF2-40B4-BE49-F238E27FC236}">
                <a16:creationId xmlns:a16="http://schemas.microsoft.com/office/drawing/2014/main" id="{60E0B501-22AA-4685-BE9B-A267F6F675A7}"/>
              </a:ext>
            </a:extLst>
          </p:cNvPr>
          <p:cNvGrpSpPr/>
          <p:nvPr userDrawn="1"/>
        </p:nvGrpSpPr>
        <p:grpSpPr>
          <a:xfrm rot="8650774" flipH="1" flipV="1">
            <a:off x="7430044" y="-1843126"/>
            <a:ext cx="4436224" cy="5482435"/>
            <a:chOff x="11114088" y="2241550"/>
            <a:chExt cx="1905000" cy="2354263"/>
          </a:xfrm>
          <a:solidFill>
            <a:schemeClr val="bg2">
              <a:alpha val="53000"/>
            </a:schemeClr>
          </a:solidFill>
        </p:grpSpPr>
        <p:sp>
          <p:nvSpPr>
            <p:cNvPr id="24" name="任意多边形(F) 5">
              <a:extLst>
                <a:ext uri="{FF2B5EF4-FFF2-40B4-BE49-F238E27FC236}">
                  <a16:creationId xmlns:a16="http://schemas.microsoft.com/office/drawing/2014/main" id="{5D0E179E-CA3D-4874-9ACD-F8990F48F4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25" name="任意多边形 6">
              <a:extLst>
                <a:ext uri="{FF2B5EF4-FFF2-40B4-BE49-F238E27FC236}">
                  <a16:creationId xmlns:a16="http://schemas.microsoft.com/office/drawing/2014/main" id="{A9C53936-B93A-4CF6-8766-2FA93ACFEB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26" name="任意多边形(F) 7">
              <a:extLst>
                <a:ext uri="{FF2B5EF4-FFF2-40B4-BE49-F238E27FC236}">
                  <a16:creationId xmlns:a16="http://schemas.microsoft.com/office/drawing/2014/main" id="{5776DEA2-5422-4F51-B359-652B71274D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</p:grpSp>
      <p:sp>
        <p:nvSpPr>
          <p:cNvPr id="7" name="长方形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noProof="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15" name="椭圆形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noProof="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16" name="灯片编号占位符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9EC71654-96A5-4280-94F3-931C61A9F92C}" type="slidenum">
              <a:rPr lang="en-US" altLang="zh-CN" smtClean="0"/>
              <a:pPr/>
              <a:t>‹#›</a:t>
            </a:fld>
            <a:endParaRPr lang="zh-CN" altLang="en-US" dirty="0"/>
          </a:p>
        </p:txBody>
      </p:sp>
      <p:sp>
        <p:nvSpPr>
          <p:cNvPr id="27" name="内容占位符 2">
            <a:extLst>
              <a:ext uri="{FF2B5EF4-FFF2-40B4-BE49-F238E27FC236}">
                <a16:creationId xmlns:a16="http://schemas.microsoft.com/office/drawing/2014/main" id="{1A1F33A2-66F7-4D85-99DD-7B00F265AC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8" y="1825625"/>
            <a:ext cx="10837862" cy="4351338"/>
          </a:xfrm>
        </p:spPr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2pPr>
            <a:lvl3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3pPr>
            <a:lvl4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4pPr>
            <a:lvl5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5pPr>
          </a:lstStyle>
          <a:p>
            <a:pPr lvl="0" rtl="0"/>
            <a:r>
              <a:rPr lang="zh-CN" altLang="en-US" noProof="0"/>
              <a:t>单击此处编辑母版文本样式</a:t>
            </a:r>
          </a:p>
          <a:p>
            <a:pPr lvl="1" rtl="0"/>
            <a:r>
              <a:rPr lang="zh-CN" altLang="en-US" noProof="0"/>
              <a:t>二级</a:t>
            </a:r>
          </a:p>
          <a:p>
            <a:pPr lvl="2" rtl="0"/>
            <a:r>
              <a:rPr lang="zh-CN" altLang="en-US" noProof="0"/>
              <a:t>三级</a:t>
            </a:r>
          </a:p>
          <a:p>
            <a:pPr lvl="3" rtl="0"/>
            <a:r>
              <a:rPr lang="zh-CN" altLang="en-US" noProof="0"/>
              <a:t>四级</a:t>
            </a:r>
          </a:p>
          <a:p>
            <a:pPr lvl="4" rtl="0"/>
            <a:r>
              <a:rPr lang="zh-CN" altLang="en-US" noProof="0"/>
              <a:t>五级</a:t>
            </a:r>
            <a:endParaRPr lang="zh-CN" altLang="en-US" noProof="0" dirty="0"/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EC2DFD46-BF74-47BA-A496-92ED1979C36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046" y="6261436"/>
            <a:ext cx="1073019" cy="414000"/>
          </a:xfrm>
          <a:prstGeom prst="rect">
            <a:avLst/>
          </a:prstGeom>
        </p:spPr>
      </p:pic>
      <p:sp>
        <p:nvSpPr>
          <p:cNvPr id="13" name="标题 1">
            <a:extLst>
              <a:ext uri="{FF2B5EF4-FFF2-40B4-BE49-F238E27FC236}">
                <a16:creationId xmlns:a16="http://schemas.microsoft.com/office/drawing/2014/main" id="{EF788279-D710-447A-9E71-4D1344575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rtl="0"/>
            <a:r>
              <a:rPr lang="zh-CN" altLang="en-US" noProof="0"/>
              <a:t>单击此处编辑母版标题样式</a:t>
            </a:r>
            <a:endParaRPr lang="zh-CN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7897589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 17">
            <a:extLst>
              <a:ext uri="{FF2B5EF4-FFF2-40B4-BE49-F238E27FC236}">
                <a16:creationId xmlns:a16="http://schemas.microsoft.com/office/drawing/2014/main" id="{C2A6B906-ACDA-40FD-8AC8-0B693AB12796}"/>
              </a:ext>
            </a:extLst>
          </p:cNvPr>
          <p:cNvGrpSpPr/>
          <p:nvPr userDrawn="1"/>
        </p:nvGrpSpPr>
        <p:grpSpPr>
          <a:xfrm rot="8650774" flipH="1" flipV="1">
            <a:off x="7430044" y="-1843126"/>
            <a:ext cx="4436224" cy="5482435"/>
            <a:chOff x="11114088" y="2241550"/>
            <a:chExt cx="1905000" cy="2354263"/>
          </a:xfrm>
          <a:solidFill>
            <a:schemeClr val="bg2">
              <a:alpha val="53000"/>
            </a:schemeClr>
          </a:solidFill>
        </p:grpSpPr>
        <p:sp>
          <p:nvSpPr>
            <p:cNvPr id="19" name="任意多边形(F) 5">
              <a:extLst>
                <a:ext uri="{FF2B5EF4-FFF2-40B4-BE49-F238E27FC236}">
                  <a16:creationId xmlns:a16="http://schemas.microsoft.com/office/drawing/2014/main" id="{717F7366-5A99-4065-90C2-AE7DF5DD0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20" name="任意多边形 6">
              <a:extLst>
                <a:ext uri="{FF2B5EF4-FFF2-40B4-BE49-F238E27FC236}">
                  <a16:creationId xmlns:a16="http://schemas.microsoft.com/office/drawing/2014/main" id="{90A089CA-63B9-4456-B0B1-17C75EBFB9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22" name="任意多边形(F) 7">
              <a:extLst>
                <a:ext uri="{FF2B5EF4-FFF2-40B4-BE49-F238E27FC236}">
                  <a16:creationId xmlns:a16="http://schemas.microsoft.com/office/drawing/2014/main" id="{8D36B2D1-BCFE-43FC-8743-7B7A30E1AD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</p:grpSp>
      <p:sp>
        <p:nvSpPr>
          <p:cNvPr id="7" name="长方形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noProof="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15" name="椭圆形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noProof="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16" name="灯片编号占位符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9EC71654-96A5-4280-94F3-931C61A9F92C}" type="slidenum">
              <a:rPr lang="en-US" altLang="zh-CN" smtClean="0"/>
              <a:pPr/>
              <a:t>‹#›</a:t>
            </a:fld>
            <a:endParaRPr lang="zh-CN" altLang="en-US" dirty="0"/>
          </a:p>
        </p:txBody>
      </p:sp>
      <p:sp>
        <p:nvSpPr>
          <p:cNvPr id="14" name="内容占位符 2">
            <a:extLst>
              <a:ext uri="{FF2B5EF4-FFF2-40B4-BE49-F238E27FC236}">
                <a16:creationId xmlns:a16="http://schemas.microsoft.com/office/drawing/2014/main" id="{079DA8F4-EDD3-4D62-A90B-8C3C1AFB00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5938" y="1825625"/>
            <a:ext cx="5503862" cy="4351338"/>
          </a:xfrm>
        </p:spPr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2pPr>
            <a:lvl3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3pPr>
            <a:lvl4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4pPr>
            <a:lvl5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5pPr>
          </a:lstStyle>
          <a:p>
            <a:pPr lvl="0" rtl="0"/>
            <a:r>
              <a:rPr lang="zh-CN" altLang="en-US" noProof="0"/>
              <a:t>单击此处编辑母版文本样式</a:t>
            </a:r>
          </a:p>
          <a:p>
            <a:pPr lvl="1" rtl="0"/>
            <a:r>
              <a:rPr lang="zh-CN" altLang="en-US" noProof="0"/>
              <a:t>二级</a:t>
            </a:r>
          </a:p>
          <a:p>
            <a:pPr lvl="2" rtl="0"/>
            <a:r>
              <a:rPr lang="zh-CN" altLang="en-US" noProof="0"/>
              <a:t>三级</a:t>
            </a:r>
          </a:p>
          <a:p>
            <a:pPr lvl="3" rtl="0"/>
            <a:r>
              <a:rPr lang="zh-CN" altLang="en-US" noProof="0"/>
              <a:t>四级</a:t>
            </a:r>
          </a:p>
          <a:p>
            <a:pPr lvl="4" rtl="0"/>
            <a:r>
              <a:rPr lang="zh-CN" altLang="en-US" noProof="0"/>
              <a:t>五级</a:t>
            </a:r>
            <a:endParaRPr lang="zh-CN" altLang="en-US" noProof="0" dirty="0"/>
          </a:p>
        </p:txBody>
      </p:sp>
      <p:sp>
        <p:nvSpPr>
          <p:cNvPr id="17" name="内容占位符 3">
            <a:extLst>
              <a:ext uri="{FF2B5EF4-FFF2-40B4-BE49-F238E27FC236}">
                <a16:creationId xmlns:a16="http://schemas.microsoft.com/office/drawing/2014/main" id="{DA0DA994-B4A9-447A-BEBF-3EA31D3755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2pPr>
            <a:lvl3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3pPr>
            <a:lvl4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4pPr>
            <a:lvl5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5pPr>
          </a:lstStyle>
          <a:p>
            <a:pPr lvl="0" rtl="0"/>
            <a:r>
              <a:rPr lang="zh-CN" altLang="en-US" noProof="0"/>
              <a:t>单击此处编辑母版文本样式</a:t>
            </a:r>
          </a:p>
          <a:p>
            <a:pPr lvl="1" rtl="0"/>
            <a:r>
              <a:rPr lang="zh-CN" altLang="en-US" noProof="0"/>
              <a:t>二级</a:t>
            </a:r>
          </a:p>
          <a:p>
            <a:pPr lvl="2" rtl="0"/>
            <a:r>
              <a:rPr lang="zh-CN" altLang="en-US" noProof="0"/>
              <a:t>三级</a:t>
            </a:r>
          </a:p>
          <a:p>
            <a:pPr lvl="3" rtl="0"/>
            <a:r>
              <a:rPr lang="zh-CN" altLang="en-US" noProof="0"/>
              <a:t>四级</a:t>
            </a:r>
          </a:p>
          <a:p>
            <a:pPr lvl="4" rtl="0"/>
            <a:r>
              <a:rPr lang="zh-CN" altLang="en-US" noProof="0"/>
              <a:t>五级</a:t>
            </a:r>
            <a:endParaRPr lang="zh-CN" altLang="en-US" noProof="0" dirty="0"/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332150F9-14BF-4DCB-884D-49596914C29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046" y="6261436"/>
            <a:ext cx="1073019" cy="414000"/>
          </a:xfrm>
          <a:prstGeom prst="rect">
            <a:avLst/>
          </a:prstGeom>
        </p:spPr>
      </p:pic>
      <p:sp>
        <p:nvSpPr>
          <p:cNvPr id="21" name="标题 1">
            <a:extLst>
              <a:ext uri="{FF2B5EF4-FFF2-40B4-BE49-F238E27FC236}">
                <a16:creationId xmlns:a16="http://schemas.microsoft.com/office/drawing/2014/main" id="{19DEF115-82C2-4E9D-A22C-8DA561FB3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rtl="0"/>
            <a:r>
              <a:rPr lang="zh-CN" altLang="en-US" noProof="0"/>
              <a:t>单击此处编辑母版标题样式</a:t>
            </a:r>
            <a:endParaRPr lang="zh-CN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20929342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 19">
            <a:extLst>
              <a:ext uri="{FF2B5EF4-FFF2-40B4-BE49-F238E27FC236}">
                <a16:creationId xmlns:a16="http://schemas.microsoft.com/office/drawing/2014/main" id="{616F52B4-215E-4237-893C-E22B23804744}"/>
              </a:ext>
            </a:extLst>
          </p:cNvPr>
          <p:cNvGrpSpPr/>
          <p:nvPr userDrawn="1"/>
        </p:nvGrpSpPr>
        <p:grpSpPr>
          <a:xfrm rot="8650774" flipH="1" flipV="1">
            <a:off x="7430044" y="-1843126"/>
            <a:ext cx="4436224" cy="5482435"/>
            <a:chOff x="11114088" y="2241550"/>
            <a:chExt cx="1905000" cy="2354263"/>
          </a:xfrm>
          <a:solidFill>
            <a:schemeClr val="bg2">
              <a:alpha val="53000"/>
            </a:schemeClr>
          </a:solidFill>
        </p:grpSpPr>
        <p:sp>
          <p:nvSpPr>
            <p:cNvPr id="22" name="任意多边形(F) 5">
              <a:extLst>
                <a:ext uri="{FF2B5EF4-FFF2-40B4-BE49-F238E27FC236}">
                  <a16:creationId xmlns:a16="http://schemas.microsoft.com/office/drawing/2014/main" id="{B7C40C77-B795-4B07-B92D-2E8A566357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23" name="任意多边形 6">
              <a:extLst>
                <a:ext uri="{FF2B5EF4-FFF2-40B4-BE49-F238E27FC236}">
                  <a16:creationId xmlns:a16="http://schemas.microsoft.com/office/drawing/2014/main" id="{6E703A1E-5F10-4BB5-9D52-77CB6F5994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24" name="任意多边形(F) 7">
              <a:extLst>
                <a:ext uri="{FF2B5EF4-FFF2-40B4-BE49-F238E27FC236}">
                  <a16:creationId xmlns:a16="http://schemas.microsoft.com/office/drawing/2014/main" id="{22CEE04C-09CE-41CF-937D-EC2D3C23EC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</p:grpSp>
      <p:sp>
        <p:nvSpPr>
          <p:cNvPr id="7" name="长方形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noProof="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15" name="椭圆形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noProof="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16" name="灯片编号占位符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9EC71654-96A5-4280-94F3-931C61A9F92C}" type="slidenum">
              <a:rPr lang="en-US" altLang="zh-CN" smtClean="0"/>
              <a:pPr/>
              <a:t>‹#›</a:t>
            </a:fld>
            <a:endParaRPr lang="zh-CN" altLang="en-US" dirty="0"/>
          </a:p>
        </p:txBody>
      </p:sp>
      <p:sp>
        <p:nvSpPr>
          <p:cNvPr id="14" name="文本占位符 2">
            <a:extLst>
              <a:ext uri="{FF2B5EF4-FFF2-40B4-BE49-F238E27FC236}">
                <a16:creationId xmlns:a16="http://schemas.microsoft.com/office/drawing/2014/main" id="{774CF4BA-8DCB-42CF-A2C4-D6AF95EE3F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5938" y="1681163"/>
            <a:ext cx="5157787" cy="823912"/>
          </a:xfrm>
        </p:spPr>
        <p:txBody>
          <a:bodyPr rtlCol="0" anchor="b"/>
          <a:lstStyle>
            <a:lvl1pPr marL="0" indent="0">
              <a:buNone/>
              <a:defRPr sz="2400" b="1">
                <a:solidFill>
                  <a:schemeClr val="accent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zh-CN" altLang="en-US" noProof="0"/>
              <a:t>单击此处编辑母版文本样式</a:t>
            </a:r>
          </a:p>
        </p:txBody>
      </p:sp>
      <p:sp>
        <p:nvSpPr>
          <p:cNvPr id="17" name="内容占位符 3">
            <a:extLst>
              <a:ext uri="{FF2B5EF4-FFF2-40B4-BE49-F238E27FC236}">
                <a16:creationId xmlns:a16="http://schemas.microsoft.com/office/drawing/2014/main" id="{67BA8B6E-A28D-4658-8C91-6CA7BD539B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5938" y="2505075"/>
            <a:ext cx="5157787" cy="3684588"/>
          </a:xfrm>
        </p:spPr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2pPr>
            <a:lvl3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3pPr>
            <a:lvl4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4pPr>
            <a:lvl5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5pPr>
          </a:lstStyle>
          <a:p>
            <a:pPr lvl="0" rtl="0"/>
            <a:r>
              <a:rPr lang="zh-CN" altLang="en-US" noProof="0"/>
              <a:t>单击此处编辑母版文本样式</a:t>
            </a:r>
          </a:p>
          <a:p>
            <a:pPr lvl="1" rtl="0"/>
            <a:r>
              <a:rPr lang="zh-CN" altLang="en-US" noProof="0"/>
              <a:t>二级</a:t>
            </a:r>
          </a:p>
          <a:p>
            <a:pPr lvl="2" rtl="0"/>
            <a:r>
              <a:rPr lang="zh-CN" altLang="en-US" noProof="0"/>
              <a:t>三级</a:t>
            </a:r>
          </a:p>
          <a:p>
            <a:pPr lvl="3" rtl="0"/>
            <a:r>
              <a:rPr lang="zh-CN" altLang="en-US" noProof="0"/>
              <a:t>四级</a:t>
            </a:r>
          </a:p>
          <a:p>
            <a:pPr lvl="4" rtl="0"/>
            <a:r>
              <a:rPr lang="zh-CN" altLang="en-US" noProof="0"/>
              <a:t>五级</a:t>
            </a:r>
            <a:endParaRPr lang="zh-CN" altLang="en-US" noProof="0" dirty="0"/>
          </a:p>
        </p:txBody>
      </p:sp>
      <p:sp>
        <p:nvSpPr>
          <p:cNvPr id="18" name="文本占位符 4">
            <a:extLst>
              <a:ext uri="{FF2B5EF4-FFF2-40B4-BE49-F238E27FC236}">
                <a16:creationId xmlns:a16="http://schemas.microsoft.com/office/drawing/2014/main" id="{F73B3215-82DB-4DBF-9E77-3AE2308C69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rtlCol="0" anchor="b"/>
          <a:lstStyle>
            <a:lvl1pPr marL="0" indent="0">
              <a:buNone/>
              <a:defRPr sz="2400" b="1">
                <a:solidFill>
                  <a:schemeClr val="accent5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zh-CN" altLang="en-US" noProof="0"/>
              <a:t>单击此处编辑母版文本样式</a:t>
            </a:r>
          </a:p>
        </p:txBody>
      </p:sp>
      <p:sp>
        <p:nvSpPr>
          <p:cNvPr id="19" name="内容占位符 5">
            <a:extLst>
              <a:ext uri="{FF2B5EF4-FFF2-40B4-BE49-F238E27FC236}">
                <a16:creationId xmlns:a16="http://schemas.microsoft.com/office/drawing/2014/main" id="{8DFD34E8-36CC-4FFE-926B-C170208FED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2pPr>
            <a:lvl3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3pPr>
            <a:lvl4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4pPr>
            <a:lvl5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5pPr>
          </a:lstStyle>
          <a:p>
            <a:pPr lvl="0" rtl="0"/>
            <a:r>
              <a:rPr lang="zh-CN" altLang="en-US" noProof="0"/>
              <a:t>单击此处编辑母版文本样式</a:t>
            </a:r>
          </a:p>
          <a:p>
            <a:pPr lvl="1" rtl="0"/>
            <a:r>
              <a:rPr lang="zh-CN" altLang="en-US" noProof="0"/>
              <a:t>二级</a:t>
            </a:r>
          </a:p>
          <a:p>
            <a:pPr lvl="2" rtl="0"/>
            <a:r>
              <a:rPr lang="zh-CN" altLang="en-US" noProof="0"/>
              <a:t>三级</a:t>
            </a:r>
          </a:p>
          <a:p>
            <a:pPr lvl="3" rtl="0"/>
            <a:r>
              <a:rPr lang="zh-CN" altLang="en-US" noProof="0"/>
              <a:t>四级</a:t>
            </a:r>
          </a:p>
          <a:p>
            <a:pPr lvl="4" rtl="0"/>
            <a:r>
              <a:rPr lang="zh-CN" altLang="en-US" noProof="0"/>
              <a:t>五级</a:t>
            </a:r>
            <a:endParaRPr lang="zh-CN" altLang="en-US" noProof="0" dirty="0"/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id="{03383C6B-3BE4-4380-AF26-1C21492FCE8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046" y="6261436"/>
            <a:ext cx="1073019" cy="414000"/>
          </a:xfrm>
          <a:prstGeom prst="rect">
            <a:avLst/>
          </a:prstGeom>
        </p:spPr>
      </p:pic>
      <p:sp>
        <p:nvSpPr>
          <p:cNvPr id="25" name="标题 1">
            <a:extLst>
              <a:ext uri="{FF2B5EF4-FFF2-40B4-BE49-F238E27FC236}">
                <a16:creationId xmlns:a16="http://schemas.microsoft.com/office/drawing/2014/main" id="{AE3770E9-CB74-47B0-8229-91F6F75601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rtl="0"/>
            <a:r>
              <a:rPr lang="zh-CN" altLang="en-US" noProof="0"/>
              <a:t>单击此处编辑母版标题样式</a:t>
            </a:r>
            <a:endParaRPr lang="zh-CN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24617946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带标题的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图片占位符 21">
            <a:extLst>
              <a:ext uri="{FF2B5EF4-FFF2-40B4-BE49-F238E27FC236}">
                <a16:creationId xmlns:a16="http://schemas.microsoft.com/office/drawing/2014/main" id="{C57825D7-DD33-4B70-BBBE-D46E7A5352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96000" y="768485"/>
            <a:ext cx="5305662" cy="5305662"/>
          </a:xfrm>
          <a:custGeom>
            <a:avLst/>
            <a:gdLst>
              <a:gd name="connsiteX0" fmla="*/ 2652831 w 5305662"/>
              <a:gd name="connsiteY0" fmla="*/ 0 h 5305662"/>
              <a:gd name="connsiteX1" fmla="*/ 5305662 w 5305662"/>
              <a:gd name="connsiteY1" fmla="*/ 2652831 h 5305662"/>
              <a:gd name="connsiteX2" fmla="*/ 2652831 w 5305662"/>
              <a:gd name="connsiteY2" fmla="*/ 5305662 h 5305662"/>
              <a:gd name="connsiteX3" fmla="*/ 0 w 5305662"/>
              <a:gd name="connsiteY3" fmla="*/ 2652831 h 5305662"/>
              <a:gd name="connsiteX4" fmla="*/ 2652831 w 5305662"/>
              <a:gd name="connsiteY4" fmla="*/ 0 h 5305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05662" h="5305662">
                <a:moveTo>
                  <a:pt x="2652831" y="0"/>
                </a:moveTo>
                <a:cubicBezTo>
                  <a:pt x="4117949" y="0"/>
                  <a:pt x="5305662" y="1187713"/>
                  <a:pt x="5305662" y="2652831"/>
                </a:cubicBezTo>
                <a:cubicBezTo>
                  <a:pt x="5305662" y="4117949"/>
                  <a:pt x="4117949" y="5305662"/>
                  <a:pt x="2652831" y="5305662"/>
                </a:cubicBezTo>
                <a:cubicBezTo>
                  <a:pt x="1187713" y="5305662"/>
                  <a:pt x="0" y="4117949"/>
                  <a:pt x="0" y="2652831"/>
                </a:cubicBezTo>
                <a:cubicBezTo>
                  <a:pt x="0" y="1187713"/>
                  <a:pt x="1187713" y="0"/>
                  <a:pt x="2652831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 sz="32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zh-CN" altLang="en-US" noProof="0"/>
              <a:t>单击图标添加图片</a:t>
            </a:r>
            <a:endParaRPr lang="zh-CN" altLang="en-US" noProof="0" dirty="0"/>
          </a:p>
        </p:txBody>
      </p:sp>
      <p:grpSp>
        <p:nvGrpSpPr>
          <p:cNvPr id="14" name="组 13">
            <a:extLst>
              <a:ext uri="{FF2B5EF4-FFF2-40B4-BE49-F238E27FC236}">
                <a16:creationId xmlns:a16="http://schemas.microsoft.com/office/drawing/2014/main" id="{0DC2055F-AE3F-46BE-B57E-A0F1A86D1C36}"/>
              </a:ext>
            </a:extLst>
          </p:cNvPr>
          <p:cNvGrpSpPr/>
          <p:nvPr userDrawn="1"/>
        </p:nvGrpSpPr>
        <p:grpSpPr>
          <a:xfrm flipH="1">
            <a:off x="5400786" y="-2003509"/>
            <a:ext cx="8917229" cy="10769768"/>
            <a:chOff x="11114088" y="2241550"/>
            <a:chExt cx="1905000" cy="2354263"/>
          </a:xfrm>
          <a:solidFill>
            <a:schemeClr val="bg2">
              <a:alpha val="91000"/>
            </a:schemeClr>
          </a:solidFill>
        </p:grpSpPr>
        <p:sp>
          <p:nvSpPr>
            <p:cNvPr id="15" name="任意多边形(F) 5">
              <a:extLst>
                <a:ext uri="{FF2B5EF4-FFF2-40B4-BE49-F238E27FC236}">
                  <a16:creationId xmlns:a16="http://schemas.microsoft.com/office/drawing/2014/main" id="{C98EF042-A3B8-406D-BC16-153A989F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16" name="任意多边形 6">
              <a:extLst>
                <a:ext uri="{FF2B5EF4-FFF2-40B4-BE49-F238E27FC236}">
                  <a16:creationId xmlns:a16="http://schemas.microsoft.com/office/drawing/2014/main" id="{68E5FAC9-A660-4D7A-AC84-0A7C8CC3B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</p:grpSp>
      <p:sp>
        <p:nvSpPr>
          <p:cNvPr id="19" name="标题 1">
            <a:extLst>
              <a:ext uri="{FF2B5EF4-FFF2-40B4-BE49-F238E27FC236}">
                <a16:creationId xmlns:a16="http://schemas.microsoft.com/office/drawing/2014/main" id="{19A1397F-1946-4CBE-9EC5-159C3CBC78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rtl="0"/>
            <a:r>
              <a:rPr lang="zh-CN" altLang="en-US" noProof="0"/>
              <a:t>单击此处编辑母版标题样式</a:t>
            </a:r>
            <a:endParaRPr lang="zh-CN" altLang="en-US" noProof="0" dirty="0"/>
          </a:p>
        </p:txBody>
      </p:sp>
      <p:sp>
        <p:nvSpPr>
          <p:cNvPr id="20" name="文本占位符 3">
            <a:extLst>
              <a:ext uri="{FF2B5EF4-FFF2-40B4-BE49-F238E27FC236}">
                <a16:creationId xmlns:a16="http://schemas.microsoft.com/office/drawing/2014/main" id="{C535F2AB-153E-44A9-97BE-00553BEC17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Font typeface="Arial" panose="020B0604020202020204" pitchFamily="34" charset="0"/>
              <a:buNone/>
              <a:defRPr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zh-CN" altLang="en-US" noProof="0"/>
              <a:t>单击此处编辑母版文本样式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06298D65-1027-4897-A948-DCEEF8FC3D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046" y="6261436"/>
            <a:ext cx="1073019" cy="41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1857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带标题的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 18">
            <a:extLst>
              <a:ext uri="{FF2B5EF4-FFF2-40B4-BE49-F238E27FC236}">
                <a16:creationId xmlns:a16="http://schemas.microsoft.com/office/drawing/2014/main" id="{9F866E5C-B8AA-4805-B232-831BA01AAF16}"/>
              </a:ext>
            </a:extLst>
          </p:cNvPr>
          <p:cNvGrpSpPr/>
          <p:nvPr userDrawn="1"/>
        </p:nvGrpSpPr>
        <p:grpSpPr>
          <a:xfrm rot="8650774" flipH="1" flipV="1">
            <a:off x="7430044" y="-1843126"/>
            <a:ext cx="4436224" cy="5482435"/>
            <a:chOff x="11114088" y="2241550"/>
            <a:chExt cx="1905000" cy="2354263"/>
          </a:xfrm>
          <a:solidFill>
            <a:schemeClr val="bg2">
              <a:alpha val="53000"/>
            </a:schemeClr>
          </a:solidFill>
        </p:grpSpPr>
        <p:sp>
          <p:nvSpPr>
            <p:cNvPr id="20" name="任意多边形 5">
              <a:extLst>
                <a:ext uri="{FF2B5EF4-FFF2-40B4-BE49-F238E27FC236}">
                  <a16:creationId xmlns:a16="http://schemas.microsoft.com/office/drawing/2014/main" id="{F98614F0-2DA3-4F29-8CB3-D61424AC85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22" name="任意多边形 6">
              <a:extLst>
                <a:ext uri="{FF2B5EF4-FFF2-40B4-BE49-F238E27FC236}">
                  <a16:creationId xmlns:a16="http://schemas.microsoft.com/office/drawing/2014/main" id="{66D52F08-13EC-4AB4-BB79-89A5395A03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23" name="任意多边形(F) 7">
              <a:extLst>
                <a:ext uri="{FF2B5EF4-FFF2-40B4-BE49-F238E27FC236}">
                  <a16:creationId xmlns:a16="http://schemas.microsoft.com/office/drawing/2014/main" id="{2544236D-8C3A-41EF-9A68-C84A8A7D0F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</p:grpSp>
      <p:sp>
        <p:nvSpPr>
          <p:cNvPr id="7" name="长方形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noProof="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15" name="椭圆形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noProof="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16" name="灯片编号占位符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9EC71654-96A5-4280-94F3-931C61A9F92C}" type="slidenum">
              <a:rPr lang="en-US" altLang="zh-CN" smtClean="0"/>
              <a:pPr/>
              <a:t>‹#›</a:t>
            </a:fld>
            <a:endParaRPr lang="zh-CN" altLang="en-US" dirty="0"/>
          </a:p>
        </p:txBody>
      </p:sp>
      <p:sp>
        <p:nvSpPr>
          <p:cNvPr id="14" name="标题 1">
            <a:extLst>
              <a:ext uri="{FF2B5EF4-FFF2-40B4-BE49-F238E27FC236}">
                <a16:creationId xmlns:a16="http://schemas.microsoft.com/office/drawing/2014/main" id="{9009D5C6-6206-4291-8037-67DC025F0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rtl="0"/>
            <a:r>
              <a:rPr lang="zh-CN" altLang="en-US" noProof="0"/>
              <a:t>单击此处编辑母版标题样式</a:t>
            </a:r>
            <a:endParaRPr lang="zh-CN" altLang="en-US" noProof="0" dirty="0"/>
          </a:p>
        </p:txBody>
      </p:sp>
      <p:sp>
        <p:nvSpPr>
          <p:cNvPr id="17" name="文本占位符 3">
            <a:extLst>
              <a:ext uri="{FF2B5EF4-FFF2-40B4-BE49-F238E27FC236}">
                <a16:creationId xmlns:a16="http://schemas.microsoft.com/office/drawing/2014/main" id="{BEB643FD-AA85-4A43-8EBD-AFD10DD987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zh-CN" altLang="en-US" noProof="0"/>
              <a:t>单击此处编辑母版文本样式</a:t>
            </a:r>
          </a:p>
        </p:txBody>
      </p:sp>
      <p:sp>
        <p:nvSpPr>
          <p:cNvPr id="18" name="内容占位符 2">
            <a:extLst>
              <a:ext uri="{FF2B5EF4-FFF2-40B4-BE49-F238E27FC236}">
                <a16:creationId xmlns:a16="http://schemas.microsoft.com/office/drawing/2014/main" id="{9001F313-F798-43BE-AFF0-A68C84C364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403850"/>
          </a:xfrm>
        </p:spPr>
        <p:txBody>
          <a:bodyPr rtlCol="0"/>
          <a:lstStyle>
            <a:lvl1pPr>
              <a:defRPr sz="32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>
              <a:defRPr sz="28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2pPr>
            <a:lvl3pPr>
              <a:defRPr sz="24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3pPr>
            <a:lvl4pPr>
              <a:defRPr sz="20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4pPr>
            <a:lvl5pPr>
              <a:defRPr sz="20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zh-CN" altLang="en-US" noProof="0"/>
              <a:t>单击此处编辑母版文本样式</a:t>
            </a:r>
          </a:p>
          <a:p>
            <a:pPr lvl="1" rtl="0"/>
            <a:r>
              <a:rPr lang="zh-CN" altLang="en-US" noProof="0"/>
              <a:t>二级</a:t>
            </a:r>
          </a:p>
          <a:p>
            <a:pPr lvl="2" rtl="0"/>
            <a:r>
              <a:rPr lang="zh-CN" altLang="en-US" noProof="0"/>
              <a:t>三级</a:t>
            </a:r>
          </a:p>
          <a:p>
            <a:pPr lvl="3" rtl="0"/>
            <a:r>
              <a:rPr lang="zh-CN" altLang="en-US" noProof="0"/>
              <a:t>四级</a:t>
            </a:r>
          </a:p>
          <a:p>
            <a:pPr lvl="4" rtl="0"/>
            <a:r>
              <a:rPr lang="zh-CN" altLang="en-US" noProof="0"/>
              <a:t>五级</a:t>
            </a:r>
            <a:endParaRPr lang="zh-CN" altLang="en-US" noProof="0" dirty="0"/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91881DEA-0ECB-4310-ADF5-4337ACB433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046" y="6261436"/>
            <a:ext cx="1073019" cy="41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310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长方形 3">
            <a:extLst>
              <a:ext uri="{FF2B5EF4-FFF2-40B4-BE49-F238E27FC236}">
                <a16:creationId xmlns:a16="http://schemas.microsoft.com/office/drawing/2014/main" id="{86299464-ED20-4919-8B3A-2CFAE8DA234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noProof="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2456FD49-C258-4333-9422-358C976A341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43650" y="2173288"/>
            <a:ext cx="5143500" cy="2090808"/>
          </a:xfrm>
        </p:spPr>
        <p:txBody>
          <a:bodyPr rtlCol="0" anchor="b">
            <a:noAutofit/>
          </a:bodyPr>
          <a:lstStyle>
            <a:lvl1pPr algn="l">
              <a:defRPr sz="5400" b="1" cap="all" baseline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rtl="0"/>
            <a:r>
              <a:rPr lang="zh-CN" altLang="en-US" noProof="0" dirty="0"/>
              <a:t>此处是标题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59758E15-A93D-4FB9-843D-1490E27A15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43650" y="4279971"/>
            <a:ext cx="5143500" cy="503167"/>
          </a:xfrm>
        </p:spPr>
        <p:txBody>
          <a:bodyPr rtlCol="0">
            <a:noAutofit/>
          </a:bodyPr>
          <a:lstStyle>
            <a:lvl1pPr marL="0" indent="0" algn="l">
              <a:buNone/>
              <a:defRPr sz="1800" b="0" cap="all" baseline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zh-CN" altLang="en-US" noProof="0"/>
              <a:t>单击此处编辑母版副标题样式</a:t>
            </a:r>
            <a:endParaRPr lang="zh-CN" altLang="en-US" noProof="0" dirty="0"/>
          </a:p>
        </p:txBody>
      </p:sp>
      <p:sp>
        <p:nvSpPr>
          <p:cNvPr id="13" name="图片占位符 12">
            <a:extLst>
              <a:ext uri="{FF2B5EF4-FFF2-40B4-BE49-F238E27FC236}">
                <a16:creationId xmlns:a16="http://schemas.microsoft.com/office/drawing/2014/main" id="{BCCC559D-0EC3-432C-B397-6897B366D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0812" y="728545"/>
            <a:ext cx="5305661" cy="5305661"/>
          </a:xfrm>
          <a:prstGeom prst="ellipse">
            <a:avLst/>
          </a:prstGeom>
          <a:solidFill>
            <a:schemeClr val="bg2"/>
          </a:solidFill>
        </p:spPr>
        <p:txBody>
          <a:bodyPr rtlCol="0" anchor="ctr"/>
          <a:lstStyle>
            <a:lvl1pPr marL="0" indent="0" algn="ctr">
              <a:buNone/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rtl="0"/>
            <a:r>
              <a:rPr lang="zh-CN" altLang="en-US" noProof="0"/>
              <a:t>单击图标添加图片</a:t>
            </a:r>
            <a:endParaRPr lang="zh-CN" altLang="en-US" noProof="0" dirty="0"/>
          </a:p>
        </p:txBody>
      </p:sp>
      <p:grpSp>
        <p:nvGrpSpPr>
          <p:cNvPr id="14" name="组 13">
            <a:extLst>
              <a:ext uri="{FF2B5EF4-FFF2-40B4-BE49-F238E27FC236}">
                <a16:creationId xmlns:a16="http://schemas.microsoft.com/office/drawing/2014/main" id="{0DC2055F-AE3F-46BE-B57E-A0F1A86D1C36}"/>
              </a:ext>
            </a:extLst>
          </p:cNvPr>
          <p:cNvGrpSpPr/>
          <p:nvPr userDrawn="1"/>
        </p:nvGrpSpPr>
        <p:grpSpPr>
          <a:xfrm>
            <a:off x="-1728305" y="-2049517"/>
            <a:ext cx="8917229" cy="10769768"/>
            <a:chOff x="11114088" y="2241550"/>
            <a:chExt cx="1905000" cy="2354263"/>
          </a:xfrm>
          <a:solidFill>
            <a:schemeClr val="bg1">
              <a:alpha val="16000"/>
            </a:schemeClr>
          </a:solidFill>
        </p:grpSpPr>
        <p:sp>
          <p:nvSpPr>
            <p:cNvPr id="15" name="任意多边形(F) 5">
              <a:extLst>
                <a:ext uri="{FF2B5EF4-FFF2-40B4-BE49-F238E27FC236}">
                  <a16:creationId xmlns:a16="http://schemas.microsoft.com/office/drawing/2014/main" id="{C98EF042-A3B8-406D-BC16-153A989F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16" name="任意多边形(F) 6">
              <a:extLst>
                <a:ext uri="{FF2B5EF4-FFF2-40B4-BE49-F238E27FC236}">
                  <a16:creationId xmlns:a16="http://schemas.microsoft.com/office/drawing/2014/main" id="{68E5FAC9-A660-4D7A-AC84-0A7C8CC3B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</p:grpSp>
      <p:cxnSp>
        <p:nvCxnSpPr>
          <p:cNvPr id="5" name="直接连接符​​(S) 4">
            <a:extLst>
              <a:ext uri="{FF2B5EF4-FFF2-40B4-BE49-F238E27FC236}">
                <a16:creationId xmlns:a16="http://schemas.microsoft.com/office/drawing/2014/main" id="{819AFA09-F4B1-493D-BCAD-FF30C20CD1AA}"/>
              </a:ext>
            </a:extLst>
          </p:cNvPr>
          <p:cNvCxnSpPr/>
          <p:nvPr userDrawn="1"/>
        </p:nvCxnSpPr>
        <p:spPr>
          <a:xfrm>
            <a:off x="6469778" y="4233582"/>
            <a:ext cx="42588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图示 7">
            <a:extLst>
              <a:ext uri="{FF2B5EF4-FFF2-40B4-BE49-F238E27FC236}">
                <a16:creationId xmlns:a16="http://schemas.microsoft.com/office/drawing/2014/main" id="{F4B86041-AFC8-43ED-9A3D-8C9AF798B881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1833633728"/>
              </p:ext>
            </p:extLst>
          </p:nvPr>
        </p:nvGraphicFramePr>
        <p:xfrm>
          <a:off x="9537895" y="-65622"/>
          <a:ext cx="2654105" cy="22707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121408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7333" userDrawn="1">
          <p15:clr>
            <a:srgbClr val="FBAE40"/>
          </p15:clr>
        </p15:guide>
        <p15:guide id="4" pos="36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包含图像的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:a16="http://schemas.microsoft.com/office/drawing/2014/main" id="{F9087E09-D75F-4E26-B01E-A1A09BA2EA7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noProof="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AF7A70B7-7ADE-4E0B-B956-363B0B1AA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82563"/>
            <a:ext cx="10515600" cy="940181"/>
          </a:xfrm>
        </p:spPr>
        <p:txBody>
          <a:bodyPr rtlCol="0" anchor="b">
            <a:noAutofit/>
          </a:bodyPr>
          <a:lstStyle>
            <a:lvl1pPr algn="ctr">
              <a:defRPr sz="4000" b="1" cap="all" baseline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rtl="0"/>
            <a:r>
              <a:rPr lang="zh-CN" altLang="en-US" noProof="0"/>
              <a:t>单击此处编辑母版标题样式</a:t>
            </a:r>
            <a:endParaRPr lang="zh-CN" altLang="en-US" noProof="0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ACB5603-8A62-4D45-B6EF-0D7E2D5FC4F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139388" y="1154832"/>
            <a:ext cx="7900525" cy="764460"/>
          </a:xfrm>
        </p:spPr>
        <p:txBody>
          <a:bodyPr rtlCol="0">
            <a:noAutofit/>
          </a:bodyPr>
          <a:lstStyle>
            <a:lvl1pPr marL="0" indent="0" algn="ctr">
              <a:buNone/>
              <a:defRPr sz="1800" cap="none" baseline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zh-CN" altLang="en-US" noProof="0" dirty="0"/>
              <a:t>此处是虚拟文本</a:t>
            </a:r>
          </a:p>
        </p:txBody>
      </p:sp>
      <p:sp>
        <p:nvSpPr>
          <p:cNvPr id="11" name="椭圆形 10">
            <a:extLst>
              <a:ext uri="{FF2B5EF4-FFF2-40B4-BE49-F238E27FC236}">
                <a16:creationId xmlns:a16="http://schemas.microsoft.com/office/drawing/2014/main" id="{8931D2A9-0B92-4197-8802-80424C14EA7E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noProof="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33B74B0-30B9-45C2-9AE6-45D1978AA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rgbClr val="2C567A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9EC71654-96A5-4280-94F3-931C61A9F92C}" type="slidenum">
              <a:rPr lang="en-US" altLang="zh-CN" smtClean="0"/>
              <a:pPr/>
              <a:t>‹#›</a:t>
            </a:fld>
            <a:endParaRPr lang="zh-CN" altLang="en-US" dirty="0"/>
          </a:p>
        </p:txBody>
      </p:sp>
      <p:sp>
        <p:nvSpPr>
          <p:cNvPr id="15" name="图片占位符 14">
            <a:extLst>
              <a:ext uri="{FF2B5EF4-FFF2-40B4-BE49-F238E27FC236}">
                <a16:creationId xmlns:a16="http://schemas.microsoft.com/office/drawing/2014/main" id="{B5A30B6B-EEDB-4142-8138-D50F5A307D7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993041" y="2270376"/>
            <a:ext cx="6206400" cy="4587625"/>
          </a:xfrm>
          <a:custGeom>
            <a:avLst/>
            <a:gdLst>
              <a:gd name="connsiteX0" fmla="*/ 3103200 w 6206400"/>
              <a:gd name="connsiteY0" fmla="*/ 0 h 4587625"/>
              <a:gd name="connsiteX1" fmla="*/ 6206400 w 6206400"/>
              <a:gd name="connsiteY1" fmla="*/ 3103200 h 4587625"/>
              <a:gd name="connsiteX2" fmla="*/ 5831861 w 6206400"/>
              <a:gd name="connsiteY2" fmla="*/ 4582370 h 4587625"/>
              <a:gd name="connsiteX3" fmla="*/ 5828668 w 6206400"/>
              <a:gd name="connsiteY3" fmla="*/ 4587625 h 4587625"/>
              <a:gd name="connsiteX4" fmla="*/ 377733 w 6206400"/>
              <a:gd name="connsiteY4" fmla="*/ 4587625 h 4587625"/>
              <a:gd name="connsiteX5" fmla="*/ 374540 w 6206400"/>
              <a:gd name="connsiteY5" fmla="*/ 4582370 h 4587625"/>
              <a:gd name="connsiteX6" fmla="*/ 0 w 6206400"/>
              <a:gd name="connsiteY6" fmla="*/ 3103200 h 4587625"/>
              <a:gd name="connsiteX7" fmla="*/ 3103200 w 6206400"/>
              <a:gd name="connsiteY7" fmla="*/ 0 h 4587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206400" h="4587625">
                <a:moveTo>
                  <a:pt x="3103200" y="0"/>
                </a:moveTo>
                <a:cubicBezTo>
                  <a:pt x="4817050" y="0"/>
                  <a:pt x="6206400" y="1389350"/>
                  <a:pt x="6206400" y="3103200"/>
                </a:cubicBezTo>
                <a:cubicBezTo>
                  <a:pt x="6206400" y="3638778"/>
                  <a:pt x="6070721" y="4142667"/>
                  <a:pt x="5831861" y="4582370"/>
                </a:cubicBezTo>
                <a:lnTo>
                  <a:pt x="5828668" y="4587625"/>
                </a:lnTo>
                <a:lnTo>
                  <a:pt x="377733" y="4587625"/>
                </a:lnTo>
                <a:lnTo>
                  <a:pt x="374540" y="4582370"/>
                </a:lnTo>
                <a:cubicBezTo>
                  <a:pt x="135679" y="4142667"/>
                  <a:pt x="0" y="3638778"/>
                  <a:pt x="0" y="3103200"/>
                </a:cubicBezTo>
                <a:cubicBezTo>
                  <a:pt x="0" y="1389350"/>
                  <a:pt x="1389350" y="0"/>
                  <a:pt x="3103200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 sz="24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rtl="0"/>
            <a:r>
              <a:rPr lang="zh-CN" altLang="en-US" noProof="0"/>
              <a:t>单击图标添加图片</a:t>
            </a:r>
            <a:endParaRPr lang="zh-CN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27504955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包含图像的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8960" y="1825625"/>
            <a:ext cx="4914189" cy="4351338"/>
          </a:xfrm>
        </p:spPr>
        <p:txBody>
          <a:bodyPr lIns="0" tIns="0" rIns="0" bIns="0" rtlCol="0">
            <a:noAutofit/>
          </a:bodyPr>
          <a:lstStyle>
            <a:lvl1pPr>
              <a:defRPr sz="24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>
              <a:defRPr sz="20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2pPr>
            <a:lvl3pPr>
              <a:defRPr sz="18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3pPr>
            <a:lvl4pPr>
              <a:defRPr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4pPr>
            <a:lvl5pPr>
              <a:defRPr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5pPr>
          </a:lstStyle>
          <a:p>
            <a:pPr lvl="0" rtl="0"/>
            <a:r>
              <a:rPr lang="zh-CN" altLang="en-US" noProof="0"/>
              <a:t>单击此处编辑母版文本样式</a:t>
            </a:r>
          </a:p>
          <a:p>
            <a:pPr lvl="1" rtl="0"/>
            <a:r>
              <a:rPr lang="zh-CN" altLang="en-US" noProof="0"/>
              <a:t>二级</a:t>
            </a:r>
          </a:p>
          <a:p>
            <a:pPr lvl="2" rtl="0"/>
            <a:r>
              <a:rPr lang="zh-CN" altLang="en-US" noProof="0"/>
              <a:t>三级</a:t>
            </a:r>
          </a:p>
          <a:p>
            <a:pPr lvl="3" rtl="0"/>
            <a:r>
              <a:rPr lang="zh-CN" altLang="en-US" noProof="0"/>
              <a:t>四级</a:t>
            </a:r>
          </a:p>
          <a:p>
            <a:pPr lvl="4" rtl="0"/>
            <a:r>
              <a:rPr lang="zh-CN" altLang="en-US" noProof="0"/>
              <a:t>五级</a:t>
            </a:r>
            <a:endParaRPr lang="zh-CN" altLang="en-US" noProof="0" dirty="0"/>
          </a:p>
        </p:txBody>
      </p:sp>
      <p:sp>
        <p:nvSpPr>
          <p:cNvPr id="7" name="长方形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noProof="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grpSp>
        <p:nvGrpSpPr>
          <p:cNvPr id="10" name="组 9">
            <a:extLst>
              <a:ext uri="{FF2B5EF4-FFF2-40B4-BE49-F238E27FC236}">
                <a16:creationId xmlns:a16="http://schemas.microsoft.com/office/drawing/2014/main" id="{42E17FB3-B5C4-4B3A-A57B-C6493A9D0C66}"/>
              </a:ext>
            </a:extLst>
          </p:cNvPr>
          <p:cNvGrpSpPr/>
          <p:nvPr userDrawn="1"/>
        </p:nvGrpSpPr>
        <p:grpSpPr>
          <a:xfrm rot="8650774">
            <a:off x="5037655" y="4336093"/>
            <a:ext cx="1905000" cy="2354263"/>
            <a:chOff x="11114088" y="2241550"/>
            <a:chExt cx="1905000" cy="2354263"/>
          </a:xfrm>
          <a:solidFill>
            <a:schemeClr val="bg2"/>
          </a:solidFill>
        </p:grpSpPr>
        <p:sp>
          <p:nvSpPr>
            <p:cNvPr id="11" name="任意多边形(F) 5">
              <a:extLst>
                <a:ext uri="{FF2B5EF4-FFF2-40B4-BE49-F238E27FC236}">
                  <a16:creationId xmlns:a16="http://schemas.microsoft.com/office/drawing/2014/main" id="{DCA6C454-F761-4265-BB5E-DFD947CC35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12" name="任意多边形 6">
              <a:extLst>
                <a:ext uri="{FF2B5EF4-FFF2-40B4-BE49-F238E27FC236}">
                  <a16:creationId xmlns:a16="http://schemas.microsoft.com/office/drawing/2014/main" id="{6B853B2F-9E1C-4AC4-9344-8610498D5B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13" name="任意多边形(F) 7">
              <a:extLst>
                <a:ext uri="{FF2B5EF4-FFF2-40B4-BE49-F238E27FC236}">
                  <a16:creationId xmlns:a16="http://schemas.microsoft.com/office/drawing/2014/main" id="{B7FCC84B-2235-4948-8277-8363DFC691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</p:grpSp>
      <p:sp>
        <p:nvSpPr>
          <p:cNvPr id="15" name="椭圆形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noProof="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16" name="灯片编号占位符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9EC71654-96A5-4280-94F3-931C61A9F92C}" type="slidenum">
              <a:rPr lang="en-US" altLang="zh-CN" smtClean="0"/>
              <a:pPr/>
              <a:t>‹#›</a:t>
            </a:fld>
            <a:endParaRPr lang="zh-CN" altLang="en-US" dirty="0"/>
          </a:p>
        </p:txBody>
      </p:sp>
      <p:sp>
        <p:nvSpPr>
          <p:cNvPr id="23" name="图片占位符 22">
            <a:extLst>
              <a:ext uri="{FF2B5EF4-FFF2-40B4-BE49-F238E27FC236}">
                <a16:creationId xmlns:a16="http://schemas.microsoft.com/office/drawing/2014/main" id="{26619E66-5354-4D60-8529-27917AC037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84648" y="0"/>
            <a:ext cx="6307353" cy="5780372"/>
          </a:xfrm>
          <a:custGeom>
            <a:avLst/>
            <a:gdLst>
              <a:gd name="connsiteX0" fmla="*/ 760444 w 6307353"/>
              <a:gd name="connsiteY0" fmla="*/ 0 h 5780372"/>
              <a:gd name="connsiteX1" fmla="*/ 6307353 w 6307353"/>
              <a:gd name="connsiteY1" fmla="*/ 0 h 5780372"/>
              <a:gd name="connsiteX2" fmla="*/ 6307353 w 6307353"/>
              <a:gd name="connsiteY2" fmla="*/ 4515612 h 5780372"/>
              <a:gd name="connsiteX3" fmla="*/ 6110746 w 6307353"/>
              <a:gd name="connsiteY3" fmla="*/ 4731934 h 5780372"/>
              <a:gd name="connsiteX4" fmla="*/ 3579592 w 6307353"/>
              <a:gd name="connsiteY4" fmla="*/ 5780372 h 5780372"/>
              <a:gd name="connsiteX5" fmla="*/ 0 w 6307353"/>
              <a:gd name="connsiteY5" fmla="*/ 2200780 h 5780372"/>
              <a:gd name="connsiteX6" fmla="*/ 611338 w 6307353"/>
              <a:gd name="connsiteY6" fmla="*/ 199396 h 5780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07353" h="5780372">
                <a:moveTo>
                  <a:pt x="760444" y="0"/>
                </a:moveTo>
                <a:lnTo>
                  <a:pt x="6307353" y="0"/>
                </a:lnTo>
                <a:lnTo>
                  <a:pt x="6307353" y="4515612"/>
                </a:lnTo>
                <a:lnTo>
                  <a:pt x="6110746" y="4731934"/>
                </a:lnTo>
                <a:cubicBezTo>
                  <a:pt x="5462967" y="5379713"/>
                  <a:pt x="4568069" y="5780372"/>
                  <a:pt x="3579592" y="5780372"/>
                </a:cubicBezTo>
                <a:cubicBezTo>
                  <a:pt x="1602638" y="5780372"/>
                  <a:pt x="0" y="4177734"/>
                  <a:pt x="0" y="2200780"/>
                </a:cubicBezTo>
                <a:cubicBezTo>
                  <a:pt x="0" y="1459422"/>
                  <a:pt x="225371" y="770703"/>
                  <a:pt x="611338" y="199396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rtl="0"/>
            <a:r>
              <a:rPr lang="zh-CN" altLang="en-US" noProof="0"/>
              <a:t>单击图标添加图片</a:t>
            </a:r>
            <a:endParaRPr lang="zh-CN" altLang="en-US" noProof="0" dirty="0"/>
          </a:p>
        </p:txBody>
      </p:sp>
      <p:sp>
        <p:nvSpPr>
          <p:cNvPr id="14" name="标题 1">
            <a:extLst>
              <a:ext uri="{FF2B5EF4-FFF2-40B4-BE49-F238E27FC236}">
                <a16:creationId xmlns:a16="http://schemas.microsoft.com/office/drawing/2014/main" id="{2E646B4F-6CCB-724C-9D5E-6D5770023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499595"/>
            <a:ext cx="4937211" cy="1325563"/>
          </a:xfrm>
        </p:spPr>
        <p:txBody>
          <a:bodyPr lIns="0" tIns="0" rIns="0" bIns="0" rtlCol="0">
            <a:noAutofit/>
          </a:bodyPr>
          <a:lstStyle>
            <a:lvl1pPr>
              <a:defRPr sz="3200" b="1" cap="all" baseline="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rtl="0"/>
            <a:r>
              <a:rPr lang="zh-CN" altLang="en-US" noProof="0"/>
              <a:t>单击此处编辑母版标题样式</a:t>
            </a:r>
            <a:endParaRPr lang="zh-CN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1696208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2970CD0-696D-4313-96BA-4AA72C813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499595"/>
            <a:ext cx="4937211" cy="1325563"/>
          </a:xfrm>
        </p:spPr>
        <p:txBody>
          <a:bodyPr lIns="0" tIns="0" rIns="0" bIns="0" rtlCol="0">
            <a:noAutofit/>
          </a:bodyPr>
          <a:lstStyle>
            <a:lvl1pPr>
              <a:defRPr sz="3200" b="1" cap="all" baseline="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rtl="0"/>
            <a:r>
              <a:rPr lang="zh-CN" altLang="en-US" noProof="0"/>
              <a:t>单击此处编辑母版标题样式</a:t>
            </a:r>
            <a:endParaRPr lang="zh-CN" altLang="en-US" noProof="0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8960" y="1825625"/>
            <a:ext cx="4914189" cy="4351338"/>
          </a:xfrm>
        </p:spPr>
        <p:txBody>
          <a:bodyPr lIns="0" tIns="0" rIns="0" bIns="0" rtlCol="0">
            <a:noAutofit/>
          </a:bodyPr>
          <a:lstStyle>
            <a:lvl1pPr>
              <a:defRPr sz="24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>
              <a:defRPr sz="20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2pPr>
            <a:lvl3pPr>
              <a:defRPr sz="18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3pPr>
            <a:lvl4pPr>
              <a:defRPr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4pPr>
            <a:lvl5pPr>
              <a:defRPr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5pPr>
          </a:lstStyle>
          <a:p>
            <a:pPr lvl="0" rtl="0"/>
            <a:r>
              <a:rPr lang="zh-CN" altLang="en-US" noProof="0"/>
              <a:t>单击此处编辑母版文本样式</a:t>
            </a:r>
          </a:p>
          <a:p>
            <a:pPr lvl="1" rtl="0"/>
            <a:r>
              <a:rPr lang="zh-CN" altLang="en-US" noProof="0"/>
              <a:t>二级</a:t>
            </a:r>
          </a:p>
          <a:p>
            <a:pPr lvl="2" rtl="0"/>
            <a:r>
              <a:rPr lang="zh-CN" altLang="en-US" noProof="0"/>
              <a:t>三级</a:t>
            </a:r>
          </a:p>
          <a:p>
            <a:pPr lvl="3" rtl="0"/>
            <a:r>
              <a:rPr lang="zh-CN" altLang="en-US" noProof="0"/>
              <a:t>四级</a:t>
            </a:r>
          </a:p>
          <a:p>
            <a:pPr lvl="4" rtl="0"/>
            <a:r>
              <a:rPr lang="zh-CN" altLang="en-US" noProof="0"/>
              <a:t>五级</a:t>
            </a:r>
            <a:endParaRPr lang="zh-CN" altLang="en-US" noProof="0" dirty="0"/>
          </a:p>
        </p:txBody>
      </p:sp>
      <p:sp>
        <p:nvSpPr>
          <p:cNvPr id="7" name="长方形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noProof="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15" name="椭圆形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noProof="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16" name="灯片编号占位符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9EC71654-96A5-4280-94F3-931C61A9F92C}" type="slidenum">
              <a:rPr lang="en-US" altLang="zh-CN" smtClean="0"/>
              <a:pPr/>
              <a:t>‹#›</a:t>
            </a:fld>
            <a:endParaRPr lang="zh-CN" altLang="en-US" dirty="0"/>
          </a:p>
        </p:txBody>
      </p:sp>
      <p:sp>
        <p:nvSpPr>
          <p:cNvPr id="4" name="椭圆形 3">
            <a:extLst>
              <a:ext uri="{FF2B5EF4-FFF2-40B4-BE49-F238E27FC236}">
                <a16:creationId xmlns:a16="http://schemas.microsoft.com/office/drawing/2014/main" id="{14C1BF67-E354-4E04-8F94-BABF2B7D1AFB}"/>
              </a:ext>
            </a:extLst>
          </p:cNvPr>
          <p:cNvSpPr/>
          <p:nvPr userDrawn="1"/>
        </p:nvSpPr>
        <p:spPr>
          <a:xfrm>
            <a:off x="5107816" y="633613"/>
            <a:ext cx="5571908" cy="5571906"/>
          </a:xfrm>
          <a:prstGeom prst="ellipse">
            <a:avLst/>
          </a:prstGeom>
          <a:solidFill>
            <a:schemeClr val="bg2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noProof="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69986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长方形 18">
            <a:extLst>
              <a:ext uri="{FF2B5EF4-FFF2-40B4-BE49-F238E27FC236}">
                <a16:creationId xmlns:a16="http://schemas.microsoft.com/office/drawing/2014/main" id="{12E4E194-63F1-4D43-AC02-75733DF045E9}"/>
              </a:ext>
            </a:extLst>
          </p:cNvPr>
          <p:cNvSpPr/>
          <p:nvPr userDrawn="1"/>
        </p:nvSpPr>
        <p:spPr>
          <a:xfrm>
            <a:off x="8308181" y="1630018"/>
            <a:ext cx="3883819" cy="437321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noProof="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22" name="椭圆形 21">
            <a:extLst>
              <a:ext uri="{FF2B5EF4-FFF2-40B4-BE49-F238E27FC236}">
                <a16:creationId xmlns:a16="http://schemas.microsoft.com/office/drawing/2014/main" id="{E799E3E2-888B-2343-9A63-F84C03265CB5}"/>
              </a:ext>
            </a:extLst>
          </p:cNvPr>
          <p:cNvSpPr>
            <a:spLocks noChangeAspect="1"/>
          </p:cNvSpPr>
          <p:nvPr userDrawn="1"/>
        </p:nvSpPr>
        <p:spPr>
          <a:xfrm>
            <a:off x="9833702" y="1823757"/>
            <a:ext cx="832104" cy="832104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noProof="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23" name="图片占位符 11">
            <a:extLst>
              <a:ext uri="{FF2B5EF4-FFF2-40B4-BE49-F238E27FC236}">
                <a16:creationId xmlns:a16="http://schemas.microsoft.com/office/drawing/2014/main" id="{8FEDE8EF-5B7A-A741-9A56-D365CAE01B6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998318" y="1988373"/>
            <a:ext cx="502873" cy="502873"/>
          </a:xfrm>
          <a:prstGeom prst="rect">
            <a:avLst/>
          </a:prstGeom>
          <a:noFill/>
        </p:spPr>
        <p:txBody>
          <a:bodyPr lIns="0" rIns="0" rtlCol="0" anchor="ctr">
            <a:no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rtl="0"/>
            <a:r>
              <a:rPr lang="zh-CN" altLang="en-US" noProof="0" dirty="0"/>
              <a:t>图标</a:t>
            </a:r>
          </a:p>
        </p:txBody>
      </p:sp>
      <p:sp>
        <p:nvSpPr>
          <p:cNvPr id="9" name="长方形 8">
            <a:extLst>
              <a:ext uri="{FF2B5EF4-FFF2-40B4-BE49-F238E27FC236}">
                <a16:creationId xmlns:a16="http://schemas.microsoft.com/office/drawing/2014/main" id="{3755C1FB-E61C-4BBC-8179-D34908DEA1B6}"/>
              </a:ext>
            </a:extLst>
          </p:cNvPr>
          <p:cNvSpPr/>
          <p:nvPr userDrawn="1"/>
        </p:nvSpPr>
        <p:spPr>
          <a:xfrm>
            <a:off x="0" y="1630018"/>
            <a:ext cx="3883819" cy="437321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noProof="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4" name="椭圆形 3">
            <a:extLst>
              <a:ext uri="{FF2B5EF4-FFF2-40B4-BE49-F238E27FC236}">
                <a16:creationId xmlns:a16="http://schemas.microsoft.com/office/drawing/2014/main" id="{8C1E0992-271E-4948-9461-C7AA54AF8FEA}"/>
              </a:ext>
            </a:extLst>
          </p:cNvPr>
          <p:cNvSpPr>
            <a:spLocks noChangeAspect="1"/>
          </p:cNvSpPr>
          <p:nvPr userDrawn="1"/>
        </p:nvSpPr>
        <p:spPr>
          <a:xfrm>
            <a:off x="1526011" y="1823757"/>
            <a:ext cx="832104" cy="83210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noProof="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32970CD0-696D-4313-96BA-4AA72C813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rtl="0"/>
            <a:r>
              <a:rPr lang="zh-CN" altLang="en-US" noProof="0"/>
              <a:t>单击此处编辑母版标题样式</a:t>
            </a:r>
            <a:endParaRPr lang="zh-CN" altLang="en-US" noProof="0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126" y="3207024"/>
            <a:ext cx="3445566" cy="2504663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zh-CN" altLang="en-US" noProof="0"/>
              <a:t>单击此处编辑母版文本样式</a:t>
            </a:r>
          </a:p>
        </p:txBody>
      </p:sp>
      <p:sp>
        <p:nvSpPr>
          <p:cNvPr id="7" name="长方形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noProof="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676C557E-B5A7-4416-BCC0-5743550BF15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046" y="6261436"/>
            <a:ext cx="1073019" cy="414000"/>
          </a:xfrm>
          <a:prstGeom prst="rect">
            <a:avLst/>
          </a:prstGeom>
        </p:spPr>
      </p:pic>
      <p:sp>
        <p:nvSpPr>
          <p:cNvPr id="15" name="椭圆形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noProof="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16" name="灯片编号占位符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9EC71654-96A5-4280-94F3-931C61A9F92C}" type="slidenum">
              <a:rPr lang="en-US" altLang="zh-CN" smtClean="0"/>
              <a:pPr/>
              <a:t>‹#›</a:t>
            </a:fld>
            <a:endParaRPr lang="zh-CN" altLang="en-US" dirty="0"/>
          </a:p>
        </p:txBody>
      </p:sp>
      <p:sp>
        <p:nvSpPr>
          <p:cNvPr id="6" name="图片占位符 5">
            <a:extLst>
              <a:ext uri="{FF2B5EF4-FFF2-40B4-BE49-F238E27FC236}">
                <a16:creationId xmlns:a16="http://schemas.microsoft.com/office/drawing/2014/main" id="{35B71D50-AA4B-4E0C-8F6A-0F64F2C8A8C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83819" y="1630018"/>
            <a:ext cx="4424362" cy="4373217"/>
          </a:xfrm>
          <a:solidFill>
            <a:schemeClr val="bg2">
              <a:lumMod val="90000"/>
            </a:schemeClr>
          </a:solidFill>
        </p:spPr>
        <p:txBody>
          <a:bodyPr rtlCol="0" anchor="ctr"/>
          <a:lstStyle>
            <a:lvl1pPr marL="0" indent="0" algn="ctr">
              <a:buNone/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rtl="0"/>
            <a:r>
              <a:rPr lang="zh-CN" altLang="en-US" noProof="0"/>
              <a:t>单击图标添加图片</a:t>
            </a:r>
            <a:endParaRPr lang="zh-CN" altLang="en-US" noProof="0" dirty="0"/>
          </a:p>
        </p:txBody>
      </p:sp>
      <p:sp>
        <p:nvSpPr>
          <p:cNvPr id="17" name="内容占位符 2">
            <a:extLst>
              <a:ext uri="{FF2B5EF4-FFF2-40B4-BE49-F238E27FC236}">
                <a16:creationId xmlns:a16="http://schemas.microsoft.com/office/drawing/2014/main" id="{147C9C38-5B17-467D-B581-EF28ECB11E80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527490" y="3207024"/>
            <a:ext cx="3445200" cy="2504663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zh-CN" altLang="en-US" noProof="0"/>
              <a:t>单击此处编辑母版文本样式</a:t>
            </a:r>
          </a:p>
        </p:txBody>
      </p:sp>
      <p:sp>
        <p:nvSpPr>
          <p:cNvPr id="20" name="内容占位符 2">
            <a:extLst>
              <a:ext uri="{FF2B5EF4-FFF2-40B4-BE49-F238E27FC236}">
                <a16:creationId xmlns:a16="http://schemas.microsoft.com/office/drawing/2014/main" id="{FEB88DD7-AEB5-4718-AF2D-28B5B91ED715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219126" y="2711636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800" b="1" cap="all" baseline="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zh-CN" altLang="en-US" noProof="0"/>
              <a:t>单击此处编辑母版文本样式</a:t>
            </a:r>
          </a:p>
        </p:txBody>
      </p:sp>
      <p:sp>
        <p:nvSpPr>
          <p:cNvPr id="21" name="内容占位符 2">
            <a:extLst>
              <a:ext uri="{FF2B5EF4-FFF2-40B4-BE49-F238E27FC236}">
                <a16:creationId xmlns:a16="http://schemas.microsoft.com/office/drawing/2014/main" id="{F694448B-800C-40EF-8F61-18C018E8374C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8527124" y="2711636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800" b="1" cap="all" baseline="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zh-CN" altLang="en-US" noProof="0"/>
              <a:t>单击此处编辑母版文本样式</a:t>
            </a:r>
          </a:p>
        </p:txBody>
      </p:sp>
      <p:sp>
        <p:nvSpPr>
          <p:cNvPr id="12" name="图片占位符 11">
            <a:extLst>
              <a:ext uri="{FF2B5EF4-FFF2-40B4-BE49-F238E27FC236}">
                <a16:creationId xmlns:a16="http://schemas.microsoft.com/office/drawing/2014/main" id="{483B974E-5202-4EAD-9D55-4129C84BAE8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690627" y="1988373"/>
            <a:ext cx="502873" cy="502873"/>
          </a:xfrm>
          <a:prstGeom prst="rect">
            <a:avLst/>
          </a:prstGeom>
          <a:noFill/>
        </p:spPr>
        <p:txBody>
          <a:bodyPr lIns="0" rIns="0" rtlCol="0" anchor="ctr">
            <a:no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rtl="0"/>
            <a:r>
              <a:rPr lang="zh-CN" altLang="en-US" noProof="0" dirty="0"/>
              <a:t>图标</a:t>
            </a:r>
          </a:p>
        </p:txBody>
      </p:sp>
    </p:spTree>
    <p:extLst>
      <p:ext uri="{BB962C8B-B14F-4D97-AF65-F5344CB8AC3E}">
        <p14:creationId xmlns:p14="http://schemas.microsoft.com/office/powerpoint/2010/main" val="1741033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长方形 21">
            <a:extLst>
              <a:ext uri="{FF2B5EF4-FFF2-40B4-BE49-F238E27FC236}">
                <a16:creationId xmlns:a16="http://schemas.microsoft.com/office/drawing/2014/main" id="{1B6EB0C6-606C-4AFB-8FF8-AB43606B95BD}"/>
              </a:ext>
            </a:extLst>
          </p:cNvPr>
          <p:cNvSpPr/>
          <p:nvPr userDrawn="1"/>
        </p:nvSpPr>
        <p:spPr>
          <a:xfrm>
            <a:off x="6599236" y="4707908"/>
            <a:ext cx="5592763" cy="10064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noProof="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4" name="长方形 3">
            <a:extLst>
              <a:ext uri="{FF2B5EF4-FFF2-40B4-BE49-F238E27FC236}">
                <a16:creationId xmlns:a16="http://schemas.microsoft.com/office/drawing/2014/main" id="{25CE6D5A-A5C0-4B12-A26A-691D5743FA5C}"/>
              </a:ext>
            </a:extLst>
          </p:cNvPr>
          <p:cNvSpPr/>
          <p:nvPr userDrawn="1"/>
        </p:nvSpPr>
        <p:spPr>
          <a:xfrm>
            <a:off x="-82063" y="1648186"/>
            <a:ext cx="5709139" cy="10064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noProof="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32970CD0-696D-4313-96BA-4AA72C813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rtl="0"/>
            <a:r>
              <a:rPr lang="zh-CN" altLang="en-US" noProof="0"/>
              <a:t>单击此处编辑母版标题样式</a:t>
            </a:r>
            <a:endParaRPr lang="zh-CN" altLang="en-US" noProof="0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934" y="2863158"/>
            <a:ext cx="4074002" cy="2846648"/>
          </a:xfrm>
        </p:spPr>
        <p:txBody>
          <a:bodyPr lIns="0" tIns="0" rIns="0" bIns="0" rtlCol="0">
            <a:noAutofit/>
          </a:bodyPr>
          <a:lstStyle>
            <a:lvl1pPr marL="0" indent="0" algn="r">
              <a:buNone/>
              <a:defRPr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zh-CN" altLang="en-US" noProof="0"/>
              <a:t>单击此处编辑母版文本样式</a:t>
            </a:r>
          </a:p>
        </p:txBody>
      </p:sp>
      <p:sp>
        <p:nvSpPr>
          <p:cNvPr id="7" name="长方形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noProof="0" dirty="0">
              <a:solidFill>
                <a:schemeClr val="accent2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676C557E-B5A7-4416-BCC0-5743550BF15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046" y="6261436"/>
            <a:ext cx="1073019" cy="414000"/>
          </a:xfrm>
          <a:prstGeom prst="rect">
            <a:avLst/>
          </a:prstGeom>
        </p:spPr>
      </p:pic>
      <p:sp>
        <p:nvSpPr>
          <p:cNvPr id="15" name="椭圆形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noProof="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16" name="灯片编号占位符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9EC71654-96A5-4280-94F3-931C61A9F92C}" type="slidenum">
              <a:rPr lang="en-US" altLang="zh-CN" smtClean="0"/>
              <a:pPr/>
              <a:t>‹#›</a:t>
            </a:fld>
            <a:endParaRPr lang="zh-CN" altLang="en-US" dirty="0"/>
          </a:p>
        </p:txBody>
      </p:sp>
      <p:sp>
        <p:nvSpPr>
          <p:cNvPr id="20" name="内容占位符 2">
            <a:extLst>
              <a:ext uri="{FF2B5EF4-FFF2-40B4-BE49-F238E27FC236}">
                <a16:creationId xmlns:a16="http://schemas.microsoft.com/office/drawing/2014/main" id="{FEB88DD7-AEB5-4718-AF2D-28B5B91ED71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1309370" y="1903728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r">
              <a:buNone/>
              <a:defRPr sz="1800" b="1" cap="all" baseline="0">
                <a:solidFill>
                  <a:schemeClr val="accent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zh-CN" altLang="en-US" noProof="0" dirty="0"/>
              <a:t>此处是主题 </a:t>
            </a:r>
            <a:r>
              <a:rPr lang="en-US" altLang="zh-CN" noProof="0" dirty="0"/>
              <a:t>01</a:t>
            </a:r>
          </a:p>
        </p:txBody>
      </p:sp>
      <p:sp>
        <p:nvSpPr>
          <p:cNvPr id="23" name="内容占位符 2">
            <a:extLst>
              <a:ext uri="{FF2B5EF4-FFF2-40B4-BE49-F238E27FC236}">
                <a16:creationId xmlns:a16="http://schemas.microsoft.com/office/drawing/2014/main" id="{E5123CE7-2F8A-489B-BD99-0C2A33ADF49A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7327918" y="1648186"/>
            <a:ext cx="4074002" cy="2834508"/>
          </a:xfrm>
        </p:spPr>
        <p:txBody>
          <a:bodyPr lIns="0" tIns="0" rIns="0" bIns="0" rtlCol="0" anchor="b">
            <a:noAutofit/>
          </a:bodyPr>
          <a:lstStyle>
            <a:lvl1pPr marL="0" indent="0" algn="l">
              <a:buNone/>
              <a:defRPr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zh-CN" altLang="en-US" noProof="0"/>
              <a:t>单击此处编辑母版文本样式</a:t>
            </a:r>
          </a:p>
        </p:txBody>
      </p:sp>
      <p:sp>
        <p:nvSpPr>
          <p:cNvPr id="25" name="内容占位符 2">
            <a:extLst>
              <a:ext uri="{FF2B5EF4-FFF2-40B4-BE49-F238E27FC236}">
                <a16:creationId xmlns:a16="http://schemas.microsoft.com/office/drawing/2014/main" id="{07730BCF-AC2A-4FEC-8F01-63964DB444CF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7475709" y="4963450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l">
              <a:buNone/>
              <a:defRPr sz="1800" b="1" cap="all" baseline="0">
                <a:solidFill>
                  <a:schemeClr val="accent3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zh-CN" altLang="en-US" noProof="0" dirty="0"/>
              <a:t>此处是主题 </a:t>
            </a:r>
            <a:r>
              <a:rPr lang="en-US" altLang="zh-CN" noProof="0" dirty="0"/>
              <a:t>02</a:t>
            </a:r>
          </a:p>
        </p:txBody>
      </p:sp>
      <p:sp>
        <p:nvSpPr>
          <p:cNvPr id="21" name="椭圆形 20">
            <a:extLst>
              <a:ext uri="{FF2B5EF4-FFF2-40B4-BE49-F238E27FC236}">
                <a16:creationId xmlns:a16="http://schemas.microsoft.com/office/drawing/2014/main" id="{919C8692-230B-D543-A7F7-4FD61B04D1C6}"/>
              </a:ext>
            </a:extLst>
          </p:cNvPr>
          <p:cNvSpPr>
            <a:spLocks noChangeAspect="1"/>
          </p:cNvSpPr>
          <p:nvPr userDrawn="1"/>
        </p:nvSpPr>
        <p:spPr>
          <a:xfrm>
            <a:off x="5084763" y="1652762"/>
            <a:ext cx="1001899" cy="1001899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noProof="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24" name="图片占位符 11">
            <a:extLst>
              <a:ext uri="{FF2B5EF4-FFF2-40B4-BE49-F238E27FC236}">
                <a16:creationId xmlns:a16="http://schemas.microsoft.com/office/drawing/2014/main" id="{E150BFC7-A11D-CC46-B5A2-8BD93C269506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282969" y="1850968"/>
            <a:ext cx="605487" cy="605487"/>
          </a:xfrm>
          <a:prstGeom prst="rect">
            <a:avLst/>
          </a:prstGeom>
          <a:noFill/>
        </p:spPr>
        <p:txBody>
          <a:bodyPr lIns="0" rIns="0" rtlCol="0" anchor="ctr">
            <a:norm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rtl="0"/>
            <a:r>
              <a:rPr lang="zh-CN" altLang="en-US" noProof="0" dirty="0"/>
              <a:t>图标</a:t>
            </a:r>
          </a:p>
        </p:txBody>
      </p:sp>
      <p:sp>
        <p:nvSpPr>
          <p:cNvPr id="28" name="椭圆形 27">
            <a:extLst>
              <a:ext uri="{FF2B5EF4-FFF2-40B4-BE49-F238E27FC236}">
                <a16:creationId xmlns:a16="http://schemas.microsoft.com/office/drawing/2014/main" id="{F95B55F4-B501-3440-8904-A1C7F049CBE8}"/>
              </a:ext>
            </a:extLst>
          </p:cNvPr>
          <p:cNvSpPr>
            <a:spLocks noChangeAspect="1"/>
          </p:cNvSpPr>
          <p:nvPr userDrawn="1"/>
        </p:nvSpPr>
        <p:spPr>
          <a:xfrm>
            <a:off x="6100576" y="4707907"/>
            <a:ext cx="1001899" cy="1001899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noProof="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29" name="图片占位符 11">
            <a:extLst>
              <a:ext uri="{FF2B5EF4-FFF2-40B4-BE49-F238E27FC236}">
                <a16:creationId xmlns:a16="http://schemas.microsoft.com/office/drawing/2014/main" id="{F2116994-BE3E-6A43-9C15-E71BA8EC821F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298782" y="4906113"/>
            <a:ext cx="605487" cy="605487"/>
          </a:xfrm>
          <a:prstGeom prst="rect">
            <a:avLst/>
          </a:prstGeom>
          <a:noFill/>
        </p:spPr>
        <p:txBody>
          <a:bodyPr lIns="0" rIns="0" rtlCol="0" anchor="ctr">
            <a:norm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rtl="0"/>
            <a:r>
              <a:rPr lang="zh-CN" altLang="en-US" noProof="0" dirty="0"/>
              <a:t>图标</a:t>
            </a:r>
          </a:p>
        </p:txBody>
      </p:sp>
    </p:spTree>
    <p:extLst>
      <p:ext uri="{BB962C8B-B14F-4D97-AF65-F5344CB8AC3E}">
        <p14:creationId xmlns:p14="http://schemas.microsoft.com/office/powerpoint/2010/main" val="891400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 10">
            <a:extLst>
              <a:ext uri="{FF2B5EF4-FFF2-40B4-BE49-F238E27FC236}">
                <a16:creationId xmlns:a16="http://schemas.microsoft.com/office/drawing/2014/main" id="{04B31150-A166-4DB3-A898-2154C9665891}"/>
              </a:ext>
            </a:extLst>
          </p:cNvPr>
          <p:cNvGrpSpPr/>
          <p:nvPr userDrawn="1"/>
        </p:nvGrpSpPr>
        <p:grpSpPr>
          <a:xfrm rot="8650774" flipH="1" flipV="1">
            <a:off x="7430044" y="-1843126"/>
            <a:ext cx="4436224" cy="5482435"/>
            <a:chOff x="11114088" y="2241550"/>
            <a:chExt cx="1905000" cy="2354263"/>
          </a:xfrm>
          <a:solidFill>
            <a:schemeClr val="bg2">
              <a:alpha val="53000"/>
            </a:schemeClr>
          </a:solidFill>
        </p:grpSpPr>
        <p:sp>
          <p:nvSpPr>
            <p:cNvPr id="12" name="任意多边形(F) 5">
              <a:extLst>
                <a:ext uri="{FF2B5EF4-FFF2-40B4-BE49-F238E27FC236}">
                  <a16:creationId xmlns:a16="http://schemas.microsoft.com/office/drawing/2014/main" id="{1C1A95BC-42CA-4166-918D-DF43068814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13" name="任意多边形 6">
              <a:extLst>
                <a:ext uri="{FF2B5EF4-FFF2-40B4-BE49-F238E27FC236}">
                  <a16:creationId xmlns:a16="http://schemas.microsoft.com/office/drawing/2014/main" id="{4B4D5F91-2158-4A30-B83C-5CC9CC6E5D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14" name="任意多边形(F) 7">
              <a:extLst>
                <a:ext uri="{FF2B5EF4-FFF2-40B4-BE49-F238E27FC236}">
                  <a16:creationId xmlns:a16="http://schemas.microsoft.com/office/drawing/2014/main" id="{C509E5D6-79CC-4E1D-AAF4-C6F28F3C17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</p:grpSp>
      <p:sp>
        <p:nvSpPr>
          <p:cNvPr id="6" name="标题 1">
            <a:extLst>
              <a:ext uri="{FF2B5EF4-FFF2-40B4-BE49-F238E27FC236}">
                <a16:creationId xmlns:a16="http://schemas.microsoft.com/office/drawing/2014/main" id="{B70E2287-0F7B-4DD3-A805-DB19BBF3C7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rtl="0"/>
            <a:r>
              <a:rPr lang="zh-CN" altLang="en-US" noProof="0"/>
              <a:t>单击此处编辑母版标题样式</a:t>
            </a:r>
            <a:endParaRPr lang="zh-CN" altLang="en-US" noProof="0" dirty="0"/>
          </a:p>
        </p:txBody>
      </p:sp>
      <p:sp>
        <p:nvSpPr>
          <p:cNvPr id="7" name="长方形 6">
            <a:extLst>
              <a:ext uri="{FF2B5EF4-FFF2-40B4-BE49-F238E27FC236}">
                <a16:creationId xmlns:a16="http://schemas.microsoft.com/office/drawing/2014/main" id="{8DCE74CE-BEFF-42B3-BF3E-C41B1B1F1EE4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noProof="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8B0944B4-FE4A-459A-85B1-3476FE6C4C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046" y="6261436"/>
            <a:ext cx="1073019" cy="414000"/>
          </a:xfrm>
          <a:prstGeom prst="rect">
            <a:avLst/>
          </a:prstGeom>
        </p:spPr>
      </p:pic>
      <p:sp>
        <p:nvSpPr>
          <p:cNvPr id="9" name="椭圆形 8">
            <a:extLst>
              <a:ext uri="{FF2B5EF4-FFF2-40B4-BE49-F238E27FC236}">
                <a16:creationId xmlns:a16="http://schemas.microsoft.com/office/drawing/2014/main" id="{1B26B4BC-3D52-4C1C-85FB-226F0B5201F1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noProof="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10" name="灯片编号占位符 5">
            <a:extLst>
              <a:ext uri="{FF2B5EF4-FFF2-40B4-BE49-F238E27FC236}">
                <a16:creationId xmlns:a16="http://schemas.microsoft.com/office/drawing/2014/main" id="{CEC6B25A-6AA2-46A7-84BE-5C907CA51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9EC71654-96A5-4280-94F3-931C61A9F92C}" type="slidenum">
              <a:rPr lang="en-US" altLang="zh-CN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64760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团队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 34">
            <a:extLst>
              <a:ext uri="{FF2B5EF4-FFF2-40B4-BE49-F238E27FC236}">
                <a16:creationId xmlns:a16="http://schemas.microsoft.com/office/drawing/2014/main" id="{431CD316-21C7-4FA9-A45A-374D6AE71ED5}"/>
              </a:ext>
            </a:extLst>
          </p:cNvPr>
          <p:cNvGrpSpPr/>
          <p:nvPr userDrawn="1"/>
        </p:nvGrpSpPr>
        <p:grpSpPr>
          <a:xfrm rot="8650774" flipH="1" flipV="1">
            <a:off x="7430044" y="-1843126"/>
            <a:ext cx="4436224" cy="5482435"/>
            <a:chOff x="11114088" y="2241550"/>
            <a:chExt cx="1905000" cy="2354263"/>
          </a:xfrm>
          <a:solidFill>
            <a:schemeClr val="bg2">
              <a:alpha val="53000"/>
            </a:schemeClr>
          </a:solidFill>
        </p:grpSpPr>
        <p:sp>
          <p:nvSpPr>
            <p:cNvPr id="36" name="任意多边形(F) 5">
              <a:extLst>
                <a:ext uri="{FF2B5EF4-FFF2-40B4-BE49-F238E27FC236}">
                  <a16:creationId xmlns:a16="http://schemas.microsoft.com/office/drawing/2014/main" id="{E107D9FB-3967-4583-A9DA-6787AF7120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37" name="任意多边形 6">
              <a:extLst>
                <a:ext uri="{FF2B5EF4-FFF2-40B4-BE49-F238E27FC236}">
                  <a16:creationId xmlns:a16="http://schemas.microsoft.com/office/drawing/2014/main" id="{138D5FEB-37FF-4F26-B625-CE2BE91FF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38" name="任意多边形(F) 7">
              <a:extLst>
                <a:ext uri="{FF2B5EF4-FFF2-40B4-BE49-F238E27FC236}">
                  <a16:creationId xmlns:a16="http://schemas.microsoft.com/office/drawing/2014/main" id="{6C2B67E8-673C-422C-B021-296E2E2B95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</p:grpSp>
      <p:sp>
        <p:nvSpPr>
          <p:cNvPr id="23" name="椭圆形 22">
            <a:extLst>
              <a:ext uri="{FF2B5EF4-FFF2-40B4-BE49-F238E27FC236}">
                <a16:creationId xmlns:a16="http://schemas.microsoft.com/office/drawing/2014/main" id="{687010E4-ADF2-486D-8DF7-B0FF38C6DADF}"/>
              </a:ext>
            </a:extLst>
          </p:cNvPr>
          <p:cNvSpPr/>
          <p:nvPr userDrawn="1"/>
        </p:nvSpPr>
        <p:spPr>
          <a:xfrm>
            <a:off x="954140" y="1698469"/>
            <a:ext cx="1729332" cy="1729332"/>
          </a:xfrm>
          <a:prstGeom prst="ellipse">
            <a:avLst/>
          </a:prstGeom>
          <a:solidFill>
            <a:schemeClr val="tx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noProof="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24" name="椭圆形 23">
            <a:extLst>
              <a:ext uri="{FF2B5EF4-FFF2-40B4-BE49-F238E27FC236}">
                <a16:creationId xmlns:a16="http://schemas.microsoft.com/office/drawing/2014/main" id="{9159AA79-2237-4A27-BBC2-D44032158D19}"/>
              </a:ext>
            </a:extLst>
          </p:cNvPr>
          <p:cNvSpPr/>
          <p:nvPr userDrawn="1"/>
        </p:nvSpPr>
        <p:spPr>
          <a:xfrm>
            <a:off x="3807539" y="1698469"/>
            <a:ext cx="1729332" cy="1729332"/>
          </a:xfrm>
          <a:prstGeom prst="ellipse">
            <a:avLst/>
          </a:prstGeom>
          <a:solidFill>
            <a:schemeClr val="tx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noProof="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25" name="椭圆形 24">
            <a:extLst>
              <a:ext uri="{FF2B5EF4-FFF2-40B4-BE49-F238E27FC236}">
                <a16:creationId xmlns:a16="http://schemas.microsoft.com/office/drawing/2014/main" id="{0272B962-9566-42D2-B4C3-E7AA81884A83}"/>
              </a:ext>
            </a:extLst>
          </p:cNvPr>
          <p:cNvSpPr/>
          <p:nvPr userDrawn="1"/>
        </p:nvSpPr>
        <p:spPr>
          <a:xfrm>
            <a:off x="6646275" y="1698469"/>
            <a:ext cx="1729332" cy="1729332"/>
          </a:xfrm>
          <a:prstGeom prst="ellipse">
            <a:avLst/>
          </a:prstGeom>
          <a:solidFill>
            <a:schemeClr val="tx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noProof="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26" name="椭圆形 25">
            <a:extLst>
              <a:ext uri="{FF2B5EF4-FFF2-40B4-BE49-F238E27FC236}">
                <a16:creationId xmlns:a16="http://schemas.microsoft.com/office/drawing/2014/main" id="{19733285-016C-4C38-816C-83D30C075C70}"/>
              </a:ext>
            </a:extLst>
          </p:cNvPr>
          <p:cNvSpPr/>
          <p:nvPr userDrawn="1"/>
        </p:nvSpPr>
        <p:spPr>
          <a:xfrm>
            <a:off x="9498658" y="1698469"/>
            <a:ext cx="1729332" cy="1729332"/>
          </a:xfrm>
          <a:prstGeom prst="ellipse">
            <a:avLst/>
          </a:prstGeom>
          <a:solidFill>
            <a:schemeClr val="tx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noProof="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20" name="任意多边形：形状 19">
            <a:extLst>
              <a:ext uri="{FF2B5EF4-FFF2-40B4-BE49-F238E27FC236}">
                <a16:creationId xmlns:a16="http://schemas.microsoft.com/office/drawing/2014/main" id="{EF40DBA4-AB63-4B47-B37F-BCC3D59B5392}"/>
              </a:ext>
            </a:extLst>
          </p:cNvPr>
          <p:cNvSpPr/>
          <p:nvPr userDrawn="1"/>
        </p:nvSpPr>
        <p:spPr>
          <a:xfrm>
            <a:off x="4011967" y="1778212"/>
            <a:ext cx="1320476" cy="362088"/>
          </a:xfrm>
          <a:custGeom>
            <a:avLst/>
            <a:gdLst>
              <a:gd name="connsiteX0" fmla="*/ 660238 w 1320476"/>
              <a:gd name="connsiteY0" fmla="*/ 0 h 362088"/>
              <a:gd name="connsiteX1" fmla="*/ 1312051 w 1320476"/>
              <a:gd name="connsiteY1" fmla="*/ 346566 h 362088"/>
              <a:gd name="connsiteX2" fmla="*/ 1320476 w 1320476"/>
              <a:gd name="connsiteY2" fmla="*/ 362088 h 362088"/>
              <a:gd name="connsiteX3" fmla="*/ 0 w 1320476"/>
              <a:gd name="connsiteY3" fmla="*/ 362088 h 362088"/>
              <a:gd name="connsiteX4" fmla="*/ 8425 w 1320476"/>
              <a:gd name="connsiteY4" fmla="*/ 346566 h 362088"/>
              <a:gd name="connsiteX5" fmla="*/ 660238 w 1320476"/>
              <a:gd name="connsiteY5" fmla="*/ 0 h 362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0476" h="362088">
                <a:moveTo>
                  <a:pt x="660238" y="0"/>
                </a:moveTo>
                <a:cubicBezTo>
                  <a:pt x="931569" y="0"/>
                  <a:pt x="1170791" y="137473"/>
                  <a:pt x="1312051" y="346566"/>
                </a:cubicBezTo>
                <a:lnTo>
                  <a:pt x="1320476" y="362088"/>
                </a:lnTo>
                <a:lnTo>
                  <a:pt x="0" y="362088"/>
                </a:lnTo>
                <a:lnTo>
                  <a:pt x="8425" y="346566"/>
                </a:lnTo>
                <a:cubicBezTo>
                  <a:pt x="149685" y="137473"/>
                  <a:pt x="388907" y="0"/>
                  <a:pt x="66023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noProof="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21" name="任意多边形：形状 20">
            <a:extLst>
              <a:ext uri="{FF2B5EF4-FFF2-40B4-BE49-F238E27FC236}">
                <a16:creationId xmlns:a16="http://schemas.microsoft.com/office/drawing/2014/main" id="{33EF0AFB-D099-4FF1-8963-7DA87268867F}"/>
              </a:ext>
            </a:extLst>
          </p:cNvPr>
          <p:cNvSpPr/>
          <p:nvPr userDrawn="1"/>
        </p:nvSpPr>
        <p:spPr>
          <a:xfrm>
            <a:off x="6850703" y="1778212"/>
            <a:ext cx="1320476" cy="362088"/>
          </a:xfrm>
          <a:custGeom>
            <a:avLst/>
            <a:gdLst>
              <a:gd name="connsiteX0" fmla="*/ 660238 w 1320476"/>
              <a:gd name="connsiteY0" fmla="*/ 0 h 362088"/>
              <a:gd name="connsiteX1" fmla="*/ 1312051 w 1320476"/>
              <a:gd name="connsiteY1" fmla="*/ 346566 h 362088"/>
              <a:gd name="connsiteX2" fmla="*/ 1320476 w 1320476"/>
              <a:gd name="connsiteY2" fmla="*/ 362088 h 362088"/>
              <a:gd name="connsiteX3" fmla="*/ 0 w 1320476"/>
              <a:gd name="connsiteY3" fmla="*/ 362088 h 362088"/>
              <a:gd name="connsiteX4" fmla="*/ 8425 w 1320476"/>
              <a:gd name="connsiteY4" fmla="*/ 346566 h 362088"/>
              <a:gd name="connsiteX5" fmla="*/ 660238 w 1320476"/>
              <a:gd name="connsiteY5" fmla="*/ 0 h 362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0476" h="362088">
                <a:moveTo>
                  <a:pt x="660238" y="0"/>
                </a:moveTo>
                <a:cubicBezTo>
                  <a:pt x="931569" y="0"/>
                  <a:pt x="1170791" y="137473"/>
                  <a:pt x="1312051" y="346566"/>
                </a:cubicBezTo>
                <a:lnTo>
                  <a:pt x="1320476" y="362088"/>
                </a:lnTo>
                <a:lnTo>
                  <a:pt x="0" y="362088"/>
                </a:lnTo>
                <a:lnTo>
                  <a:pt x="8425" y="346566"/>
                </a:lnTo>
                <a:cubicBezTo>
                  <a:pt x="149685" y="137473"/>
                  <a:pt x="388907" y="0"/>
                  <a:pt x="66023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noProof="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22" name="任意多边形：形状 21">
            <a:extLst>
              <a:ext uri="{FF2B5EF4-FFF2-40B4-BE49-F238E27FC236}">
                <a16:creationId xmlns:a16="http://schemas.microsoft.com/office/drawing/2014/main" id="{6872C96E-9AF3-4FA0-8180-C213C7F2209E}"/>
              </a:ext>
            </a:extLst>
          </p:cNvPr>
          <p:cNvSpPr/>
          <p:nvPr userDrawn="1"/>
        </p:nvSpPr>
        <p:spPr>
          <a:xfrm>
            <a:off x="9703086" y="1778212"/>
            <a:ext cx="1320476" cy="362088"/>
          </a:xfrm>
          <a:custGeom>
            <a:avLst/>
            <a:gdLst>
              <a:gd name="connsiteX0" fmla="*/ 660238 w 1320476"/>
              <a:gd name="connsiteY0" fmla="*/ 0 h 362088"/>
              <a:gd name="connsiteX1" fmla="*/ 1312051 w 1320476"/>
              <a:gd name="connsiteY1" fmla="*/ 346566 h 362088"/>
              <a:gd name="connsiteX2" fmla="*/ 1320476 w 1320476"/>
              <a:gd name="connsiteY2" fmla="*/ 362088 h 362088"/>
              <a:gd name="connsiteX3" fmla="*/ 0 w 1320476"/>
              <a:gd name="connsiteY3" fmla="*/ 362088 h 362088"/>
              <a:gd name="connsiteX4" fmla="*/ 8425 w 1320476"/>
              <a:gd name="connsiteY4" fmla="*/ 346566 h 362088"/>
              <a:gd name="connsiteX5" fmla="*/ 660238 w 1320476"/>
              <a:gd name="connsiteY5" fmla="*/ 0 h 362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0476" h="362088">
                <a:moveTo>
                  <a:pt x="660238" y="0"/>
                </a:moveTo>
                <a:cubicBezTo>
                  <a:pt x="931569" y="0"/>
                  <a:pt x="1170791" y="137473"/>
                  <a:pt x="1312051" y="346566"/>
                </a:cubicBezTo>
                <a:lnTo>
                  <a:pt x="1320476" y="362088"/>
                </a:lnTo>
                <a:lnTo>
                  <a:pt x="0" y="362088"/>
                </a:lnTo>
                <a:lnTo>
                  <a:pt x="8425" y="346566"/>
                </a:lnTo>
                <a:cubicBezTo>
                  <a:pt x="149685" y="137473"/>
                  <a:pt x="388907" y="0"/>
                  <a:pt x="66023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noProof="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17" name="任意多边形：形状 16">
            <a:extLst>
              <a:ext uri="{FF2B5EF4-FFF2-40B4-BE49-F238E27FC236}">
                <a16:creationId xmlns:a16="http://schemas.microsoft.com/office/drawing/2014/main" id="{3A08BE29-CFA5-4E0D-9DBE-A430AE1B8072}"/>
              </a:ext>
            </a:extLst>
          </p:cNvPr>
          <p:cNvSpPr/>
          <p:nvPr userDrawn="1"/>
        </p:nvSpPr>
        <p:spPr>
          <a:xfrm>
            <a:off x="1158568" y="1778212"/>
            <a:ext cx="1320476" cy="362088"/>
          </a:xfrm>
          <a:custGeom>
            <a:avLst/>
            <a:gdLst>
              <a:gd name="connsiteX0" fmla="*/ 660238 w 1320476"/>
              <a:gd name="connsiteY0" fmla="*/ 0 h 362088"/>
              <a:gd name="connsiteX1" fmla="*/ 1312051 w 1320476"/>
              <a:gd name="connsiteY1" fmla="*/ 346566 h 362088"/>
              <a:gd name="connsiteX2" fmla="*/ 1320476 w 1320476"/>
              <a:gd name="connsiteY2" fmla="*/ 362088 h 362088"/>
              <a:gd name="connsiteX3" fmla="*/ 0 w 1320476"/>
              <a:gd name="connsiteY3" fmla="*/ 362088 h 362088"/>
              <a:gd name="connsiteX4" fmla="*/ 8425 w 1320476"/>
              <a:gd name="connsiteY4" fmla="*/ 346566 h 362088"/>
              <a:gd name="connsiteX5" fmla="*/ 660238 w 1320476"/>
              <a:gd name="connsiteY5" fmla="*/ 0 h 362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0476" h="362088">
                <a:moveTo>
                  <a:pt x="660238" y="0"/>
                </a:moveTo>
                <a:cubicBezTo>
                  <a:pt x="931569" y="0"/>
                  <a:pt x="1170791" y="137473"/>
                  <a:pt x="1312051" y="346566"/>
                </a:cubicBezTo>
                <a:lnTo>
                  <a:pt x="1320476" y="362088"/>
                </a:lnTo>
                <a:lnTo>
                  <a:pt x="0" y="362088"/>
                </a:lnTo>
                <a:lnTo>
                  <a:pt x="8425" y="346566"/>
                </a:lnTo>
                <a:cubicBezTo>
                  <a:pt x="149685" y="137473"/>
                  <a:pt x="388907" y="0"/>
                  <a:pt x="66023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noProof="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6" name="标题 1">
            <a:extLst>
              <a:ext uri="{FF2B5EF4-FFF2-40B4-BE49-F238E27FC236}">
                <a16:creationId xmlns:a16="http://schemas.microsoft.com/office/drawing/2014/main" id="{B70E2287-0F7B-4DD3-A805-DB19BBF3C7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rtl="0"/>
            <a:r>
              <a:rPr lang="zh-CN" altLang="en-US" noProof="0"/>
              <a:t>单击此处编辑母版标题样式</a:t>
            </a:r>
            <a:endParaRPr lang="zh-CN" altLang="en-US" noProof="0" dirty="0"/>
          </a:p>
        </p:txBody>
      </p:sp>
      <p:sp>
        <p:nvSpPr>
          <p:cNvPr id="7" name="长方形 6">
            <a:extLst>
              <a:ext uri="{FF2B5EF4-FFF2-40B4-BE49-F238E27FC236}">
                <a16:creationId xmlns:a16="http://schemas.microsoft.com/office/drawing/2014/main" id="{8DCE74CE-BEFF-42B3-BF3E-C41B1B1F1EE4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noProof="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8B0944B4-FE4A-459A-85B1-3476FE6C4C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046" y="6261436"/>
            <a:ext cx="1073019" cy="414000"/>
          </a:xfrm>
          <a:prstGeom prst="rect">
            <a:avLst/>
          </a:prstGeom>
        </p:spPr>
      </p:pic>
      <p:sp>
        <p:nvSpPr>
          <p:cNvPr id="9" name="椭圆形 8">
            <a:extLst>
              <a:ext uri="{FF2B5EF4-FFF2-40B4-BE49-F238E27FC236}">
                <a16:creationId xmlns:a16="http://schemas.microsoft.com/office/drawing/2014/main" id="{1B26B4BC-3D52-4C1C-85FB-226F0B5201F1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noProof="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10" name="灯片编号占位符 5">
            <a:extLst>
              <a:ext uri="{FF2B5EF4-FFF2-40B4-BE49-F238E27FC236}">
                <a16:creationId xmlns:a16="http://schemas.microsoft.com/office/drawing/2014/main" id="{CEC6B25A-6AA2-46A7-84BE-5C907CA51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9EC71654-96A5-4280-94F3-931C61A9F92C}" type="slidenum">
              <a:rPr lang="en-US" altLang="zh-CN" smtClean="0"/>
              <a:pPr/>
              <a:t>‹#›</a:t>
            </a:fld>
            <a:endParaRPr lang="zh-CN" altLang="en-US" dirty="0"/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B1B995BE-66C2-4379-885F-4BE069DA39E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03638" y="1848535"/>
            <a:ext cx="1430337" cy="1430337"/>
          </a:xfrm>
          <a:prstGeom prst="ellipse">
            <a:avLst/>
          </a:prstGeom>
          <a:solidFill>
            <a:schemeClr val="bg2"/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20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rtl="0"/>
            <a:r>
              <a:rPr lang="zh-CN" altLang="en-US" noProof="0"/>
              <a:t>单击图标添加图片</a:t>
            </a:r>
            <a:endParaRPr lang="zh-CN" altLang="en-US" noProof="0" dirty="0"/>
          </a:p>
        </p:txBody>
      </p:sp>
      <p:sp>
        <p:nvSpPr>
          <p:cNvPr id="11" name="图片占位符 2">
            <a:extLst>
              <a:ext uri="{FF2B5EF4-FFF2-40B4-BE49-F238E27FC236}">
                <a16:creationId xmlns:a16="http://schemas.microsoft.com/office/drawing/2014/main" id="{9B56B6C6-9F3C-4E80-BBAD-280E697B895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957037" y="1848535"/>
            <a:ext cx="1430337" cy="1430337"/>
          </a:xfrm>
          <a:prstGeom prst="ellipse">
            <a:avLst/>
          </a:prstGeom>
          <a:solidFill>
            <a:schemeClr val="bg2"/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20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rtl="0"/>
            <a:r>
              <a:rPr lang="zh-CN" altLang="en-US" noProof="0"/>
              <a:t>单击图标添加图片</a:t>
            </a:r>
            <a:endParaRPr lang="zh-CN" altLang="en-US" noProof="0" dirty="0"/>
          </a:p>
        </p:txBody>
      </p:sp>
      <p:sp>
        <p:nvSpPr>
          <p:cNvPr id="12" name="图片占位符 2">
            <a:extLst>
              <a:ext uri="{FF2B5EF4-FFF2-40B4-BE49-F238E27FC236}">
                <a16:creationId xmlns:a16="http://schemas.microsoft.com/office/drawing/2014/main" id="{54704160-1ED7-4B90-8963-0F887C73E94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795773" y="1848535"/>
            <a:ext cx="1430337" cy="1430337"/>
          </a:xfrm>
          <a:prstGeom prst="ellipse">
            <a:avLst/>
          </a:prstGeom>
          <a:solidFill>
            <a:schemeClr val="bg2"/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20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rtl="0"/>
            <a:r>
              <a:rPr lang="zh-CN" altLang="en-US" noProof="0"/>
              <a:t>单击图标添加图片</a:t>
            </a:r>
            <a:endParaRPr lang="zh-CN" altLang="en-US" noProof="0" dirty="0"/>
          </a:p>
        </p:txBody>
      </p:sp>
      <p:sp>
        <p:nvSpPr>
          <p:cNvPr id="13" name="图片占位符 2">
            <a:extLst>
              <a:ext uri="{FF2B5EF4-FFF2-40B4-BE49-F238E27FC236}">
                <a16:creationId xmlns:a16="http://schemas.microsoft.com/office/drawing/2014/main" id="{36610597-6A76-4A06-82A5-A8FFC5BAEA0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648156" y="1848535"/>
            <a:ext cx="1430337" cy="1430337"/>
          </a:xfrm>
          <a:prstGeom prst="ellipse">
            <a:avLst/>
          </a:prstGeom>
          <a:solidFill>
            <a:schemeClr val="bg2"/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20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rtl="0"/>
            <a:r>
              <a:rPr lang="zh-CN" altLang="en-US" noProof="0"/>
              <a:t>单击图标添加图片</a:t>
            </a:r>
            <a:endParaRPr lang="zh-CN" altLang="en-US" noProof="0" dirty="0"/>
          </a:p>
        </p:txBody>
      </p:sp>
      <p:sp>
        <p:nvSpPr>
          <p:cNvPr id="27" name="内容占位符 2">
            <a:extLst>
              <a:ext uri="{FF2B5EF4-FFF2-40B4-BE49-F238E27FC236}">
                <a16:creationId xmlns:a16="http://schemas.microsoft.com/office/drawing/2014/main" id="{FF56D2E5-86E4-473A-A62F-B7029E5B25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454" y="4052306"/>
            <a:ext cx="2588705" cy="1749005"/>
          </a:xfrm>
        </p:spPr>
        <p:txBody>
          <a:bodyPr lIns="0" tIns="0" rIns="0" bIns="0" rtlCol="0">
            <a:noAutofit/>
          </a:bodyPr>
          <a:lstStyle>
            <a:lvl1pPr marL="0" indent="0" algn="ctr">
              <a:buNone/>
              <a:defRPr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zh-CN" altLang="en-US" noProof="0"/>
              <a:t>单击此处编辑母版文本样式</a:t>
            </a:r>
          </a:p>
        </p:txBody>
      </p:sp>
      <p:sp>
        <p:nvSpPr>
          <p:cNvPr id="28" name="内容占位符 2">
            <a:extLst>
              <a:ext uri="{FF2B5EF4-FFF2-40B4-BE49-F238E27FC236}">
                <a16:creationId xmlns:a16="http://schemas.microsoft.com/office/drawing/2014/main" id="{93934E34-6CC7-492D-9515-EBEC72EFF4CB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524454" y="3539268"/>
            <a:ext cx="2588705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600" b="1" cap="all" baseline="0">
                <a:solidFill>
                  <a:srgbClr val="0D1D5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zh-CN" altLang="en-US" noProof="0" dirty="0"/>
              <a:t>管理者 </a:t>
            </a:r>
            <a:r>
              <a:rPr lang="en-US" altLang="zh-CN" noProof="0" dirty="0"/>
              <a:t>01</a:t>
            </a:r>
          </a:p>
        </p:txBody>
      </p:sp>
      <p:sp>
        <p:nvSpPr>
          <p:cNvPr id="29" name="内容占位符 2">
            <a:extLst>
              <a:ext uri="{FF2B5EF4-FFF2-40B4-BE49-F238E27FC236}">
                <a16:creationId xmlns:a16="http://schemas.microsoft.com/office/drawing/2014/main" id="{E4E27467-A1AA-4773-AAB5-A96267FBD712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3377853" y="4052306"/>
            <a:ext cx="2588705" cy="1749005"/>
          </a:xfrm>
        </p:spPr>
        <p:txBody>
          <a:bodyPr lIns="0" tIns="0" rIns="0" bIns="0" rtlCol="0">
            <a:noAutofit/>
          </a:bodyPr>
          <a:lstStyle>
            <a:lvl1pPr marL="0" indent="0" algn="ctr">
              <a:buNone/>
              <a:defRPr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zh-CN" altLang="en-US" noProof="0"/>
              <a:t>单击此处编辑母版文本样式</a:t>
            </a:r>
          </a:p>
        </p:txBody>
      </p:sp>
      <p:sp>
        <p:nvSpPr>
          <p:cNvPr id="30" name="内容占位符 2">
            <a:extLst>
              <a:ext uri="{FF2B5EF4-FFF2-40B4-BE49-F238E27FC236}">
                <a16:creationId xmlns:a16="http://schemas.microsoft.com/office/drawing/2014/main" id="{6CABD5EB-4A8B-448B-8ED1-B8B420815B2D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3377853" y="3539268"/>
            <a:ext cx="2588705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600" b="1" cap="all" baseline="0">
                <a:solidFill>
                  <a:srgbClr val="0D1D5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zh-CN" altLang="en-US" noProof="0" dirty="0"/>
              <a:t>管理者 </a:t>
            </a:r>
            <a:r>
              <a:rPr lang="en-US" altLang="zh-CN" noProof="0" dirty="0"/>
              <a:t>01</a:t>
            </a:r>
          </a:p>
        </p:txBody>
      </p:sp>
      <p:sp>
        <p:nvSpPr>
          <p:cNvPr id="31" name="内容占位符 2">
            <a:extLst>
              <a:ext uri="{FF2B5EF4-FFF2-40B4-BE49-F238E27FC236}">
                <a16:creationId xmlns:a16="http://schemas.microsoft.com/office/drawing/2014/main" id="{0D86883C-E501-47FF-AE1A-E9CE8B71B421}"/>
              </a:ext>
            </a:extLst>
          </p:cNvPr>
          <p:cNvSpPr>
            <a:spLocks noGrp="1"/>
          </p:cNvSpPr>
          <p:nvPr>
            <p:ph idx="20"/>
          </p:nvPr>
        </p:nvSpPr>
        <p:spPr>
          <a:xfrm>
            <a:off x="6216589" y="4052306"/>
            <a:ext cx="2588705" cy="1749005"/>
          </a:xfrm>
        </p:spPr>
        <p:txBody>
          <a:bodyPr lIns="0" tIns="0" rIns="0" bIns="0" rtlCol="0">
            <a:noAutofit/>
          </a:bodyPr>
          <a:lstStyle>
            <a:lvl1pPr marL="0" indent="0" algn="ctr">
              <a:buNone/>
              <a:defRPr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zh-CN" altLang="en-US" noProof="0"/>
              <a:t>单击此处编辑母版文本样式</a:t>
            </a:r>
          </a:p>
        </p:txBody>
      </p:sp>
      <p:sp>
        <p:nvSpPr>
          <p:cNvPr id="32" name="内容占位符 2">
            <a:extLst>
              <a:ext uri="{FF2B5EF4-FFF2-40B4-BE49-F238E27FC236}">
                <a16:creationId xmlns:a16="http://schemas.microsoft.com/office/drawing/2014/main" id="{3683A037-F698-4CC9-904D-F377D71F690F}"/>
              </a:ext>
            </a:extLst>
          </p:cNvPr>
          <p:cNvSpPr>
            <a:spLocks noGrp="1"/>
          </p:cNvSpPr>
          <p:nvPr>
            <p:ph idx="21" hasCustomPrompt="1"/>
          </p:nvPr>
        </p:nvSpPr>
        <p:spPr>
          <a:xfrm>
            <a:off x="6216589" y="3539268"/>
            <a:ext cx="2588705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600" b="1" cap="all" baseline="0">
                <a:solidFill>
                  <a:srgbClr val="0D1D5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zh-CN" altLang="en-US" noProof="0" dirty="0"/>
              <a:t>管理者 </a:t>
            </a:r>
            <a:r>
              <a:rPr lang="en-US" altLang="zh-CN" noProof="0" dirty="0"/>
              <a:t>01</a:t>
            </a:r>
          </a:p>
        </p:txBody>
      </p:sp>
      <p:sp>
        <p:nvSpPr>
          <p:cNvPr id="33" name="内容占位符 2">
            <a:extLst>
              <a:ext uri="{FF2B5EF4-FFF2-40B4-BE49-F238E27FC236}">
                <a16:creationId xmlns:a16="http://schemas.microsoft.com/office/drawing/2014/main" id="{0A095594-2B82-44ED-8C9B-DA7C4D3D2872}"/>
              </a:ext>
            </a:extLst>
          </p:cNvPr>
          <p:cNvSpPr>
            <a:spLocks noGrp="1"/>
          </p:cNvSpPr>
          <p:nvPr>
            <p:ph idx="22"/>
          </p:nvPr>
        </p:nvSpPr>
        <p:spPr>
          <a:xfrm>
            <a:off x="9068972" y="4052306"/>
            <a:ext cx="2588705" cy="1749005"/>
          </a:xfrm>
        </p:spPr>
        <p:txBody>
          <a:bodyPr lIns="0" tIns="0" rIns="0" bIns="0" rtlCol="0">
            <a:noAutofit/>
          </a:bodyPr>
          <a:lstStyle>
            <a:lvl1pPr marL="0" indent="0" algn="ctr">
              <a:buNone/>
              <a:defRPr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zh-CN" altLang="en-US" noProof="0"/>
              <a:t>单击此处编辑母版文本样式</a:t>
            </a:r>
          </a:p>
        </p:txBody>
      </p:sp>
      <p:sp>
        <p:nvSpPr>
          <p:cNvPr id="34" name="内容占位符 2">
            <a:extLst>
              <a:ext uri="{FF2B5EF4-FFF2-40B4-BE49-F238E27FC236}">
                <a16:creationId xmlns:a16="http://schemas.microsoft.com/office/drawing/2014/main" id="{54CDD46A-22ED-48F5-9B5F-13B1B5C4B320}"/>
              </a:ext>
            </a:extLst>
          </p:cNvPr>
          <p:cNvSpPr>
            <a:spLocks noGrp="1"/>
          </p:cNvSpPr>
          <p:nvPr>
            <p:ph idx="23" hasCustomPrompt="1"/>
          </p:nvPr>
        </p:nvSpPr>
        <p:spPr>
          <a:xfrm>
            <a:off x="9068972" y="3539268"/>
            <a:ext cx="2588705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600" b="1" cap="all" baseline="0">
                <a:solidFill>
                  <a:srgbClr val="0D1D5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zh-CN" altLang="en-US" noProof="0" dirty="0"/>
              <a:t>管理者 </a:t>
            </a:r>
            <a:r>
              <a:rPr lang="en-US" altLang="zh-CN" noProof="0" dirty="0"/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3876503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BCC4D7FA-B85E-4477-8C62-94955B340F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zh-CN" altLang="en-US" noProof="0" dirty="0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F1226BB-3E56-4E7F-8172-7EC03C9F0B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zh-CN" altLang="en-US" noProof="0" dirty="0"/>
              <a:t>编辑母版文本样式</a:t>
            </a:r>
          </a:p>
          <a:p>
            <a:pPr lvl="1" rtl="0"/>
            <a:r>
              <a:rPr lang="zh-CN" altLang="en-US" noProof="0" dirty="0"/>
              <a:t>第二级</a:t>
            </a:r>
          </a:p>
          <a:p>
            <a:pPr lvl="2" rtl="0"/>
            <a:r>
              <a:rPr lang="zh-CN" altLang="en-US" noProof="0" dirty="0"/>
              <a:t>第三级</a:t>
            </a:r>
          </a:p>
          <a:p>
            <a:pPr lvl="3" rtl="0"/>
            <a:r>
              <a:rPr lang="zh-CN" altLang="en-US" noProof="0" dirty="0"/>
              <a:t>第四级</a:t>
            </a:r>
          </a:p>
          <a:p>
            <a:pPr lvl="4" rtl="0"/>
            <a:r>
              <a:rPr lang="zh-CN" altLang="en-US" noProof="0" dirty="0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95D08EF-72FB-4F19-9916-65815A9CA9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558E0212-37AF-41D0-834D-AF64D9BA1E36}" type="datetime1">
              <a:rPr lang="zh-CN" altLang="en-US" smtClean="0"/>
              <a:t>2019/10/10</a:t>
            </a:fld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365084D-BC85-4A55-BD80-93876AD101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5FDEF23-A140-4DD6-A0D0-A86BD4DF34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9EC71654-96A5-4280-94F3-931C61A9F92C}" type="slidenum">
              <a:rPr lang="en-US" altLang="zh-CN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47082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0" r:id="rId4"/>
    <p:sldLayoutId id="2147483661" r:id="rId5"/>
    <p:sldLayoutId id="2147483662" r:id="rId6"/>
    <p:sldLayoutId id="2147483663" r:id="rId7"/>
    <p:sldLayoutId id="2147483654" r:id="rId8"/>
    <p:sldLayoutId id="2147483664" r:id="rId9"/>
    <p:sldLayoutId id="2147483665" r:id="rId10"/>
    <p:sldLayoutId id="2147483666" r:id="rId11"/>
    <p:sldLayoutId id="2147483667" r:id="rId12"/>
    <p:sldLayoutId id="2147483668" r:id="rId13"/>
    <p:sldLayoutId id="2147483669" r:id="rId14"/>
    <p:sldLayoutId id="2147483670" r:id="rId15"/>
    <p:sldLayoutId id="2147483671" r:id="rId16"/>
    <p:sldLayoutId id="2147483672" r:id="rId17"/>
    <p:sldLayoutId id="2147483673" r:id="rId1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Microsoft YaHei UI" panose="020B0503020204020204" pitchFamily="34" charset="-122"/>
          <a:ea typeface="Microsoft YaHei UI" panose="020B0503020204020204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Microsoft YaHei UI" panose="020B0503020204020204" pitchFamily="34" charset="-122"/>
          <a:ea typeface="Microsoft YaHei UI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icrosoft YaHei UI" panose="020B0503020204020204" pitchFamily="34" charset="-122"/>
          <a:ea typeface="Microsoft YaHei UI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Microsoft YaHei UI" panose="020B0503020204020204" pitchFamily="34" charset="-122"/>
          <a:ea typeface="Microsoft YaHei UI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icrosoft YaHei UI" panose="020B0503020204020204" pitchFamily="34" charset="-122"/>
          <a:ea typeface="Microsoft YaHei UI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icrosoft YaHei UI" panose="020B0503020204020204" pitchFamily="34" charset="-122"/>
          <a:ea typeface="Microsoft YaHei UI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325" userDrawn="1">
          <p15:clr>
            <a:srgbClr val="F26B43"/>
          </p15:clr>
        </p15:guide>
        <p15:guide id="4" pos="73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13" Type="http://schemas.openxmlformats.org/officeDocument/2006/relationships/diagramData" Target="../diagrams/data5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17" Type="http://schemas.microsoft.com/office/2007/relationships/diagramDrawing" Target="../diagrams/drawing5.xml"/><Relationship Id="rId2" Type="http://schemas.openxmlformats.org/officeDocument/2006/relationships/notesSlide" Target="../notesSlides/notesSlide1.xml"/><Relationship Id="rId16" Type="http://schemas.openxmlformats.org/officeDocument/2006/relationships/diagramColors" Target="../diagrams/colors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5" Type="http://schemas.openxmlformats.org/officeDocument/2006/relationships/diagramQuickStyle" Target="../diagrams/quickStyle5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Relationship Id="rId14" Type="http://schemas.openxmlformats.org/officeDocument/2006/relationships/diagramLayout" Target="../diagrams/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图示 10">
            <a:extLst>
              <a:ext uri="{FF2B5EF4-FFF2-40B4-BE49-F238E27FC236}">
                <a16:creationId xmlns:a16="http://schemas.microsoft.com/office/drawing/2014/main" id="{69A45DF4-9E2D-4CA4-9990-2A927C866CE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33456065"/>
              </p:ext>
            </p:extLst>
          </p:nvPr>
        </p:nvGraphicFramePr>
        <p:xfrm>
          <a:off x="1023504" y="802002"/>
          <a:ext cx="4824847" cy="41756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3" name="图示 12">
            <a:extLst>
              <a:ext uri="{FF2B5EF4-FFF2-40B4-BE49-F238E27FC236}">
                <a16:creationId xmlns:a16="http://schemas.microsoft.com/office/drawing/2014/main" id="{B05CF606-F646-4EFE-B07B-8295C3B59AA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68486051"/>
              </p:ext>
            </p:extLst>
          </p:nvPr>
        </p:nvGraphicFramePr>
        <p:xfrm>
          <a:off x="2962274" y="581891"/>
          <a:ext cx="6486525" cy="51045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2" name="标题 1">
            <a:extLst>
              <a:ext uri="{FF2B5EF4-FFF2-40B4-BE49-F238E27FC236}">
                <a16:creationId xmlns:a16="http://schemas.microsoft.com/office/drawing/2014/main" id="{FBAB08B8-3DB3-4637-AE23-B8DB96D9FC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r>
              <a:rPr lang="zh-CN" altLang="en-US" dirty="0"/>
              <a:t>机电一体化产品</a:t>
            </a:r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2198AA37-E298-4CD8-9F0F-2123ACFD96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56007" y="4279971"/>
            <a:ext cx="5143500" cy="503167"/>
          </a:xfrm>
        </p:spPr>
        <p:txBody>
          <a:bodyPr rtlCol="0"/>
          <a:lstStyle/>
          <a:p>
            <a:r>
              <a:rPr lang="zh-CN" altLang="en-US" sz="20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实例分析</a:t>
            </a:r>
            <a:r>
              <a:rPr lang="en-US" altLang="zh-CN" sz="20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——</a:t>
            </a:r>
            <a:r>
              <a:rPr lang="zh-CN" altLang="en-US" dirty="0"/>
              <a:t>针式</a:t>
            </a:r>
            <a:r>
              <a:rPr lang="zh-CN" altLang="en-US" sz="20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打印机  </a:t>
            </a:r>
          </a:p>
        </p:txBody>
      </p:sp>
      <p:graphicFrame>
        <p:nvGraphicFramePr>
          <p:cNvPr id="12" name="图示 11">
            <a:extLst>
              <a:ext uri="{FF2B5EF4-FFF2-40B4-BE49-F238E27FC236}">
                <a16:creationId xmlns:a16="http://schemas.microsoft.com/office/drawing/2014/main" id="{72A02393-46C2-4999-9659-A58934105A1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30056739"/>
              </p:ext>
            </p:extLst>
          </p:nvPr>
        </p:nvGraphicFramePr>
        <p:xfrm>
          <a:off x="1082404" y="2173288"/>
          <a:ext cx="6823345" cy="44353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</p:spTree>
    <p:extLst>
      <p:ext uri="{BB962C8B-B14F-4D97-AF65-F5344CB8AC3E}">
        <p14:creationId xmlns:p14="http://schemas.microsoft.com/office/powerpoint/2010/main" val="31671720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BDDBFEE-BC50-46CF-AB8F-D145B99B5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EC71654-96A5-4280-94F3-931C61A9F92C}" type="slidenum">
              <a:rPr lang="en-US" altLang="zh-CN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pPr rtl="0"/>
              <a:t>10</a:t>
            </a:fld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28" name="Rectangle 20">
            <a:extLst>
              <a:ext uri="{FF2B5EF4-FFF2-40B4-BE49-F238E27FC236}">
                <a16:creationId xmlns:a16="http://schemas.microsoft.com/office/drawing/2014/main" id="{D74C5E3F-8F0B-4622-9F51-EF7903B7A4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5576" y="228727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9" name="Rectangle 33">
            <a:extLst>
              <a:ext uri="{FF2B5EF4-FFF2-40B4-BE49-F238E27FC236}">
                <a16:creationId xmlns:a16="http://schemas.microsoft.com/office/drawing/2014/main" id="{ABABBB76-25DD-4D2C-85AF-490435C820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5576" y="274447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68D3CE71-3B8B-4D15-BA2D-8F74FAF8B835}"/>
              </a:ext>
            </a:extLst>
          </p:cNvPr>
          <p:cNvSpPr txBox="1"/>
          <p:nvPr/>
        </p:nvSpPr>
        <p:spPr>
          <a:xfrm>
            <a:off x="445599" y="555315"/>
            <a:ext cx="5758253" cy="4619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800" b="1" dirty="0"/>
              <a:t>机架和外壳</a:t>
            </a:r>
            <a:endParaRPr lang="en-US" altLang="zh-CN" sz="2800" b="1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sz="3600" b="1" dirty="0"/>
          </a:p>
          <a:p>
            <a:pPr>
              <a:lnSpc>
                <a:spcPct val="150000"/>
              </a:lnSpc>
            </a:pPr>
            <a:r>
              <a:rPr lang="zh-CN" altLang="en-US" sz="2400" dirty="0"/>
              <a:t>针式打印机的机架主要由左右墙板、电器组装框架和底座等几部分构成。外壳是整体塑压成型，一般分为上盖和壳体两部分。采用全封闭形式，能起防尘和降低噪音的作用。如图</a:t>
            </a:r>
            <a:r>
              <a:rPr lang="en-US" altLang="zh-CN" sz="2400" dirty="0"/>
              <a:t>7</a:t>
            </a:r>
            <a:r>
              <a:rPr lang="zh-CN" altLang="en-US" sz="2400" dirty="0"/>
              <a:t>所示为针式打印机的机架和外壳。 </a:t>
            </a:r>
            <a:endParaRPr lang="zh-CN" altLang="en-US" sz="2800" dirty="0"/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8240CA88-EB6B-4862-81BC-7ED86C6483B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0" b="6323"/>
          <a:stretch/>
        </p:blipFill>
        <p:spPr bwMode="auto">
          <a:xfrm>
            <a:off x="7006449" y="555315"/>
            <a:ext cx="4357247" cy="5951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97153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03A9A18-93E0-4615-B7AA-B8C8FBB14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5206" y="759227"/>
            <a:ext cx="4937211" cy="739991"/>
          </a:xfrm>
        </p:spPr>
        <p:txBody>
          <a:bodyPr rtlCol="0"/>
          <a:lstStyle/>
          <a:p>
            <a:r>
              <a:rPr lang="zh-CN" altLang="en-US" b="0" dirty="0"/>
              <a:t>针式打印机电源电路</a:t>
            </a:r>
            <a:br>
              <a:rPr lang="en-US" altLang="zh-CN" dirty="0"/>
            </a:br>
            <a:br>
              <a:rPr lang="zh-CN" altLang="en-US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</a:br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91B32C0-5E61-447F-9557-57AF415D6F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637" y="1167672"/>
            <a:ext cx="10526406" cy="2261328"/>
          </a:xfrm>
        </p:spPr>
        <p:txBody>
          <a:bodyPr rtlCol="0"/>
          <a:lstStyle/>
          <a:p>
            <a:pPr marL="0" indent="0">
              <a:buNone/>
            </a:pPr>
            <a:r>
              <a:rPr lang="zh-CN" altLang="en-US" dirty="0"/>
              <a:t>     针式打印机的电源大多采用开关电源。针式打印机的直流输出电压主要有以下两组：</a:t>
            </a:r>
          </a:p>
          <a:p>
            <a:r>
              <a:rPr lang="en-US" altLang="zh-CN" dirty="0"/>
              <a:t>1</a:t>
            </a:r>
            <a:r>
              <a:rPr lang="zh-CN" altLang="en-US" dirty="0"/>
              <a:t>）一组是</a:t>
            </a:r>
            <a:r>
              <a:rPr lang="en-US" altLang="zh-CN" dirty="0"/>
              <a:t>+5V</a:t>
            </a:r>
            <a:r>
              <a:rPr lang="zh-CN" altLang="en-US" dirty="0"/>
              <a:t>，主要供给逻辑电路和操作面板指示灯；</a:t>
            </a:r>
          </a:p>
          <a:p>
            <a:r>
              <a:rPr lang="en-US" altLang="zh-CN" dirty="0"/>
              <a:t>2</a:t>
            </a:r>
            <a:r>
              <a:rPr lang="zh-CN" altLang="en-US" dirty="0"/>
              <a:t>）另一组主要为字车、输纸电机以及打印头驱动提供直流驱动电压源，不同机型的直流驱动电压有所不同，一般为</a:t>
            </a:r>
            <a:r>
              <a:rPr lang="en-US" altLang="zh-CN" dirty="0"/>
              <a:t>16~40V</a:t>
            </a:r>
            <a:r>
              <a:rPr lang="zh-CN" altLang="en-US" dirty="0"/>
              <a:t>。</a:t>
            </a:r>
          </a:p>
          <a:p>
            <a:pPr marL="0" indent="0">
              <a:lnSpc>
                <a:spcPct val="150000"/>
              </a:lnSpc>
              <a:buNone/>
            </a:pPr>
            <a:endParaRPr lang="zh-CN" altLang="en-US" sz="160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BDDBFEE-BC50-46CF-AB8F-D145B99B5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EC71654-96A5-4280-94F3-931C61A9F92C}" type="slidenum">
              <a:rPr lang="en-US" altLang="zh-CN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pPr rtl="0"/>
              <a:t>11</a:t>
            </a:fld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29" name="Rectangle 33">
            <a:extLst>
              <a:ext uri="{FF2B5EF4-FFF2-40B4-BE49-F238E27FC236}">
                <a16:creationId xmlns:a16="http://schemas.microsoft.com/office/drawing/2014/main" id="{ABABBB76-25DD-4D2C-85AF-490435C820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5576" y="274447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15F81A78-AD25-45CB-958F-4216F5E8671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01"/>
          <a:stretch/>
        </p:blipFill>
        <p:spPr bwMode="auto">
          <a:xfrm>
            <a:off x="2250831" y="3221507"/>
            <a:ext cx="7033846" cy="3421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8068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03A9A18-93E0-4615-B7AA-B8C8FBB14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637" y="797676"/>
            <a:ext cx="4937211" cy="739991"/>
          </a:xfrm>
        </p:spPr>
        <p:txBody>
          <a:bodyPr rtlCol="0"/>
          <a:lstStyle/>
          <a:p>
            <a:r>
              <a:rPr lang="zh-CN" altLang="en-US" b="0" dirty="0"/>
              <a:t>针式打印机控制电路</a:t>
            </a:r>
            <a:br>
              <a:rPr lang="en-US" altLang="zh-CN" dirty="0"/>
            </a:br>
            <a:br>
              <a:rPr lang="zh-CN" altLang="en-US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</a:br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91B32C0-5E61-447F-9557-57AF415D6F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637" y="1167671"/>
            <a:ext cx="10526406" cy="4318729"/>
          </a:xfrm>
        </p:spPr>
        <p:txBody>
          <a:bodyPr rtlCol="0"/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dirty="0"/>
              <a:t>   针式打印机的控制电路又称控制驱动电路，是打印机的信息处理和控制中心。控制电路主要通过接口电路与计算机主机相连并通信，接收来自计算机的打印信息和控制命令，并把打印机的状态信号和应答信号反馈给计算机。</a:t>
            </a:r>
          </a:p>
          <a:p>
            <a:pPr>
              <a:lnSpc>
                <a:spcPct val="150000"/>
              </a:lnSpc>
            </a:pPr>
            <a:r>
              <a:rPr lang="zh-CN" altLang="en-US" dirty="0"/>
              <a:t>针式打印机的控制电路可以控制字车、输纸机构、打印头，接收控制面板上的控制信息，检测</a:t>
            </a:r>
            <a:r>
              <a:rPr lang="en-US" altLang="zh-CN" dirty="0"/>
              <a:t>DIP</a:t>
            </a:r>
            <a:r>
              <a:rPr lang="zh-CN" altLang="en-US" dirty="0"/>
              <a:t>开关状态及打印机的自检功能。</a:t>
            </a:r>
          </a:p>
          <a:p>
            <a:pPr>
              <a:lnSpc>
                <a:spcPct val="150000"/>
              </a:lnSpc>
            </a:pPr>
            <a:r>
              <a:rPr lang="zh-CN" altLang="en-US" dirty="0"/>
              <a:t>针式打印机的控制电路主要包括主控电路、驱动电路、检测电路和接口电路几部分。</a:t>
            </a:r>
          </a:p>
          <a:p>
            <a:pPr marL="0" indent="0">
              <a:buNone/>
            </a:pPr>
            <a:endParaRPr lang="zh-CN" altLang="en-US" dirty="0"/>
          </a:p>
          <a:p>
            <a:pPr marL="0" indent="0">
              <a:lnSpc>
                <a:spcPct val="150000"/>
              </a:lnSpc>
              <a:buNone/>
            </a:pPr>
            <a:endParaRPr lang="zh-CN" altLang="en-US" sz="160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BDDBFEE-BC50-46CF-AB8F-D145B99B5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EC71654-96A5-4280-94F3-931C61A9F92C}" type="slidenum">
              <a:rPr lang="en-US" altLang="zh-CN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pPr rtl="0"/>
              <a:t>12</a:t>
            </a:fld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29" name="Rectangle 33">
            <a:extLst>
              <a:ext uri="{FF2B5EF4-FFF2-40B4-BE49-F238E27FC236}">
                <a16:creationId xmlns:a16="http://schemas.microsoft.com/office/drawing/2014/main" id="{ABABBB76-25DD-4D2C-85AF-490435C820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5576" y="274447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51227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03A9A18-93E0-4615-B7AA-B8C8FBB14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7" y="652940"/>
            <a:ext cx="4937211" cy="739991"/>
          </a:xfrm>
        </p:spPr>
        <p:txBody>
          <a:bodyPr rtlCol="0"/>
          <a:lstStyle/>
          <a:p>
            <a:r>
              <a:rPr lang="zh-CN" altLang="en-US" dirty="0"/>
              <a:t>针式打印机的工作原理</a:t>
            </a:r>
            <a:br>
              <a:rPr lang="en-US" altLang="zh-CN" dirty="0"/>
            </a:br>
            <a:br>
              <a:rPr lang="zh-CN" altLang="en-US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</a:br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91B32C0-5E61-447F-9557-57AF415D6F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5206" y="954166"/>
            <a:ext cx="10532314" cy="3674102"/>
          </a:xfrm>
        </p:spPr>
        <p:txBody>
          <a:bodyPr rtlCol="0"/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dirty="0"/>
              <a:t>    针式打印机本身就是一个微型计算机系统，它的全部工作都是由微处理器（</a:t>
            </a:r>
            <a:r>
              <a:rPr lang="en-US" altLang="zh-CN" dirty="0"/>
              <a:t>CPU</a:t>
            </a:r>
            <a:r>
              <a:rPr lang="zh-CN" altLang="en-US" dirty="0"/>
              <a:t>）控制。针式打印机的控制程序存放在只读存储器（</a:t>
            </a:r>
            <a:r>
              <a:rPr lang="en-US" altLang="zh-CN" dirty="0"/>
              <a:t>ROM</a:t>
            </a:r>
            <a:r>
              <a:rPr lang="zh-CN" altLang="en-US" dirty="0"/>
              <a:t>）中，这样开机</a:t>
            </a:r>
            <a:r>
              <a:rPr lang="en-US" altLang="zh-CN" dirty="0"/>
              <a:t>CPU</a:t>
            </a:r>
            <a:r>
              <a:rPr lang="zh-CN" altLang="en-US" dirty="0"/>
              <a:t>就可以工作。</a:t>
            </a:r>
            <a:r>
              <a:rPr lang="en-US" altLang="zh-CN" dirty="0"/>
              <a:t>CPU</a:t>
            </a:r>
            <a:r>
              <a:rPr lang="zh-CN" altLang="en-US" dirty="0"/>
              <a:t>既可以接收来自操作面板的各种控制指令，也可以接收来自计算机的指令，并对各种指令进行解释和执行。这些信号的传递都是通过计算机的接口完成的。针式打印机一般有文本模式（</a:t>
            </a:r>
            <a:r>
              <a:rPr lang="en-US" altLang="zh-CN" dirty="0"/>
              <a:t>Text Mode</a:t>
            </a:r>
            <a:r>
              <a:rPr lang="zh-CN" altLang="en-US" dirty="0"/>
              <a:t>）和位映像打印模式（</a:t>
            </a:r>
            <a:r>
              <a:rPr lang="en-US" altLang="zh-CN" dirty="0"/>
              <a:t>Bit Image Print Mode</a:t>
            </a:r>
            <a:r>
              <a:rPr lang="zh-CN" altLang="en-US" dirty="0"/>
              <a:t>）两种工作方式。</a:t>
            </a:r>
            <a:endParaRPr lang="zh-CN" altLang="en-US" sz="160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BDDBFEE-BC50-46CF-AB8F-D145B99B5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EC71654-96A5-4280-94F3-931C61A9F92C}" type="slidenum">
              <a:rPr lang="en-US" altLang="zh-CN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pPr rtl="0"/>
              <a:t>13</a:t>
            </a:fld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28" name="Rectangle 20">
            <a:extLst>
              <a:ext uri="{FF2B5EF4-FFF2-40B4-BE49-F238E27FC236}">
                <a16:creationId xmlns:a16="http://schemas.microsoft.com/office/drawing/2014/main" id="{D74C5E3F-8F0B-4622-9F51-EF7903B7A4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5576" y="228727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9" name="Rectangle 33">
            <a:extLst>
              <a:ext uri="{FF2B5EF4-FFF2-40B4-BE49-F238E27FC236}">
                <a16:creationId xmlns:a16="http://schemas.microsoft.com/office/drawing/2014/main" id="{ABABBB76-25DD-4D2C-85AF-490435C820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5576" y="274447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67023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03A9A18-93E0-4615-B7AA-B8C8FBB14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7" y="652940"/>
            <a:ext cx="4937211" cy="739991"/>
          </a:xfrm>
        </p:spPr>
        <p:txBody>
          <a:bodyPr rtlCol="0"/>
          <a:lstStyle/>
          <a:p>
            <a:r>
              <a:rPr lang="zh-CN" altLang="en-US" dirty="0"/>
              <a:t>文本模式工作方式</a:t>
            </a:r>
            <a:br>
              <a:rPr lang="en-US" altLang="zh-CN" dirty="0"/>
            </a:br>
            <a:br>
              <a:rPr lang="zh-CN" altLang="en-US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</a:br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91B32C0-5E61-447F-9557-57AF415D6F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976" y="1165180"/>
            <a:ext cx="11042950" cy="4855791"/>
          </a:xfrm>
        </p:spPr>
        <p:txBody>
          <a:bodyPr rtlCol="0"/>
          <a:lstStyle/>
          <a:p>
            <a:pPr>
              <a:lnSpc>
                <a:spcPct val="100000"/>
              </a:lnSpc>
            </a:pPr>
            <a:r>
              <a:rPr lang="zh-CN" altLang="en-US" dirty="0"/>
              <a:t>通过文本模式工作时，针式打印机的打印数据是通过与计算机的接口从主机得到的。打印机得到的打印数据是要打印的字符的</a:t>
            </a:r>
            <a:r>
              <a:rPr lang="en-US" altLang="zh-CN" dirty="0"/>
              <a:t>ASCII</a:t>
            </a:r>
            <a:r>
              <a:rPr lang="zh-CN" altLang="en-US" dirty="0"/>
              <a:t>码，这些</a:t>
            </a:r>
            <a:r>
              <a:rPr lang="en-US" altLang="zh-CN" dirty="0"/>
              <a:t>ASCII</a:t>
            </a:r>
            <a:r>
              <a:rPr lang="zh-CN" altLang="en-US" dirty="0"/>
              <a:t>码存放在打印机内的打印缓冲区中。每当主机传送的数据装满打印缓冲区，打印机就会给主机发送一个“</a:t>
            </a:r>
            <a:r>
              <a:rPr lang="en-US" altLang="zh-CN" dirty="0"/>
              <a:t>BUSY</a:t>
            </a:r>
            <a:r>
              <a:rPr lang="zh-CN" altLang="en-US" dirty="0"/>
              <a:t>（忙）”信号。主机接到该信号后，暂停发送数据，然后打印机开始打印。</a:t>
            </a:r>
          </a:p>
          <a:p>
            <a:pPr>
              <a:lnSpc>
                <a:spcPct val="100000"/>
              </a:lnSpc>
            </a:pPr>
            <a:r>
              <a:rPr lang="zh-CN" altLang="en-US" dirty="0"/>
              <a:t>打印开始后，打印机内的</a:t>
            </a:r>
            <a:r>
              <a:rPr lang="en-US" altLang="zh-CN" dirty="0"/>
              <a:t>CPU</a:t>
            </a:r>
            <a:r>
              <a:rPr lang="zh-CN" altLang="en-US" dirty="0"/>
              <a:t>从打印缓冲区中取出打印字符的 </a:t>
            </a:r>
            <a:r>
              <a:rPr lang="en-US" altLang="zh-CN" dirty="0"/>
              <a:t>ASCII</a:t>
            </a:r>
            <a:r>
              <a:rPr lang="zh-CN" altLang="en-US" dirty="0"/>
              <a:t>码，经过计算得到该字符对应的字符点阵存储区的首地址。按地址逐个取出每列的点阵码，驱动打印针，撞击色带，在打印纸上形成打印字符。打印机的字符发生器</a:t>
            </a:r>
            <a:r>
              <a:rPr lang="en-US" altLang="zh-CN" dirty="0"/>
              <a:t>ROM</a:t>
            </a:r>
            <a:r>
              <a:rPr lang="zh-CN" altLang="en-US" dirty="0"/>
              <a:t>中，通常存有</a:t>
            </a:r>
            <a:r>
              <a:rPr lang="en-US" altLang="zh-CN" dirty="0"/>
              <a:t>96</a:t>
            </a:r>
            <a:r>
              <a:rPr lang="zh-CN" altLang="en-US" dirty="0"/>
              <a:t>种</a:t>
            </a:r>
            <a:r>
              <a:rPr lang="en-US" altLang="zh-CN" dirty="0"/>
              <a:t>ASCII</a:t>
            </a:r>
            <a:r>
              <a:rPr lang="zh-CN" altLang="en-US" dirty="0"/>
              <a:t>码及一些特殊字符的字形编码（有的打印机内也有汉字的点阵码，如</a:t>
            </a:r>
            <a:r>
              <a:rPr lang="en-US" altLang="zh-CN" dirty="0"/>
              <a:t>1Q-1600K</a:t>
            </a:r>
            <a:r>
              <a:rPr lang="zh-CN" altLang="en-US" dirty="0"/>
              <a:t>）。当缓冲区内的数据打印完成后，又一次开放打印机，接收主机送来的新打印数据，开始新的打印过程，以此循环，直到完成打印。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BDDBFEE-BC50-46CF-AB8F-D145B99B5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EC71654-96A5-4280-94F3-931C61A9F92C}" type="slidenum">
              <a:rPr lang="en-US" altLang="zh-CN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pPr rtl="0"/>
              <a:t>14</a:t>
            </a:fld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28" name="Rectangle 20">
            <a:extLst>
              <a:ext uri="{FF2B5EF4-FFF2-40B4-BE49-F238E27FC236}">
                <a16:creationId xmlns:a16="http://schemas.microsoft.com/office/drawing/2014/main" id="{D74C5E3F-8F0B-4622-9F51-EF7903B7A4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5576" y="228727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9" name="Rectangle 33">
            <a:extLst>
              <a:ext uri="{FF2B5EF4-FFF2-40B4-BE49-F238E27FC236}">
                <a16:creationId xmlns:a16="http://schemas.microsoft.com/office/drawing/2014/main" id="{ABABBB76-25DD-4D2C-85AF-490435C820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5576" y="274447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97603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03A9A18-93E0-4615-B7AA-B8C8FBB14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7" y="652940"/>
            <a:ext cx="4937211" cy="739991"/>
          </a:xfrm>
        </p:spPr>
        <p:txBody>
          <a:bodyPr rtlCol="0"/>
          <a:lstStyle/>
          <a:p>
            <a:r>
              <a:rPr lang="zh-CN" altLang="en-US" dirty="0"/>
              <a:t>位映像打印模式工作方式</a:t>
            </a:r>
            <a:br>
              <a:rPr lang="en-US" altLang="zh-CN" dirty="0"/>
            </a:br>
            <a:br>
              <a:rPr lang="zh-CN" altLang="en-US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</a:br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91B32C0-5E61-447F-9557-57AF415D6F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976" y="1165181"/>
            <a:ext cx="11042950" cy="2076454"/>
          </a:xfrm>
        </p:spPr>
        <p:txBody>
          <a:bodyPr rtlCol="0"/>
          <a:lstStyle/>
          <a:p>
            <a:pPr>
              <a:lnSpc>
                <a:spcPct val="100000"/>
              </a:lnSpc>
            </a:pPr>
            <a:r>
              <a:rPr lang="zh-CN" altLang="en-US" dirty="0"/>
              <a:t>在位映像打印模式工作方式下，计算机送出的打印数据就是控制打印针的出针、收针的数据，所以程序设计入员可以直接编写程序来控制每根打印针，从而打印出图形、表格和汉字。</a:t>
            </a:r>
            <a:endParaRPr lang="en-US" altLang="zh-CN" dirty="0"/>
          </a:p>
          <a:p>
            <a:pPr>
              <a:lnSpc>
                <a:spcPct val="100000"/>
              </a:lnSpc>
            </a:pP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BDDBFEE-BC50-46CF-AB8F-D145B99B5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EC71654-96A5-4280-94F3-931C61A9F92C}" type="slidenum">
              <a:rPr lang="en-US" altLang="zh-CN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pPr rtl="0"/>
              <a:t>15</a:t>
            </a:fld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28" name="Rectangle 20">
            <a:extLst>
              <a:ext uri="{FF2B5EF4-FFF2-40B4-BE49-F238E27FC236}">
                <a16:creationId xmlns:a16="http://schemas.microsoft.com/office/drawing/2014/main" id="{D74C5E3F-8F0B-4622-9F51-EF7903B7A4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5576" y="228727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9" name="Rectangle 33">
            <a:extLst>
              <a:ext uri="{FF2B5EF4-FFF2-40B4-BE49-F238E27FC236}">
                <a16:creationId xmlns:a16="http://schemas.microsoft.com/office/drawing/2014/main" id="{ABABBB76-25DD-4D2C-85AF-490435C820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5576" y="274447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42573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5F80814-6F2C-46F3-8807-6A2DBE14C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499595"/>
            <a:ext cx="7432308" cy="1325563"/>
          </a:xfrm>
        </p:spPr>
        <p:txBody>
          <a:bodyPr/>
          <a:lstStyle/>
          <a:p>
            <a:r>
              <a:rPr lang="zh-CN" altLang="en-US" b="0" dirty="0"/>
              <a:t>打印机执行打印的具体过程如下</a:t>
            </a:r>
            <a:endParaRPr lang="zh-CN" altLang="en-US" dirty="0"/>
          </a:p>
        </p:txBody>
      </p:sp>
      <p:graphicFrame>
        <p:nvGraphicFramePr>
          <p:cNvPr id="5" name="内容占位符 4">
            <a:extLst>
              <a:ext uri="{FF2B5EF4-FFF2-40B4-BE49-F238E27FC236}">
                <a16:creationId xmlns:a16="http://schemas.microsoft.com/office/drawing/2014/main" id="{6D281A8B-7FD8-43D0-A4A6-3063352F54B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7182922"/>
              </p:ext>
            </p:extLst>
          </p:nvPr>
        </p:nvGraphicFramePr>
        <p:xfrm>
          <a:off x="539749" y="1589650"/>
          <a:ext cx="11136313" cy="5268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DCDE065-6183-4AEE-838A-791FA4BCAD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71654-96A5-4280-94F3-931C61A9F92C}" type="slidenum">
              <a:rPr lang="en-US" altLang="zh-CN" smtClean="0"/>
              <a:pPr/>
              <a:t>16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780555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内容占位符 4">
            <a:extLst>
              <a:ext uri="{FF2B5EF4-FFF2-40B4-BE49-F238E27FC236}">
                <a16:creationId xmlns:a16="http://schemas.microsoft.com/office/drawing/2014/main" id="{6D281A8B-7FD8-43D0-A4A6-3063352F54B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0411376"/>
              </p:ext>
            </p:extLst>
          </p:nvPr>
        </p:nvGraphicFramePr>
        <p:xfrm>
          <a:off x="539749" y="478302"/>
          <a:ext cx="11009825" cy="61648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DCDE065-6183-4AEE-838A-791FA4BCAD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71654-96A5-4280-94F3-931C61A9F92C}" type="slidenum">
              <a:rPr lang="en-US" altLang="zh-CN" smtClean="0"/>
              <a:pPr/>
              <a:t>17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747798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>
            <a:extLst>
              <a:ext uri="{FF2B5EF4-FFF2-40B4-BE49-F238E27FC236}">
                <a16:creationId xmlns:a16="http://schemas.microsoft.com/office/drawing/2014/main" id="{95D612B9-68B9-4C9F-98FE-CEE07DB1F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7403" y="3257115"/>
            <a:ext cx="5011410" cy="921807"/>
          </a:xfrm>
        </p:spPr>
        <p:txBody>
          <a:bodyPr rtlCol="0"/>
          <a:lstStyle/>
          <a:p>
            <a:pPr rtl="0"/>
            <a:r>
              <a:rPr lang="zh-CN" altLang="en-US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谢谢</a:t>
            </a:r>
          </a:p>
        </p:txBody>
      </p:sp>
      <p:pic>
        <p:nvPicPr>
          <p:cNvPr id="13" name="图片占位符 12">
            <a:extLst>
              <a:ext uri="{FF2B5EF4-FFF2-40B4-BE49-F238E27FC236}">
                <a16:creationId xmlns:a16="http://schemas.microsoft.com/office/drawing/2014/main" id="{8AB92D1F-28A3-48F3-9E70-377A492A345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l="12500" r="125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24779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C64C2A7-EC84-4D8C-9CA2-F6AE46F51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zh-CN" altLang="en-US" dirty="0"/>
              <a:t>机电一体化基本概念</a:t>
            </a:r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6960426-AAA6-4126-93AF-30F7DEE010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5604" y="1459811"/>
            <a:ext cx="10531846" cy="3142185"/>
          </a:xfrm>
        </p:spPr>
        <p:txBody>
          <a:bodyPr rtlCol="0"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zh-CN" altLang="en-US" sz="2800" dirty="0"/>
              <a:t>机电一体化又称机械电子工程，是机械工程与自动化的一种，英语称为</a:t>
            </a:r>
            <a:r>
              <a:rPr lang="en-US" altLang="zh-CN" sz="2800" dirty="0"/>
              <a:t>Mechatronics</a:t>
            </a:r>
            <a:r>
              <a:rPr lang="zh-CN" altLang="en-US" sz="2800" dirty="0"/>
              <a:t>，它是由英文机械学</a:t>
            </a:r>
            <a:r>
              <a:rPr lang="en-US" altLang="zh-CN" sz="2800" dirty="0"/>
              <a:t>Mechanics</a:t>
            </a:r>
            <a:r>
              <a:rPr lang="zh-CN" altLang="en-US" sz="2800" dirty="0"/>
              <a:t>的前半部分与电子学</a:t>
            </a:r>
            <a:r>
              <a:rPr lang="en-US" altLang="zh-CN" sz="2800" dirty="0"/>
              <a:t>Electronics</a:t>
            </a:r>
            <a:r>
              <a:rPr lang="zh-CN" altLang="en-US" sz="2800" dirty="0"/>
              <a:t>的后半部分组合而成。</a:t>
            </a:r>
            <a:br>
              <a:rPr lang="zh-CN" altLang="en-US" sz="2800" dirty="0"/>
            </a:br>
            <a:br>
              <a:rPr lang="zh-CN" altLang="en-US" sz="2800" dirty="0"/>
            </a:br>
            <a:r>
              <a:rPr lang="zh-CN" altLang="en-US" sz="2800" dirty="0"/>
              <a:t>机电一体化技术是将机械技术、电工电子技术、微电子技术、信息技术、传感器技术、接口技术、信号变换技术等多种技术进行有机地结合，并综合应用到实际中去的综合技术，现代化的自动生产设备几乎可以说都是机电一体化的设备</a:t>
            </a:r>
            <a:r>
              <a:rPr lang="en-US" altLang="zh-CN" sz="2800" dirty="0">
                <a:solidFill>
                  <a:schemeClr val="tx1"/>
                </a:solidFill>
              </a:rPr>
              <a:t>·</a:t>
            </a:r>
            <a:endParaRPr lang="en-US" altLang="zh-CN" sz="280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66E959E-B23F-467A-9B6E-30F9EE969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EC71654-96A5-4280-94F3-931C61A9F92C}" type="slidenum">
              <a:rPr lang="en-US" altLang="zh-CN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pPr rtl="0"/>
              <a:t>2</a:t>
            </a:fld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9F1E2A4F-5C28-43E1-94E5-43413D2C1946}"/>
              </a:ext>
            </a:extLst>
          </p:cNvPr>
          <p:cNvSpPr txBox="1"/>
          <p:nvPr/>
        </p:nvSpPr>
        <p:spPr>
          <a:xfrm>
            <a:off x="831850" y="4939063"/>
            <a:ext cx="103132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2800" dirty="0">
                <a:solidFill>
                  <a:schemeClr val="bg1"/>
                </a:solidFill>
              </a:rPr>
              <a:t>典型机电一体化产品有数控机床，机器人，汽车电子化产品，</a:t>
            </a:r>
            <a:r>
              <a:rPr lang="en-US" altLang="zh-CN" sz="2800" dirty="0">
                <a:solidFill>
                  <a:schemeClr val="bg1"/>
                </a:solidFill>
              </a:rPr>
              <a:t>CAD/CAM</a:t>
            </a:r>
            <a:r>
              <a:rPr lang="zh-CN" altLang="en-US" sz="2800" dirty="0">
                <a:solidFill>
                  <a:schemeClr val="bg1"/>
                </a:solidFill>
              </a:rPr>
              <a:t>系统，电梯，打印机等。我组主要以针式打印机作为实例来介绍。</a:t>
            </a:r>
          </a:p>
        </p:txBody>
      </p:sp>
    </p:spTree>
    <p:extLst>
      <p:ext uri="{BB962C8B-B14F-4D97-AF65-F5344CB8AC3E}">
        <p14:creationId xmlns:p14="http://schemas.microsoft.com/office/powerpoint/2010/main" val="31875330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图示 7">
            <a:extLst>
              <a:ext uri="{FF2B5EF4-FFF2-40B4-BE49-F238E27FC236}">
                <a16:creationId xmlns:a16="http://schemas.microsoft.com/office/drawing/2014/main" id="{48519DF1-F4F7-4DA5-A90C-3E2C7BF4936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3689827"/>
              </p:ext>
            </p:extLst>
          </p:nvPr>
        </p:nvGraphicFramePr>
        <p:xfrm>
          <a:off x="-509666" y="-884420"/>
          <a:ext cx="15110086" cy="77424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52A9C73-06ED-419B-81B5-491CBFC223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8" y="1344361"/>
            <a:ext cx="4344820" cy="5014044"/>
          </a:xfrm>
        </p:spPr>
        <p:txBody>
          <a:bodyPr rtlCol="0"/>
          <a:lstStyle/>
          <a:p>
            <a:pPr marL="0" indent="0">
              <a:lnSpc>
                <a:spcPct val="100000"/>
              </a:lnSpc>
              <a:buNone/>
            </a:pPr>
            <a:r>
              <a:rPr lang="zh-CN" altLang="en-US" dirty="0"/>
              <a:t>     打印机是计算机的输出设备之一，用于将计算机处理结果打印在相关介质上。 打印机的种类很多，按打印元件对纸是否有击打动作，分击打式打印机与非击打式打印机。按打印字符结构，分全形字打印机和点阵字符打印机。按一行字在纸上形成的方式，分串式打印机与行式打印机。按所采用的技术，分柱形、球形、喷墨式、热敏、激光式、静电式、磁式、发光二极管式等打印机。</a:t>
            </a:r>
            <a:endParaRPr lang="zh-CN" altLang="en-US" sz="1800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B5C6BAC-F3F8-4AA0-B332-02F663571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EC71654-96A5-4280-94F3-931C61A9F92C}" type="slidenum">
              <a:rPr lang="en-US" altLang="zh-CN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pPr rtl="0"/>
              <a:t>3</a:t>
            </a:fld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E2C50832-0B36-43C5-98EC-4CD165D787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CN" altLang="en-US" sz="36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打印机</a:t>
            </a:r>
            <a:br>
              <a:rPr lang="zh-CN" altLang="en-US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</a:br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335613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B5C6BAC-F3F8-4AA0-B332-02F663571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EC71654-96A5-4280-94F3-931C61A9F92C}" type="slidenum">
              <a:rPr lang="en-US" altLang="zh-CN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pPr rtl="0"/>
              <a:t>4</a:t>
            </a:fld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E2C50832-0B36-43C5-98EC-4CD165D787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36717" y="499595"/>
            <a:ext cx="4937211" cy="1325563"/>
          </a:xfrm>
        </p:spPr>
        <p:txBody>
          <a:bodyPr rtlCol="0"/>
          <a:lstStyle/>
          <a:p>
            <a:pPr algn="ctr"/>
            <a:r>
              <a:rPr lang="zh-CN" altLang="en-US" sz="3600" dirty="0"/>
              <a:t>针式打印机</a:t>
            </a:r>
            <a:br>
              <a:rPr lang="zh-CN" altLang="en-US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</a:br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FA88B2DE-38B0-4707-97D9-A95D8E0519A7}"/>
              </a:ext>
            </a:extLst>
          </p:cNvPr>
          <p:cNvSpPr txBox="1"/>
          <p:nvPr/>
        </p:nvSpPr>
        <p:spPr>
          <a:xfrm>
            <a:off x="3505201" y="1825158"/>
            <a:ext cx="4796088" cy="20702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zh-CN" altLang="en-US" sz="2800" b="1" dirty="0"/>
              <a:t>打印机的内部结构</a:t>
            </a:r>
            <a:endParaRPr lang="en-US" altLang="zh-CN" sz="2800" b="1" dirty="0"/>
          </a:p>
          <a:p>
            <a:pPr marL="457200" indent="-4572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zh-CN" altLang="en-US" sz="2800" b="1" dirty="0"/>
              <a:t>打印机的运行原理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7434709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03A9A18-93E0-4615-B7AA-B8C8FBB14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7" y="652940"/>
            <a:ext cx="4937211" cy="739991"/>
          </a:xfrm>
        </p:spPr>
        <p:txBody>
          <a:bodyPr rtlCol="0"/>
          <a:lstStyle/>
          <a:p>
            <a:r>
              <a:rPr lang="zh-CN" altLang="en-US" dirty="0"/>
              <a:t>打印机的内部结构</a:t>
            </a:r>
            <a:br>
              <a:rPr lang="en-US" altLang="zh-CN" dirty="0"/>
            </a:br>
            <a:br>
              <a:rPr lang="zh-CN" altLang="en-US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</a:br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91B32C0-5E61-447F-9557-57AF415D6F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5206" y="954166"/>
            <a:ext cx="10532314" cy="1969477"/>
          </a:xfrm>
        </p:spPr>
        <p:txBody>
          <a:bodyPr rtlCol="0"/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2000" dirty="0"/>
              <a:t>针式打印机的种类繁多，形式各异，一般分为机械装置和电路装置两大部分。其中，机械装置主要包括打印头、传动系统、机架和外壳等四部分；电路装置主要由控制电路和电源电路组成，控制电路又包括驱动电路、接口电路、检测电路和主控电路等几部分。如图</a:t>
            </a:r>
            <a:r>
              <a:rPr lang="en-US" altLang="zh-CN" sz="2000" dirty="0"/>
              <a:t>1</a:t>
            </a:r>
            <a:r>
              <a:rPr lang="zh-CN" altLang="en-US" sz="2000" dirty="0"/>
              <a:t>所示为打印机组成结构方框图。</a:t>
            </a:r>
            <a:endParaRPr lang="zh-CN" altLang="en-US" sz="160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BDDBFEE-BC50-46CF-AB8F-D145B99B5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EC71654-96A5-4280-94F3-931C61A9F92C}" type="slidenum">
              <a:rPr lang="en-US" altLang="zh-CN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pPr rtl="0"/>
              <a:t>5</a:t>
            </a:fld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A7F5EA90-ADCE-433C-A0F0-6D09D6D7325C}"/>
              </a:ext>
            </a:extLst>
          </p:cNvPr>
          <p:cNvSpPr txBox="1"/>
          <p:nvPr/>
        </p:nvSpPr>
        <p:spPr>
          <a:xfrm>
            <a:off x="1744575" y="5227725"/>
            <a:ext cx="11026071" cy="26433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9" name="文本框 2">
            <a:extLst>
              <a:ext uri="{FF2B5EF4-FFF2-40B4-BE49-F238E27FC236}">
                <a16:creationId xmlns:a16="http://schemas.microsoft.com/office/drawing/2014/main" id="{85534C90-6879-4181-86DF-ACFE3CA8D5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6370" y="2972787"/>
            <a:ext cx="6229985" cy="1664335"/>
          </a:xfrm>
          <a:prstGeom prst="rect">
            <a:avLst/>
          </a:prstGeom>
          <a:solidFill>
            <a:srgbClr val="FFFFFF"/>
          </a:solidFill>
          <a:ln w="19050">
            <a:solidFill>
              <a:schemeClr val="tx1"/>
            </a:solidFill>
            <a:prstDash val="sysDash"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spcAft>
                <a:spcPts val="0"/>
              </a:spcAft>
            </a:pPr>
            <a:r>
              <a:rPr lang="en-US" sz="1050" kern="10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sz="1050" kern="10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文本框 2">
            <a:extLst>
              <a:ext uri="{FF2B5EF4-FFF2-40B4-BE49-F238E27FC236}">
                <a16:creationId xmlns:a16="http://schemas.microsoft.com/office/drawing/2014/main" id="{AB2B8023-ADFD-4A7C-B82B-5CA158C90D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63898" y="4686989"/>
            <a:ext cx="5055870" cy="1847850"/>
          </a:xfrm>
          <a:prstGeom prst="rect">
            <a:avLst/>
          </a:prstGeom>
          <a:solidFill>
            <a:srgbClr val="FFFFFF"/>
          </a:solidFill>
          <a:ln w="19050">
            <a:solidFill>
              <a:schemeClr val="tx1"/>
            </a:solidFill>
            <a:prstDash val="sysDash"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spcAft>
                <a:spcPts val="0"/>
              </a:spcAft>
            </a:pPr>
            <a:r>
              <a:rPr lang="en-US" sz="1050" kern="10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sz="1050" kern="10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矩形: 圆角 5">
            <a:extLst>
              <a:ext uri="{FF2B5EF4-FFF2-40B4-BE49-F238E27FC236}">
                <a16:creationId xmlns:a16="http://schemas.microsoft.com/office/drawing/2014/main" id="{9BF94392-C40F-4E40-8384-58BB35F247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4586" y="4833990"/>
            <a:ext cx="803275" cy="1335088"/>
          </a:xfrm>
          <a:prstGeom prst="roundRect">
            <a:avLst>
              <a:gd name="adj" fmla="val 16667"/>
            </a:avLst>
          </a:prstGeom>
          <a:solidFill>
            <a:srgbClr val="4472C4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计算机</a:t>
            </a:r>
            <a:endParaRPr kumimoji="0" lang="zh-CN" altLang="zh-C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矩形: 圆角 6">
            <a:extLst>
              <a:ext uri="{FF2B5EF4-FFF2-40B4-BE49-F238E27FC236}">
                <a16:creationId xmlns:a16="http://schemas.microsoft.com/office/drawing/2014/main" id="{2B9D2522-D2B9-4357-8633-36B8D47E0D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66178" y="3235844"/>
            <a:ext cx="1314450" cy="790575"/>
          </a:xfrm>
          <a:prstGeom prst="roundRect">
            <a:avLst>
              <a:gd name="adj" fmla="val 16667"/>
            </a:avLst>
          </a:prstGeom>
          <a:solidFill>
            <a:srgbClr val="4472C4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打印头</a:t>
            </a:r>
            <a:endParaRPr kumimoji="0" lang="zh-CN" altLang="zh-C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矩形: 圆角 7">
            <a:extLst>
              <a:ext uri="{FF2B5EF4-FFF2-40B4-BE49-F238E27FC236}">
                <a16:creationId xmlns:a16="http://schemas.microsoft.com/office/drawing/2014/main" id="{4AEB88D2-A392-49F5-930E-29F73FD31E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33652" y="3235844"/>
            <a:ext cx="1314450" cy="790575"/>
          </a:xfrm>
          <a:prstGeom prst="roundRect">
            <a:avLst>
              <a:gd name="adj" fmla="val 16667"/>
            </a:avLst>
          </a:prstGeom>
          <a:solidFill>
            <a:srgbClr val="4472C4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传输系统</a:t>
            </a:r>
            <a:endParaRPr kumimoji="0" lang="zh-CN" altLang="zh-CN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矩形: 圆角 8">
            <a:extLst>
              <a:ext uri="{FF2B5EF4-FFF2-40B4-BE49-F238E27FC236}">
                <a16:creationId xmlns:a16="http://schemas.microsoft.com/office/drawing/2014/main" id="{92F92485-EC9D-4B7F-919D-86FAB82D5E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53137" y="3224869"/>
            <a:ext cx="1314450" cy="790575"/>
          </a:xfrm>
          <a:prstGeom prst="roundRect">
            <a:avLst>
              <a:gd name="adj" fmla="val 16667"/>
            </a:avLst>
          </a:prstGeom>
          <a:solidFill>
            <a:srgbClr val="4472C4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机架和外壳</a:t>
            </a:r>
            <a:endParaRPr kumimoji="0" lang="zh-CN" altLang="zh-CN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矩形: 圆角 10">
            <a:extLst>
              <a:ext uri="{FF2B5EF4-FFF2-40B4-BE49-F238E27FC236}">
                <a16:creationId xmlns:a16="http://schemas.microsoft.com/office/drawing/2014/main" id="{ABFAFA37-7487-46D4-AC6E-3061FBD621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13193" y="4864203"/>
            <a:ext cx="1557338" cy="573088"/>
          </a:xfrm>
          <a:prstGeom prst="roundRect">
            <a:avLst>
              <a:gd name="adj" fmla="val 16667"/>
            </a:avLst>
          </a:prstGeom>
          <a:solidFill>
            <a:srgbClr val="4472C4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打印机状态检测电路</a:t>
            </a:r>
            <a:endParaRPr kumimoji="0" lang="zh-CN" altLang="zh-CN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矩形: 圆角 11">
            <a:extLst>
              <a:ext uri="{FF2B5EF4-FFF2-40B4-BE49-F238E27FC236}">
                <a16:creationId xmlns:a16="http://schemas.microsoft.com/office/drawing/2014/main" id="{8B517075-9B0F-42D4-BF94-5E561D2E71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33652" y="4833990"/>
            <a:ext cx="1495425" cy="1416050"/>
          </a:xfrm>
          <a:prstGeom prst="roundRect">
            <a:avLst>
              <a:gd name="adj" fmla="val 16667"/>
            </a:avLst>
          </a:prstGeom>
          <a:solidFill>
            <a:srgbClr val="4472C4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驱动电路</a:t>
            </a:r>
            <a:endParaRPr kumimoji="0" lang="zh-CN" altLang="zh-CN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控制电路</a:t>
            </a:r>
            <a:endParaRPr kumimoji="0" lang="zh-CN" altLang="zh-CN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操作面板</a:t>
            </a:r>
            <a:endParaRPr kumimoji="0" lang="zh-CN" altLang="zh-CN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矩形: 圆角 12">
            <a:extLst>
              <a:ext uri="{FF2B5EF4-FFF2-40B4-BE49-F238E27FC236}">
                <a16:creationId xmlns:a16="http://schemas.microsoft.com/office/drawing/2014/main" id="{E665350C-E857-443F-A735-C45CD77422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5099" y="4819606"/>
            <a:ext cx="712788" cy="1327150"/>
          </a:xfrm>
          <a:prstGeom prst="roundRect">
            <a:avLst>
              <a:gd name="adj" fmla="val 16667"/>
            </a:avLst>
          </a:prstGeom>
          <a:solidFill>
            <a:srgbClr val="4472C4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接口</a:t>
            </a:r>
            <a:endParaRPr kumimoji="0" lang="zh-CN" altLang="zh-C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矩形: 圆角 14">
            <a:extLst>
              <a:ext uri="{FF2B5EF4-FFF2-40B4-BE49-F238E27FC236}">
                <a16:creationId xmlns:a16="http://schemas.microsoft.com/office/drawing/2014/main" id="{55F0661F-6EF7-47FC-91D6-B7FDC5E631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23599" y="5684744"/>
            <a:ext cx="1557337" cy="573088"/>
          </a:xfrm>
          <a:prstGeom prst="roundRect">
            <a:avLst>
              <a:gd name="adj" fmla="val 16667"/>
            </a:avLst>
          </a:prstGeom>
          <a:solidFill>
            <a:srgbClr val="4472C4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DIF</a:t>
            </a:r>
            <a:r>
              <a:rPr kumimoji="0" lang="zh-CN" alt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开关</a:t>
            </a:r>
            <a:endParaRPr kumimoji="0" lang="zh-CN" altLang="en-US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9" name="直接箭头连接符 18">
            <a:extLst>
              <a:ext uri="{FF2B5EF4-FFF2-40B4-BE49-F238E27FC236}">
                <a16:creationId xmlns:a16="http://schemas.microsoft.com/office/drawing/2014/main" id="{92B1EE04-B93F-4E4D-8292-99D5A0C20ABB}"/>
              </a:ext>
            </a:extLst>
          </p:cNvPr>
          <p:cNvCxnSpPr/>
          <p:nvPr/>
        </p:nvCxnSpPr>
        <p:spPr>
          <a:xfrm flipH="1" flipV="1">
            <a:off x="5827318" y="4013254"/>
            <a:ext cx="0" cy="83502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连接符: 肘形 19">
            <a:extLst>
              <a:ext uri="{FF2B5EF4-FFF2-40B4-BE49-F238E27FC236}">
                <a16:creationId xmlns:a16="http://schemas.microsoft.com/office/drawing/2014/main" id="{4FD64A6E-D598-49EF-A8B5-2D5139554B9F}"/>
              </a:ext>
            </a:extLst>
          </p:cNvPr>
          <p:cNvCxnSpPr/>
          <p:nvPr/>
        </p:nvCxnSpPr>
        <p:spPr>
          <a:xfrm rot="5400000" flipH="1">
            <a:off x="4490960" y="3657972"/>
            <a:ext cx="897255" cy="1524000"/>
          </a:xfrm>
          <a:prstGeom prst="bentConnector3">
            <a:avLst>
              <a:gd name="adj1" fmla="val 48440"/>
            </a:avLst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连接符: 肘形 20">
            <a:extLst>
              <a:ext uri="{FF2B5EF4-FFF2-40B4-BE49-F238E27FC236}">
                <a16:creationId xmlns:a16="http://schemas.microsoft.com/office/drawing/2014/main" id="{58499B08-CB51-4687-8176-999472956C3E}"/>
              </a:ext>
            </a:extLst>
          </p:cNvPr>
          <p:cNvCxnSpPr>
            <a:cxnSpLocks/>
          </p:cNvCxnSpPr>
          <p:nvPr/>
        </p:nvCxnSpPr>
        <p:spPr>
          <a:xfrm rot="16200000">
            <a:off x="6365798" y="3653209"/>
            <a:ext cx="804545" cy="1600835"/>
          </a:xfrm>
          <a:prstGeom prst="bentConnector3">
            <a:avLst>
              <a:gd name="adj1" fmla="val 51627"/>
            </a:avLst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矩形: 圆角 30">
            <a:extLst>
              <a:ext uri="{FF2B5EF4-FFF2-40B4-BE49-F238E27FC236}">
                <a16:creationId xmlns:a16="http://schemas.microsoft.com/office/drawing/2014/main" id="{141BE8ED-4F3B-4CC5-9FDA-970E736AEE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0880" y="2771083"/>
            <a:ext cx="1412875" cy="3206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A8B7DF"/>
              </a:gs>
              <a:gs pos="50000">
                <a:srgbClr val="9AABD9"/>
              </a:gs>
              <a:gs pos="100000">
                <a:srgbClr val="879ED7"/>
              </a:gs>
            </a:gsLst>
            <a:lin ang="5400000"/>
          </a:gradFill>
          <a:ln w="6350">
            <a:solidFill>
              <a:srgbClr val="4472C4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打印机机械部分</a:t>
            </a:r>
            <a:endParaRPr kumimoji="0" lang="zh-CN" altLang="zh-C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矩形: 圆角 31">
            <a:extLst>
              <a:ext uri="{FF2B5EF4-FFF2-40B4-BE49-F238E27FC236}">
                <a16:creationId xmlns:a16="http://schemas.microsoft.com/office/drawing/2014/main" id="{38F7D1F9-DF9E-4CE7-A5ED-114FB5BE5F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4926" y="6400217"/>
            <a:ext cx="1412875" cy="3206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A8B7DF"/>
              </a:gs>
              <a:gs pos="50000">
                <a:srgbClr val="9AABD9"/>
              </a:gs>
              <a:gs pos="100000">
                <a:srgbClr val="879ED7"/>
              </a:gs>
            </a:gsLst>
            <a:lin ang="5400000"/>
          </a:gradFill>
          <a:ln w="6350">
            <a:solidFill>
              <a:srgbClr val="4472C4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打印机电路部分</a:t>
            </a:r>
            <a:endParaRPr kumimoji="0" lang="zh-CN" altLang="zh-C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箭头: 左右 23">
            <a:extLst>
              <a:ext uri="{FF2B5EF4-FFF2-40B4-BE49-F238E27FC236}">
                <a16:creationId xmlns:a16="http://schemas.microsoft.com/office/drawing/2014/main" id="{B93A6852-0287-40EF-A5E6-EBEA3CD143C7}"/>
              </a:ext>
            </a:extLst>
          </p:cNvPr>
          <p:cNvSpPr/>
          <p:nvPr/>
        </p:nvSpPr>
        <p:spPr>
          <a:xfrm>
            <a:off x="3548133" y="5389054"/>
            <a:ext cx="476885" cy="20701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25" name="箭头: 左右 24">
            <a:extLst>
              <a:ext uri="{FF2B5EF4-FFF2-40B4-BE49-F238E27FC236}">
                <a16:creationId xmlns:a16="http://schemas.microsoft.com/office/drawing/2014/main" id="{2D483FD5-CC39-41FA-96A1-0C40F4FD6AC4}"/>
              </a:ext>
            </a:extLst>
          </p:cNvPr>
          <p:cNvSpPr/>
          <p:nvPr/>
        </p:nvSpPr>
        <p:spPr>
          <a:xfrm>
            <a:off x="4738293" y="5386124"/>
            <a:ext cx="409575" cy="20701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26" name="箭头: 左 25">
            <a:extLst>
              <a:ext uri="{FF2B5EF4-FFF2-40B4-BE49-F238E27FC236}">
                <a16:creationId xmlns:a16="http://schemas.microsoft.com/office/drawing/2014/main" id="{EC17386A-5779-44A8-86A0-C087F3AC1915}"/>
              </a:ext>
            </a:extLst>
          </p:cNvPr>
          <p:cNvSpPr/>
          <p:nvPr/>
        </p:nvSpPr>
        <p:spPr>
          <a:xfrm>
            <a:off x="6629323" y="5091484"/>
            <a:ext cx="473710" cy="20256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27" name="箭头: 左 26">
            <a:extLst>
              <a:ext uri="{FF2B5EF4-FFF2-40B4-BE49-F238E27FC236}">
                <a16:creationId xmlns:a16="http://schemas.microsoft.com/office/drawing/2014/main" id="{CF737C56-F8E7-4852-92B8-EC12A5846F59}"/>
              </a:ext>
            </a:extLst>
          </p:cNvPr>
          <p:cNvSpPr/>
          <p:nvPr/>
        </p:nvSpPr>
        <p:spPr>
          <a:xfrm>
            <a:off x="6639483" y="5850309"/>
            <a:ext cx="473710" cy="20256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28" name="Rectangle 20">
            <a:extLst>
              <a:ext uri="{FF2B5EF4-FFF2-40B4-BE49-F238E27FC236}">
                <a16:creationId xmlns:a16="http://schemas.microsoft.com/office/drawing/2014/main" id="{D74C5E3F-8F0B-4622-9F51-EF7903B7A4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5576" y="228727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9" name="Rectangle 33">
            <a:extLst>
              <a:ext uri="{FF2B5EF4-FFF2-40B4-BE49-F238E27FC236}">
                <a16:creationId xmlns:a16="http://schemas.microsoft.com/office/drawing/2014/main" id="{ABABBB76-25DD-4D2C-85AF-490435C820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5576" y="274447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17301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03A9A18-93E0-4615-B7AA-B8C8FBB14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6539" y="662068"/>
            <a:ext cx="4937211" cy="739991"/>
          </a:xfrm>
        </p:spPr>
        <p:txBody>
          <a:bodyPr rtlCol="0"/>
          <a:lstStyle/>
          <a:p>
            <a:r>
              <a:rPr lang="zh-CN" altLang="en-US" dirty="0"/>
              <a:t>打印机的机械结构</a:t>
            </a:r>
            <a:br>
              <a:rPr lang="en-US" altLang="zh-CN" dirty="0"/>
            </a:br>
            <a:br>
              <a:rPr lang="zh-CN" altLang="en-US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</a:br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91B32C0-5E61-447F-9557-57AF415D6F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5206" y="954167"/>
            <a:ext cx="10532314" cy="895784"/>
          </a:xfrm>
        </p:spPr>
        <p:txBody>
          <a:bodyPr rtlCol="0"/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dirty="0"/>
              <a:t>针式打印机机械装置主要包括打印头、传动系统、机架和外壳等几部分。</a:t>
            </a:r>
            <a:endParaRPr lang="zh-CN" altLang="en-US" sz="160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BDDBFEE-BC50-46CF-AB8F-D145B99B5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EC71654-96A5-4280-94F3-931C61A9F92C}" type="slidenum">
              <a:rPr lang="en-US" altLang="zh-CN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pPr rtl="0"/>
              <a:t>6</a:t>
            </a:fld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28" name="Rectangle 20">
            <a:extLst>
              <a:ext uri="{FF2B5EF4-FFF2-40B4-BE49-F238E27FC236}">
                <a16:creationId xmlns:a16="http://schemas.microsoft.com/office/drawing/2014/main" id="{D74C5E3F-8F0B-4622-9F51-EF7903B7A4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5576" y="228727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9" name="Rectangle 33">
            <a:extLst>
              <a:ext uri="{FF2B5EF4-FFF2-40B4-BE49-F238E27FC236}">
                <a16:creationId xmlns:a16="http://schemas.microsoft.com/office/drawing/2014/main" id="{ABABBB76-25DD-4D2C-85AF-490435C820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5576" y="274447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79E291E8-C896-44D0-BD14-003B037CFC08}"/>
              </a:ext>
            </a:extLst>
          </p:cNvPr>
          <p:cNvSpPr txBox="1"/>
          <p:nvPr/>
        </p:nvSpPr>
        <p:spPr>
          <a:xfrm>
            <a:off x="515937" y="1920345"/>
            <a:ext cx="88523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400" b="1" dirty="0"/>
              <a:t>打印头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68D3CE71-3B8B-4D15-BA2D-8F74FAF8B835}"/>
              </a:ext>
            </a:extLst>
          </p:cNvPr>
          <p:cNvSpPr txBox="1"/>
          <p:nvPr/>
        </p:nvSpPr>
        <p:spPr>
          <a:xfrm>
            <a:off x="615206" y="2515870"/>
            <a:ext cx="98370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打印头是打印机的关键部件之一，在打印头中有许多打印针，它是决定打印质量和打印速度的基本部件。一般，针数越多，打印机的打印品质越高，打印速度也越快</a:t>
            </a:r>
            <a:r>
              <a:rPr lang="zh-CN" altLang="en-US" dirty="0"/>
              <a:t>。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3C0790D7-34D4-4317-A8A7-4823FA3BB97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11462"/>
          <a:stretch/>
        </p:blipFill>
        <p:spPr bwMode="auto">
          <a:xfrm>
            <a:off x="5453148" y="3357616"/>
            <a:ext cx="5308637" cy="3285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54297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BDDBFEE-BC50-46CF-AB8F-D145B99B5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EC71654-96A5-4280-94F3-931C61A9F92C}" type="slidenum">
              <a:rPr lang="en-US" altLang="zh-CN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pPr rtl="0"/>
              <a:t>7</a:t>
            </a:fld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28" name="Rectangle 20">
            <a:extLst>
              <a:ext uri="{FF2B5EF4-FFF2-40B4-BE49-F238E27FC236}">
                <a16:creationId xmlns:a16="http://schemas.microsoft.com/office/drawing/2014/main" id="{D74C5E3F-8F0B-4622-9F51-EF7903B7A4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5576" y="228727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9" name="Rectangle 33">
            <a:extLst>
              <a:ext uri="{FF2B5EF4-FFF2-40B4-BE49-F238E27FC236}">
                <a16:creationId xmlns:a16="http://schemas.microsoft.com/office/drawing/2014/main" id="{ABABBB76-25DD-4D2C-85AF-490435C820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5576" y="274447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68D3CE71-3B8B-4D15-BA2D-8F74FAF8B835}"/>
              </a:ext>
            </a:extLst>
          </p:cNvPr>
          <p:cNvSpPr txBox="1"/>
          <p:nvPr/>
        </p:nvSpPr>
        <p:spPr>
          <a:xfrm>
            <a:off x="515938" y="2249161"/>
            <a:ext cx="983708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 dirty="0"/>
              <a:t>字车传动机构</a:t>
            </a:r>
            <a:endParaRPr lang="en-US" altLang="zh-CN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2400" dirty="0"/>
          </a:p>
          <a:p>
            <a:r>
              <a:rPr lang="zh-CN" altLang="en-US" sz="2000" dirty="0"/>
              <a:t>    字车传动机构是以字车电机为动力，通过传动机构带动字车沿导轨做左右往复的直线运动的机构。字车传动机构主要由直流伺服电机、装有打印头和色带盒的字车、导轨、导向轮及齿型皮带等几部分组成。</a:t>
            </a:r>
          </a:p>
        </p:txBody>
      </p:sp>
      <p:sp>
        <p:nvSpPr>
          <p:cNvPr id="10" name="标题 9">
            <a:extLst>
              <a:ext uri="{FF2B5EF4-FFF2-40B4-BE49-F238E27FC236}">
                <a16:creationId xmlns:a16="http://schemas.microsoft.com/office/drawing/2014/main" id="{F6D3AF90-8455-4F74-BCAD-BB880B0C74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499595"/>
            <a:ext cx="4548431" cy="94146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800" dirty="0"/>
              <a:t>传输系统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EB2C537A-39B4-46AF-BFF9-83893B02BBC5}"/>
              </a:ext>
            </a:extLst>
          </p:cNvPr>
          <p:cNvSpPr txBox="1"/>
          <p:nvPr/>
        </p:nvSpPr>
        <p:spPr>
          <a:xfrm>
            <a:off x="671476" y="1446894"/>
            <a:ext cx="9724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/>
              <a:t>传输系统主要由字车传动机构、输纸机构和色带传动机构等构成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477E8825-E71F-49AD-94EC-A7174D7F89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000" b="13853"/>
          <a:stretch/>
        </p:blipFill>
        <p:spPr bwMode="auto">
          <a:xfrm>
            <a:off x="6095999" y="3731676"/>
            <a:ext cx="5383237" cy="2965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0909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BDDBFEE-BC50-46CF-AB8F-D145B99B5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EC71654-96A5-4280-94F3-931C61A9F92C}" type="slidenum">
              <a:rPr lang="en-US" altLang="zh-CN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pPr rtl="0"/>
              <a:t>8</a:t>
            </a:fld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28" name="Rectangle 20">
            <a:extLst>
              <a:ext uri="{FF2B5EF4-FFF2-40B4-BE49-F238E27FC236}">
                <a16:creationId xmlns:a16="http://schemas.microsoft.com/office/drawing/2014/main" id="{D74C5E3F-8F0B-4622-9F51-EF7903B7A4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5576" y="228727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9" name="Rectangle 33">
            <a:extLst>
              <a:ext uri="{FF2B5EF4-FFF2-40B4-BE49-F238E27FC236}">
                <a16:creationId xmlns:a16="http://schemas.microsoft.com/office/drawing/2014/main" id="{ABABBB76-25DD-4D2C-85AF-490435C820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5576" y="274447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68D3CE71-3B8B-4D15-BA2D-8F74FAF8B835}"/>
              </a:ext>
            </a:extLst>
          </p:cNvPr>
          <p:cNvSpPr txBox="1"/>
          <p:nvPr/>
        </p:nvSpPr>
        <p:spPr>
          <a:xfrm>
            <a:off x="445599" y="555315"/>
            <a:ext cx="1055533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800" dirty="0"/>
              <a:t>输纸机构</a:t>
            </a:r>
            <a:endParaRPr lang="en-US" altLang="zh-CN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2400" dirty="0"/>
          </a:p>
          <a:p>
            <a:r>
              <a:rPr lang="zh-CN" altLang="en-US" sz="2000" dirty="0"/>
              <a:t>   </a:t>
            </a:r>
            <a:r>
              <a:rPr lang="zh-CN" altLang="en-US" sz="2400" dirty="0"/>
              <a:t>输纸机构是使打印纸自动换行的机构，它以输纸步进电机为动力，通过输纸机构使打印纸按照规定的节拍向前或向后移动。</a:t>
            </a:r>
            <a:endParaRPr lang="zh-CN" altLang="en-US" sz="2000" dirty="0"/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B6582355-EAD8-4FAD-8FE8-B12B8C6C7A8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2" b="7861"/>
          <a:stretch/>
        </p:blipFill>
        <p:spPr bwMode="auto">
          <a:xfrm>
            <a:off x="4933070" y="2512353"/>
            <a:ext cx="6067865" cy="4214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84999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BDDBFEE-BC50-46CF-AB8F-D145B99B5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EC71654-96A5-4280-94F3-931C61A9F92C}" type="slidenum">
              <a:rPr lang="en-US" altLang="zh-CN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pPr rtl="0"/>
              <a:t>9</a:t>
            </a:fld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28" name="Rectangle 20">
            <a:extLst>
              <a:ext uri="{FF2B5EF4-FFF2-40B4-BE49-F238E27FC236}">
                <a16:creationId xmlns:a16="http://schemas.microsoft.com/office/drawing/2014/main" id="{D74C5E3F-8F0B-4622-9F51-EF7903B7A4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5576" y="228727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9" name="Rectangle 33">
            <a:extLst>
              <a:ext uri="{FF2B5EF4-FFF2-40B4-BE49-F238E27FC236}">
                <a16:creationId xmlns:a16="http://schemas.microsoft.com/office/drawing/2014/main" id="{ABABBB76-25DD-4D2C-85AF-490435C820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5576" y="274447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68D3CE71-3B8B-4D15-BA2D-8F74FAF8B835}"/>
              </a:ext>
            </a:extLst>
          </p:cNvPr>
          <p:cNvSpPr txBox="1"/>
          <p:nvPr/>
        </p:nvSpPr>
        <p:spPr>
          <a:xfrm>
            <a:off x="445599" y="555315"/>
            <a:ext cx="10688174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800" dirty="0"/>
              <a:t>色带传动机构</a:t>
            </a:r>
            <a:endParaRPr lang="en-US" altLang="zh-CN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2400" dirty="0"/>
          </a:p>
          <a:p>
            <a:r>
              <a:rPr lang="zh-CN" altLang="en-US" sz="2400" dirty="0"/>
              <a:t>色带传动机构是驱动环形色带做单向步进循环移动的机构。色带常用涂有黑色或蓝色油墨的带状尼龙或薄膜制成，它的作用同复写纸一样，当打印针撞击色带时，通过色带的复印作用，在纸上印出字符或图形。</a:t>
            </a:r>
            <a:endParaRPr lang="zh-CN" altLang="en-US" sz="2800" dirty="0"/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CAF0EEBB-3667-45DF-A4E5-20916500868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236" b="9801"/>
          <a:stretch/>
        </p:blipFill>
        <p:spPr bwMode="auto">
          <a:xfrm>
            <a:off x="5869378" y="2555863"/>
            <a:ext cx="5264395" cy="4355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21883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Contoso v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C567A"/>
      </a:accent1>
      <a:accent2>
        <a:srgbClr val="0072C7"/>
      </a:accent2>
      <a:accent3>
        <a:srgbClr val="0D1D51"/>
      </a:accent3>
      <a:accent4>
        <a:srgbClr val="666666"/>
      </a:accent4>
      <a:accent5>
        <a:srgbClr val="3C76A6"/>
      </a:accent5>
      <a:accent6>
        <a:srgbClr val="1E44BC"/>
      </a:accent6>
      <a:hlink>
        <a:srgbClr val="0563C1"/>
      </a:hlink>
      <a:folHlink>
        <a:srgbClr val="954F72"/>
      </a:folHlink>
    </a:clrScheme>
    <a:fontScheme name="Contoso v1">
      <a:majorFont>
        <a:latin typeface="Corbel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30740278_TF34076243" id="{3293E346-45B6-4355-919F-AF1B903AA00C}" vid="{AE4C7E93-8503-4024-928C-CEA6F872C782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0" ma:contentTypeDescription="Create a new document." ma:contentTypeScope="" ma:versionID="e39e7e9e36de66d473ce04bb4ab2dbb8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19dc5994665da46609c24125788630d8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519797F-2510-4681-A59B-FCD8F3733FE0}">
  <ds:schemaRefs>
    <ds:schemaRef ds:uri="http://purl.org/dc/elements/1.1/"/>
    <ds:schemaRef ds:uri="http://schemas.microsoft.com/office/infopath/2007/PartnerControls"/>
    <ds:schemaRef ds:uri="http://purl.org/dc/terms/"/>
    <ds:schemaRef ds:uri="16c05727-aa75-4e4a-9b5f-8a80a1165891"/>
    <ds:schemaRef ds:uri="http://schemas.openxmlformats.org/package/2006/metadata/core-properties"/>
    <ds:schemaRef ds:uri="http://schemas.microsoft.com/office/2006/documentManagement/types"/>
    <ds:schemaRef ds:uri="71af3243-3dd4-4a8d-8c0d-dd76da1f02a5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1FF4E1AF-DB5E-4764-961C-6F82B33E9E6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4C31332-3081-4BD9-AD6F-078B4521F35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蓝球演示文稿</Template>
  <TotalTime>0</TotalTime>
  <Words>1479</Words>
  <Application>Microsoft Office PowerPoint</Application>
  <PresentationFormat>宽屏</PresentationFormat>
  <Paragraphs>105</Paragraphs>
  <Slides>18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3" baseType="lpstr">
      <vt:lpstr>Microsoft YaHei UI</vt:lpstr>
      <vt:lpstr>等线</vt:lpstr>
      <vt:lpstr>Arial</vt:lpstr>
      <vt:lpstr>Calibri</vt:lpstr>
      <vt:lpstr>Office 主题</vt:lpstr>
      <vt:lpstr>机电一体化产品</vt:lpstr>
      <vt:lpstr>机电一体化基本概念</vt:lpstr>
      <vt:lpstr>打印机 </vt:lpstr>
      <vt:lpstr>针式打印机 </vt:lpstr>
      <vt:lpstr>打印机的内部结构  </vt:lpstr>
      <vt:lpstr>打印机的机械结构  </vt:lpstr>
      <vt:lpstr>传输系统</vt:lpstr>
      <vt:lpstr>PowerPoint 演示文稿</vt:lpstr>
      <vt:lpstr>PowerPoint 演示文稿</vt:lpstr>
      <vt:lpstr>PowerPoint 演示文稿</vt:lpstr>
      <vt:lpstr>针式打印机电源电路  </vt:lpstr>
      <vt:lpstr>针式打印机控制电路  </vt:lpstr>
      <vt:lpstr>针式打印机的工作原理  </vt:lpstr>
      <vt:lpstr>文本模式工作方式  </vt:lpstr>
      <vt:lpstr>位映像打印模式工作方式  </vt:lpstr>
      <vt:lpstr>打印机执行打印的具体过程如下</vt:lpstr>
      <vt:lpstr>PowerPoint 演示文稿</vt:lpstr>
      <vt:lpstr>谢谢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2019-10-10T01:23:35Z</dcterms:created>
  <dcterms:modified xsi:type="dcterms:W3CDTF">2019-10-10T03:21:20Z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