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6190456" cy="1584176"/>
          </a:xfrm>
        </p:spPr>
        <p:txBody>
          <a:bodyPr>
            <a:normAutofit/>
          </a:bodyPr>
          <a:lstStyle/>
          <a:p>
            <a:r>
              <a:rPr lang="zh-CN" altLang="en-US" sz="6600" dirty="0" smtClean="0"/>
              <a:t>数控</a:t>
            </a:r>
            <a:r>
              <a:rPr lang="zh-CN" altLang="en-US" sz="6600" dirty="0" smtClean="0"/>
              <a:t>铣床</a:t>
            </a:r>
            <a:endParaRPr lang="zh-CN" altLang="en-US" sz="6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44008" y="6021288"/>
            <a:ext cx="4248472" cy="648072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——</a:t>
            </a:r>
            <a:r>
              <a:rPr lang="zh-CN" altLang="en-US" sz="2800" dirty="0" smtClean="0"/>
              <a:t>机电一体化产品</a:t>
            </a:r>
            <a:endParaRPr lang="zh-CN" altLang="en-US" sz="2800" dirty="0"/>
          </a:p>
        </p:txBody>
      </p:sp>
      <p:pic>
        <p:nvPicPr>
          <p:cNvPr id="1026" name="Picture 2" descr="https://timgsa.baidu.com/timg?image&amp;quality=80&amp;size=b9999_10000&amp;sec=1537419746013&amp;di=0be295c5a2e258070d81f6f5f7da8cf8&amp;imgtype=jpg&amp;src=http%3A%2F%2Fimg4.imgtn.bdimg.com%2Fit%2Fu%3D1943469799%2C2553703339%26fm%3D214%26gp%3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154" y="1988840"/>
            <a:ext cx="4066462" cy="398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544522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机械</a:t>
            </a:r>
            <a:r>
              <a:rPr lang="en-US" altLang="zh-CN" dirty="0" smtClean="0"/>
              <a:t>14-2</a:t>
            </a:r>
            <a:r>
              <a:rPr lang="zh-CN" altLang="en-US" dirty="0" smtClean="0"/>
              <a:t>第三组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201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 smtClean="0"/>
              <a:t>数控铣床概述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 smtClean="0"/>
              <a:t>数控铣床是用数字化信息对机床的运动及其加工过程进行控制的、装备了数控系统的机床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r>
              <a:rPr lang="zh-CN" altLang="en-US" sz="2400" dirty="0" smtClean="0"/>
              <a:t>计算机数控系统是采用计算机控制加工功能，实现数字控制，并通过接口与外围设备连接。</a:t>
            </a:r>
            <a:endParaRPr lang="en-US" altLang="zh-CN" sz="2400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322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 smtClean="0"/>
              <a:t>数控铣床的组成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9443" y="1807361"/>
            <a:ext cx="5290749" cy="3781879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数控铣床的组成部分大致可以分为机械部分和电气控制两个部分，机械部分为机床的本体。</a:t>
            </a:r>
            <a:endParaRPr lang="en-US" altLang="zh-CN" sz="2400" dirty="0"/>
          </a:p>
          <a:p>
            <a:r>
              <a:rPr lang="zh-CN" altLang="en-US" sz="2400" dirty="0" smtClean="0"/>
              <a:t>数控铣床由控制介质、电气控制柜、数控装置、伺服装置、辅助控制装置、检测装置和机床本体组成。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zh-CN" alt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1" y="2132856"/>
            <a:ext cx="2905125" cy="4629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28790"/>
            <a:ext cx="4464496" cy="203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36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铣床的电气系统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9443" y="1807361"/>
            <a:ext cx="4642677" cy="42570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 smtClean="0"/>
              <a:t>     机床</a:t>
            </a:r>
            <a:r>
              <a:rPr lang="zh-CN" altLang="en-US" dirty="0"/>
              <a:t>电气系统是控制机床各部分的工作</a:t>
            </a:r>
            <a:r>
              <a:rPr lang="en-US" altLang="zh-CN" dirty="0"/>
              <a:t>,</a:t>
            </a:r>
            <a:r>
              <a:rPr lang="zh-CN" altLang="en-US" dirty="0"/>
              <a:t>协调完成机床加工任务的</a:t>
            </a:r>
            <a:r>
              <a:rPr lang="zh-CN" altLang="en-US" dirty="0" smtClean="0"/>
              <a:t>核心</a:t>
            </a:r>
            <a:r>
              <a:rPr lang="zh-CN" altLang="en-US" dirty="0"/>
              <a:t>部分</a:t>
            </a:r>
            <a:r>
              <a:rPr lang="en-US" altLang="zh-CN" dirty="0"/>
              <a:t>,</a:t>
            </a:r>
            <a:r>
              <a:rPr lang="zh-CN" altLang="en-US" dirty="0"/>
              <a:t>它由大量继电器构成复杂的逻辑控制电路</a:t>
            </a:r>
            <a:r>
              <a:rPr lang="en-US" altLang="zh-CN" dirty="0"/>
              <a:t>,</a:t>
            </a:r>
            <a:r>
              <a:rPr lang="zh-CN" altLang="en-US" dirty="0"/>
              <a:t>通过接受由</a:t>
            </a:r>
            <a:r>
              <a:rPr lang="zh-CN" altLang="en-US" dirty="0" smtClean="0"/>
              <a:t>控制面板及</a:t>
            </a:r>
            <a:r>
              <a:rPr lang="zh-CN" altLang="en-US" dirty="0"/>
              <a:t>机床各部分位置开关传米的信号经硬件逻辑运算</a:t>
            </a:r>
            <a:r>
              <a:rPr lang="en-US" altLang="zh-CN" dirty="0"/>
              <a:t>,</a:t>
            </a:r>
            <a:r>
              <a:rPr lang="zh-CN" altLang="en-US" dirty="0"/>
              <a:t>确定并控制机床的</a:t>
            </a:r>
            <a:r>
              <a:rPr lang="zh-CN" altLang="en-US" dirty="0" smtClean="0"/>
              <a:t>状态</a:t>
            </a:r>
            <a:r>
              <a:rPr lang="zh-CN" altLang="en-US" dirty="0"/>
              <a:t>。从功能上</a:t>
            </a:r>
            <a:r>
              <a:rPr lang="en-US" altLang="zh-CN" dirty="0"/>
              <a:t>,</a:t>
            </a:r>
            <a:r>
              <a:rPr lang="zh-CN" altLang="en-US" dirty="0"/>
              <a:t>它可分为</a:t>
            </a:r>
            <a:r>
              <a:rPr lang="en-US" altLang="zh-CN" dirty="0"/>
              <a:t>:</a:t>
            </a:r>
            <a:r>
              <a:rPr lang="zh-CN" altLang="en-US" dirty="0"/>
              <a:t>三个坐标轴的控制、各坐标轴伺服电机</a:t>
            </a:r>
            <a:r>
              <a:rPr lang="zh-CN" altLang="en-US" dirty="0" smtClean="0"/>
              <a:t>速度位置</a:t>
            </a:r>
            <a:r>
              <a:rPr lang="zh-CN" altLang="en-US" dirty="0"/>
              <a:t>控制、装卸刀、润滑系统、冷却系统、液压系统等辅助功能的</a:t>
            </a:r>
            <a:r>
              <a:rPr lang="zh-CN" altLang="en-US" dirty="0" smtClean="0"/>
              <a:t>控制从</a:t>
            </a:r>
            <a:r>
              <a:rPr lang="zh-CN" altLang="en-US" dirty="0"/>
              <a:t>其结构功能上可以看出功能的复杂多样</a:t>
            </a:r>
            <a:r>
              <a:rPr lang="en-US" altLang="zh-CN" dirty="0"/>
              <a:t>,</a:t>
            </a:r>
            <a:r>
              <a:rPr lang="zh-CN" altLang="en-US" dirty="0"/>
              <a:t>必然要用复杂的控制系统米</a:t>
            </a:r>
            <a:r>
              <a:rPr lang="zh-CN" altLang="en-US" dirty="0" smtClean="0"/>
              <a:t>实现</a:t>
            </a:r>
            <a:r>
              <a:rPr lang="en-US" altLang="zh-CN" dirty="0"/>
              <a:t>,</a:t>
            </a:r>
            <a:r>
              <a:rPr lang="zh-CN" altLang="en-US" dirty="0"/>
              <a:t>该机床复杂的继电器逻辑控制线路构成的电气控制系统经长期使用</a:t>
            </a:r>
            <a:r>
              <a:rPr lang="en-US" altLang="zh-CN" dirty="0" smtClean="0"/>
              <a:t>,</a:t>
            </a:r>
            <a:r>
              <a:rPr lang="zh-CN" altLang="en-US" dirty="0" smtClean="0"/>
              <a:t>故障率</a:t>
            </a:r>
            <a:r>
              <a:rPr lang="zh-CN" altLang="en-US" dirty="0"/>
              <a:t>高</a:t>
            </a:r>
            <a:r>
              <a:rPr lang="en-US" altLang="zh-CN" dirty="0"/>
              <a:t>,</a:t>
            </a:r>
            <a:r>
              <a:rPr lang="zh-CN" altLang="en-US" dirty="0"/>
              <a:t>由于许多备件必须进口</a:t>
            </a:r>
            <a:r>
              <a:rPr lang="en-US" altLang="zh-CN" dirty="0"/>
              <a:t>,</a:t>
            </a:r>
            <a:r>
              <a:rPr lang="zh-CN" altLang="en-US" dirty="0"/>
              <a:t>而且有些己不在生产</a:t>
            </a:r>
            <a:r>
              <a:rPr lang="en-US" altLang="zh-CN" dirty="0"/>
              <a:t>,</a:t>
            </a:r>
            <a:r>
              <a:rPr lang="zh-CN" altLang="en-US" dirty="0"/>
              <a:t>故难于维护</a:t>
            </a:r>
            <a:r>
              <a:rPr lang="zh-CN" altLang="en-US" dirty="0" smtClean="0"/>
              <a:t>。随着</a:t>
            </a:r>
            <a:r>
              <a:rPr lang="zh-CN" altLang="en-US" dirty="0"/>
              <a:t>计算机及电子控制技术的发展</a:t>
            </a:r>
            <a:r>
              <a:rPr lang="en-US" altLang="zh-CN" dirty="0"/>
              <a:t>,PC</a:t>
            </a:r>
            <a:r>
              <a:rPr lang="zh-CN" altLang="en-US" dirty="0"/>
              <a:t>或</a:t>
            </a:r>
            <a:r>
              <a:rPr lang="en-US" altLang="zh-CN" dirty="0"/>
              <a:t>CNC</a:t>
            </a:r>
            <a:r>
              <a:rPr lang="zh-CN" altLang="en-US" dirty="0"/>
              <a:t>控制系统己经越米越</a:t>
            </a:r>
            <a:r>
              <a:rPr lang="zh-CN" altLang="en-US" dirty="0" smtClean="0"/>
              <a:t>多用于</a:t>
            </a:r>
            <a:r>
              <a:rPr lang="zh-CN" altLang="en-US" dirty="0"/>
              <a:t>实现这种复杂多样的控制</a:t>
            </a:r>
            <a:r>
              <a:rPr lang="en-US" altLang="zh-CN" dirty="0"/>
              <a:t>,</a:t>
            </a:r>
            <a:r>
              <a:rPr lang="zh-CN" altLang="en-US" dirty="0"/>
              <a:t>因此</a:t>
            </a:r>
            <a:r>
              <a:rPr lang="en-US" altLang="zh-CN" dirty="0"/>
              <a:t>,</a:t>
            </a:r>
            <a:r>
              <a:rPr lang="zh-CN" altLang="en-US" dirty="0"/>
              <a:t>对机床改造己势在必行。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44824"/>
            <a:ext cx="3104406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23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7739019" cy="924475"/>
          </a:xfrm>
        </p:spPr>
        <p:txBody>
          <a:bodyPr/>
          <a:lstStyle/>
          <a:p>
            <a:r>
              <a:rPr lang="zh-CN" altLang="en-US" dirty="0" smtClean="0"/>
              <a:t>铣床的机械系统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5" y="1807361"/>
            <a:ext cx="5184576" cy="4934007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1900" dirty="0"/>
              <a:t>1</a:t>
            </a:r>
            <a:r>
              <a:rPr lang="zh-CN" altLang="en-US" sz="1900" dirty="0"/>
              <a:t>、</a:t>
            </a:r>
            <a:r>
              <a:rPr lang="zh-CN" altLang="en-US" sz="1900" dirty="0"/>
              <a:t>床身</a:t>
            </a:r>
            <a:endParaRPr lang="en-US" altLang="zh-CN" sz="1900" dirty="0"/>
          </a:p>
          <a:p>
            <a:pPr marL="0" indent="0">
              <a:buNone/>
            </a:pPr>
            <a:r>
              <a:rPr lang="zh-CN" altLang="en-US" sz="1900" dirty="0"/>
              <a:t> </a:t>
            </a:r>
            <a:r>
              <a:rPr lang="zh-CN" altLang="en-US" sz="1900" dirty="0" smtClean="0"/>
              <a:t>床身</a:t>
            </a:r>
            <a:r>
              <a:rPr lang="zh-CN" altLang="en-US" sz="1900" dirty="0"/>
              <a:t>内部加强肋布置合理，具有良好的</a:t>
            </a:r>
            <a:r>
              <a:rPr lang="zh-CN" altLang="en-US" sz="1900" dirty="0" smtClean="0"/>
              <a:t>刚性，         底座</a:t>
            </a:r>
            <a:r>
              <a:rPr lang="zh-CN" altLang="en-US" sz="1900" dirty="0"/>
              <a:t>上设有四个调节螺栓，便于机床调整水平，铣床切削液储液设在床身内部。</a:t>
            </a:r>
            <a:endParaRPr lang="en-US" altLang="zh-CN" sz="1900" dirty="0"/>
          </a:p>
          <a:p>
            <a:r>
              <a:rPr lang="en-US" altLang="zh-CN" sz="1900" dirty="0"/>
              <a:t>2</a:t>
            </a:r>
            <a:r>
              <a:rPr lang="zh-CN" altLang="en-US" sz="1900" dirty="0"/>
              <a:t>、铣头部分</a:t>
            </a:r>
          </a:p>
          <a:p>
            <a:pPr marL="0" indent="0">
              <a:buNone/>
            </a:pPr>
            <a:r>
              <a:rPr lang="zh-CN" altLang="en-US" sz="1900" dirty="0"/>
              <a:t>铣头部分由有级变速箱和铣头两个部件组成，铣头主轴支承在高精度轴承上，保证主轴具有高回转精度和良好的刚性。主轴装有快速换刀螺母，前端锥孔采用</a:t>
            </a:r>
            <a:r>
              <a:rPr lang="en-US" altLang="zh-CN" sz="1900" dirty="0"/>
              <a:t>ISO30#</a:t>
            </a:r>
            <a:r>
              <a:rPr lang="zh-CN" altLang="en-US" sz="1900" dirty="0"/>
              <a:t>锥度。主轴采用机械无级变速，调节范围宽、传动平稳、操作方便。制动机构能</a:t>
            </a:r>
            <a:r>
              <a:rPr lang="zh-CN" altLang="en-US" sz="1900" dirty="0" smtClean="0"/>
              <a:t>使主轴迅速</a:t>
            </a:r>
            <a:r>
              <a:rPr lang="zh-CN" altLang="en-US" sz="1900" dirty="0"/>
              <a:t>制动，节省辅助时间。制动时通过制动手柄，撑开止动环使主轴立即制动。</a:t>
            </a:r>
            <a:endParaRPr lang="en-US" altLang="zh-CN" sz="1900" dirty="0"/>
          </a:p>
          <a:p>
            <a:pPr marL="0" indent="0">
              <a:buNone/>
            </a:pPr>
            <a:r>
              <a:rPr lang="en-US" altLang="zh-CN" sz="1900" dirty="0"/>
              <a:t>3</a:t>
            </a:r>
            <a:r>
              <a:rPr lang="zh-CN" altLang="en-US" sz="1900" dirty="0"/>
              <a:t>．工作台</a:t>
            </a:r>
            <a:br>
              <a:rPr lang="zh-CN" altLang="en-US" sz="1900" dirty="0"/>
            </a:br>
            <a:r>
              <a:rPr lang="zh-CN" altLang="en-US" sz="1900" dirty="0"/>
              <a:t>工作台与床鞍支承在升降台较宽的水平导轨上，工作台的纵向进给是由安装在工作台右端的何服电动机驱动的，通过内齿带轮带动精密滚珠丝杠副，从而使工作台获得纵向进给</a:t>
            </a:r>
            <a:r>
              <a:rPr lang="zh-CN" altLang="en-US" sz="1900" dirty="0"/>
              <a:t>。</a:t>
            </a:r>
            <a:endParaRPr lang="zh-CN" altLang="en-US" sz="1900" dirty="0"/>
          </a:p>
        </p:txBody>
      </p:sp>
      <p:pic>
        <p:nvPicPr>
          <p:cNvPr id="4098" name="Picture 2" descr="http://pic.baike.soso.com/p/20140127/20140127130504-1211407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3737632" cy="469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03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9443" y="476673"/>
            <a:ext cx="7125112" cy="5382126"/>
          </a:xfrm>
        </p:spPr>
        <p:txBody>
          <a:bodyPr>
            <a:normAutofit/>
          </a:bodyPr>
          <a:lstStyle/>
          <a:p>
            <a:r>
              <a:rPr lang="en-US" altLang="zh-CN" dirty="0"/>
              <a:t>4</a:t>
            </a:r>
            <a:r>
              <a:rPr lang="zh-CN" altLang="en-US" dirty="0"/>
              <a:t>．横向进给</a:t>
            </a:r>
            <a:r>
              <a:rPr lang="zh-CN" altLang="en-US" dirty="0" smtClean="0"/>
              <a:t>部分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在</a:t>
            </a:r>
            <a:r>
              <a:rPr lang="zh-CN" altLang="en-US" dirty="0"/>
              <a:t>升降台前方装有交流</a:t>
            </a:r>
            <a:r>
              <a:rPr lang="zh-CN" altLang="en-US" dirty="0" smtClean="0"/>
              <a:t>伺服电动机，</a:t>
            </a:r>
            <a:r>
              <a:rPr lang="zh-CN" altLang="en-US" dirty="0"/>
              <a:t>驱动床鞍作横向进给运动，其工作原理与工作台纵向进给相同。另外，在横向滚珠丝杠</a:t>
            </a:r>
            <a:r>
              <a:rPr lang="zh-CN" altLang="en-US" dirty="0" smtClean="0"/>
              <a:t>前端还</a:t>
            </a:r>
            <a:r>
              <a:rPr lang="zh-CN" altLang="en-US" dirty="0"/>
              <a:t>装有进给手轮，可实现手动进给。</a:t>
            </a:r>
          </a:p>
          <a:p>
            <a:r>
              <a:rPr lang="en-US" altLang="zh-CN" dirty="0"/>
              <a:t>5</a:t>
            </a:r>
            <a:r>
              <a:rPr lang="zh-CN" altLang="en-US" dirty="0"/>
              <a:t>．升降台</a:t>
            </a:r>
          </a:p>
          <a:p>
            <a:pPr marL="0" indent="0">
              <a:buNone/>
            </a:pPr>
            <a:r>
              <a:rPr lang="zh-CN" altLang="en-US" dirty="0" smtClean="0"/>
              <a:t>在</a:t>
            </a:r>
            <a:r>
              <a:rPr lang="zh-CN" altLang="en-US" dirty="0"/>
              <a:t>其左侧装有锁紧手柄，它的前端装有长手柄可带动锥齿轮及</a:t>
            </a:r>
            <a:r>
              <a:rPr lang="zh-CN" altLang="en-US" dirty="0"/>
              <a:t>升降      台</a:t>
            </a:r>
            <a:r>
              <a:rPr lang="zh-CN" altLang="en-US" dirty="0"/>
              <a:t>丝杠旋转，从而获得升降台的升降运动。</a:t>
            </a:r>
          </a:p>
          <a:p>
            <a:r>
              <a:rPr lang="en-US" altLang="zh-CN" dirty="0"/>
              <a:t>6</a:t>
            </a:r>
            <a:r>
              <a:rPr lang="zh-CN" altLang="en-US" dirty="0"/>
              <a:t>．冷却、润滑部分</a:t>
            </a:r>
          </a:p>
          <a:p>
            <a:pPr marL="0" indent="0">
              <a:buNone/>
            </a:pPr>
            <a:r>
              <a:rPr lang="zh-CN" altLang="en-US" dirty="0"/>
              <a:t>冷却部分由切削液泵、出液管、回液管、开关及喷嘴等组成。切削液泵安装在机床底座的内腔里，将切削液从底座内储液池泵至出液管，再经喷嘴喷出，对切削区进行冷却。润滑部分采用机动润滑方式，用润滑泵通过分油器对主轴套筒、导轨及滚珠丝杠进行润滑，以提高机床的使用寿命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708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主轴运动原理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9443" y="1807361"/>
            <a:ext cx="6442877" cy="4051437"/>
          </a:xfrm>
        </p:spPr>
        <p:txBody>
          <a:bodyPr/>
          <a:lstStyle/>
          <a:p>
            <a:r>
              <a:rPr lang="zh-CN" altLang="en-US" dirty="0"/>
              <a:t>数控</a:t>
            </a:r>
            <a:r>
              <a:rPr lang="zh-CN" altLang="en-US" dirty="0" smtClean="0"/>
              <a:t>铣床电动机</a:t>
            </a:r>
            <a:r>
              <a:rPr lang="zh-CN" altLang="en-US" dirty="0"/>
              <a:t>通过同步带副将运动传递到</a:t>
            </a:r>
            <a:r>
              <a:rPr lang="zh-CN" altLang="en-US" dirty="0" smtClean="0"/>
              <a:t>主轴，主轴运动主要用变频电机，变频电机可以实现主轴相应转速的控制，可以把主轴无极变速。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81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工作台运动</a:t>
            </a:r>
            <a:r>
              <a:rPr lang="zh-CN" altLang="en-US" dirty="0" smtClean="0"/>
              <a:t>原理</a:t>
            </a:r>
            <a:endParaRPr lang="zh-CN" altLang="en-US" dirty="0"/>
          </a:p>
        </p:txBody>
      </p:sp>
      <p:pic>
        <p:nvPicPr>
          <p:cNvPr id="5122" name="Picture 2" descr="C:\Users\Administrator\Desktop\c171b2c235182f6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846" y="2460154"/>
            <a:ext cx="360040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25144"/>
            <a:ext cx="51435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2492896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步进电机与滚珠丝杠螺母副链接，步进电机让</a:t>
            </a:r>
            <a:endParaRPr lang="en-US" altLang="zh-CN" dirty="0" smtClean="0"/>
          </a:p>
          <a:p>
            <a:r>
              <a:rPr lang="zh-CN" altLang="en-US" dirty="0" smtClean="0"/>
              <a:t>丝杠提供动力，丝杠的转动让工作台移动起来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29876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1" y="404665"/>
            <a:ext cx="6120679" cy="1885949"/>
          </a:xfrm>
        </p:spPr>
        <p:txBody>
          <a:bodyPr/>
          <a:lstStyle/>
          <a:p>
            <a:r>
              <a:rPr lang="zh-CN" altLang="en-US" dirty="0" smtClean="0"/>
              <a:t>数控装置是数控系统的核心，它由输入装置、控制运算器和输出装置构成。</a:t>
            </a:r>
            <a:endParaRPr lang="zh-CN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4664"/>
            <a:ext cx="252412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20888"/>
            <a:ext cx="252412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242088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</a:pPr>
            <a:r>
              <a:rPr lang="zh-CN" altLang="en-US" dirty="0"/>
              <a:t>伺服机构是数控机床的执行机构，由驱动装置和执行部件两大部分组成。</a:t>
            </a:r>
            <a:endParaRPr lang="zh-CN" alt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928" y="4738861"/>
            <a:ext cx="253841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64288" y="6412686"/>
            <a:ext cx="158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直线光栅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5013176"/>
            <a:ext cx="6322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</a:pPr>
            <a:r>
              <a:rPr lang="zh-CN" altLang="en-US" dirty="0"/>
              <a:t>检测反馈装置将数控机床各个坐标的实际位移量、速度参数检测出来，转换成电信号，并反馈到机床的数控装置中。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775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TM02455519[[fn=冬季]]</Template>
  <TotalTime>137</TotalTime>
  <Words>733</Words>
  <Application>Microsoft Office PowerPoint</Application>
  <PresentationFormat>全屏显示(4:3)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Winter</vt:lpstr>
      <vt:lpstr>数控铣床</vt:lpstr>
      <vt:lpstr>数控铣床概述</vt:lpstr>
      <vt:lpstr>数控铣床的组成</vt:lpstr>
      <vt:lpstr>铣床的电气系统</vt:lpstr>
      <vt:lpstr>铣床的机械系统</vt:lpstr>
      <vt:lpstr>PowerPoint 演示文稿</vt:lpstr>
      <vt:lpstr>主轴运动原理</vt:lpstr>
      <vt:lpstr>工作台运动原理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数控铣床</dc:title>
  <dc:creator>Administrator</dc:creator>
  <cp:lastModifiedBy>微软用户</cp:lastModifiedBy>
  <cp:revision>17</cp:revision>
  <dcterms:created xsi:type="dcterms:W3CDTF">2018-09-20T01:25:21Z</dcterms:created>
  <dcterms:modified xsi:type="dcterms:W3CDTF">2018-09-20T04:51:17Z</dcterms:modified>
</cp:coreProperties>
</file>