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4" r:id="rId8"/>
  </p:sldIdLst>
  <p:sldSz cx="8641080" cy="6480175"/>
  <p:notesSz cx="6858000" cy="9144000"/>
  <p:defaultTextStyle>
    <a:defPPr>
      <a:defRPr lang="en-US"/>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84" d="100"/>
          <a:sy n="84" d="100"/>
        </p:scale>
        <p:origin x="-882" y="-90"/>
      </p:cViewPr>
      <p:guideLst>
        <p:guide orient="horz" pos="2058"/>
        <p:guide pos="265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gradFill rotWithShape="0">
          <a:gsLst>
            <a:gs pos="0">
              <a:schemeClr val="bg1"/>
            </a:gs>
            <a:gs pos="100000">
              <a:schemeClr val="bg2"/>
            </a:gs>
          </a:gsLst>
          <a:lin ang="0" scaled="1"/>
          <a:tileRect/>
        </a:gradFill>
        <a:effectLst/>
      </p:bgPr>
    </p:bg>
    <p:spTree>
      <p:nvGrpSpPr>
        <p:cNvPr id="1" name=""/>
        <p:cNvGrpSpPr/>
        <p:nvPr/>
      </p:nvGrpSpPr>
      <p:grpSpPr/>
      <p:grpSp>
        <p:nvGrpSpPr>
          <p:cNvPr id="2050" name="组合 2049"/>
          <p:cNvGrpSpPr/>
          <p:nvPr/>
        </p:nvGrpSpPr>
        <p:grpSpPr>
          <a:xfrm>
            <a:off x="374650" y="96838"/>
            <a:ext cx="7515225" cy="6356350"/>
            <a:chOff x="0" y="0"/>
            <a:chExt cx="6077" cy="5642"/>
          </a:xfrm>
        </p:grpSpPr>
        <p:sp>
          <p:nvSpPr>
            <p:cNvPr id="2051" name="文本框 2050"/>
            <p:cNvSpPr txBox="1"/>
            <p:nvPr/>
          </p:nvSpPr>
          <p:spPr>
            <a:xfrm>
              <a:off x="624" y="791"/>
              <a:ext cx="4805" cy="4062"/>
            </a:xfrm>
            <a:prstGeom prst="rect">
              <a:avLst/>
            </a:prstGeom>
            <a:gradFill rotWithShape="0">
              <a:gsLst>
                <a:gs pos="0">
                  <a:schemeClr val="accent1"/>
                </a:gs>
                <a:gs pos="100000">
                  <a:schemeClr val="accent2"/>
                </a:gs>
              </a:gsLst>
              <a:lin ang="0" scaled="1"/>
              <a:tileRect/>
            </a:gradFill>
            <a:ln w="7200" cap="flat" cmpd="sng">
              <a:solidFill>
                <a:schemeClr val="tx1"/>
              </a:solidFill>
              <a:prstDash val="solid"/>
              <a:miter/>
              <a:headEnd type="none" w="med" len="med"/>
              <a:tailEnd type="none" w="med" len="med"/>
            </a:ln>
          </p:spPr>
          <p:txBody>
            <a:bodyPr lIns="36000" tIns="36000" rIns="36000" bIns="36000" anchor="ctr"/>
            <a:p>
              <a:pPr lvl="0"/>
              <a:endParaRPr sz="100" dirty="0">
                <a:latin typeface="Arial" panose="020B0604020202020204" pitchFamily="34" charset="0"/>
                <a:ea typeface="宋体" panose="02010600030101010101" pitchFamily="2" charset="-122"/>
              </a:endParaRPr>
            </a:p>
          </p:txBody>
        </p:sp>
        <p:sp>
          <p:nvSpPr>
            <p:cNvPr id="2052" name="未知"/>
            <p:cNvSpPr/>
            <p:nvPr/>
          </p:nvSpPr>
          <p:spPr>
            <a:xfrm>
              <a:off x="2" y="2"/>
              <a:ext cx="6075" cy="5640"/>
            </a:xfrm>
            <a:custGeom>
              <a:avLst/>
              <a:gdLst/>
              <a:ahLst/>
              <a:cxnLst/>
              <a:pathLst>
                <a:path w="21600" h="21600">
                  <a:moveTo>
                    <a:pt x="16060" y="86"/>
                  </a:moveTo>
                  <a:lnTo>
                    <a:pt x="0" y="6748"/>
                  </a:lnTo>
                  <a:lnTo>
                    <a:pt x="5305" y="21600"/>
                  </a:lnTo>
                  <a:lnTo>
                    <a:pt x="21600" y="14851"/>
                  </a:lnTo>
                  <a:lnTo>
                    <a:pt x="16286" y="0"/>
                  </a:lnTo>
                  <a:lnTo>
                    <a:pt x="16060" y="86"/>
                  </a:lnTo>
                  <a:close/>
                  <a:moveTo>
                    <a:pt x="16004" y="651"/>
                  </a:moveTo>
                  <a:lnTo>
                    <a:pt x="16004" y="651"/>
                  </a:lnTo>
                  <a:lnTo>
                    <a:pt x="20979" y="14564"/>
                  </a:lnTo>
                  <a:lnTo>
                    <a:pt x="20979" y="14564"/>
                  </a:lnTo>
                  <a:lnTo>
                    <a:pt x="5571" y="20939"/>
                  </a:lnTo>
                  <a:lnTo>
                    <a:pt x="5571" y="20939"/>
                  </a:lnTo>
                  <a:lnTo>
                    <a:pt x="604" y="7034"/>
                  </a:lnTo>
                  <a:lnTo>
                    <a:pt x="604" y="7034"/>
                  </a:lnTo>
                  <a:lnTo>
                    <a:pt x="16004" y="651"/>
                  </a:lnTo>
                  <a:lnTo>
                    <a:pt x="16004" y="651"/>
                  </a:lnTo>
                </a:path>
              </a:pathLst>
            </a:custGeom>
            <a:solidFill>
              <a:schemeClr val="hlink">
                <a:alpha val="100000"/>
              </a:schemeClr>
            </a:solidFill>
            <a:ln w="9525">
              <a:noFill/>
            </a:ln>
          </p:spPr>
          <p:txBody>
            <a:bodyPr/>
            <a:p>
              <a:endParaRPr lang="zh-CN" altLang="en-US"/>
            </a:p>
          </p:txBody>
        </p:sp>
        <p:sp>
          <p:nvSpPr>
            <p:cNvPr id="2053" name="未知"/>
            <p:cNvSpPr/>
            <p:nvPr/>
          </p:nvSpPr>
          <p:spPr>
            <a:xfrm>
              <a:off x="723" y="1882"/>
              <a:ext cx="4627" cy="1882"/>
            </a:xfrm>
            <a:custGeom>
              <a:avLst/>
              <a:gdLst/>
              <a:ahLst/>
              <a:cxnLst/>
              <a:pathLst>
                <a:path w="21600" h="21600">
                  <a:moveTo>
                    <a:pt x="0" y="20168"/>
                  </a:moveTo>
                  <a:lnTo>
                    <a:pt x="222" y="21600"/>
                  </a:lnTo>
                  <a:lnTo>
                    <a:pt x="21600" y="1405"/>
                  </a:lnTo>
                  <a:lnTo>
                    <a:pt x="21377" y="0"/>
                  </a:lnTo>
                  <a:lnTo>
                    <a:pt x="0" y="20168"/>
                  </a:lnTo>
                </a:path>
              </a:pathLst>
            </a:custGeom>
            <a:solidFill>
              <a:schemeClr val="hlink">
                <a:alpha val="100000"/>
              </a:schemeClr>
            </a:solidFill>
            <a:ln w="9525">
              <a:noFill/>
            </a:ln>
          </p:spPr>
          <p:txBody>
            <a:bodyPr/>
            <a:p>
              <a:endParaRPr lang="zh-CN" altLang="en-US"/>
            </a:p>
          </p:txBody>
        </p:sp>
        <p:sp>
          <p:nvSpPr>
            <p:cNvPr id="2054" name="未知"/>
            <p:cNvSpPr/>
            <p:nvPr/>
          </p:nvSpPr>
          <p:spPr>
            <a:xfrm>
              <a:off x="2236" y="864"/>
              <a:ext cx="1592" cy="3869"/>
            </a:xfrm>
            <a:custGeom>
              <a:avLst/>
              <a:gdLst/>
              <a:ahLst/>
              <a:cxnLst/>
              <a:pathLst>
                <a:path w="21600" h="21600">
                  <a:moveTo>
                    <a:pt x="0" y="265"/>
                  </a:moveTo>
                  <a:lnTo>
                    <a:pt x="19907" y="21600"/>
                  </a:lnTo>
                  <a:lnTo>
                    <a:pt x="21600" y="21334"/>
                  </a:lnTo>
                  <a:lnTo>
                    <a:pt x="1661" y="0"/>
                  </a:lnTo>
                  <a:lnTo>
                    <a:pt x="0" y="265"/>
                  </a:lnTo>
                </a:path>
              </a:pathLst>
            </a:custGeom>
            <a:solidFill>
              <a:schemeClr val="hlink">
                <a:alpha val="100000"/>
              </a:schemeClr>
            </a:solidFill>
            <a:ln w="9525">
              <a:noFill/>
            </a:ln>
          </p:spPr>
          <p:txBody>
            <a:bodyPr/>
            <a:p>
              <a:endParaRPr lang="zh-CN" altLang="en-US"/>
            </a:p>
          </p:txBody>
        </p:sp>
      </p:grpSp>
      <p:sp>
        <p:nvSpPr>
          <p:cNvPr id="2055" name="标题 2054"/>
          <p:cNvSpPr/>
          <p:nvPr>
            <p:ph type="ctrTitle"/>
          </p:nvPr>
        </p:nvSpPr>
        <p:spPr>
          <a:xfrm>
            <a:off x="306388" y="2149475"/>
            <a:ext cx="7985125" cy="1022350"/>
          </a:xfrm>
          <a:prstGeom prst="rect">
            <a:avLst/>
          </a:prstGeom>
          <a:solidFill>
            <a:schemeClr val="folHlink"/>
          </a:solidFill>
          <a:ln w="9525">
            <a:noFill/>
          </a:ln>
        </p:spPr>
        <p:txBody>
          <a:bodyPr lIns="36000" tIns="36000" rIns="36000" bIns="36000" anchor="ctr"/>
          <a:lstStyle>
            <a:lvl1pPr lvl="0">
              <a:defRPr sz="4700" b="1">
                <a:effectLst>
                  <a:outerShdw blurRad="38100" dist="38100" dir="2700000">
                    <a:srgbClr val="000000"/>
                  </a:outerShdw>
                </a:effectLst>
                <a:ea typeface="黑体" panose="02010609060101010101" pitchFamily="2" charset="-122"/>
              </a:defRPr>
            </a:lvl1pPr>
          </a:lstStyle>
          <a:p>
            <a:pPr lvl="0"/>
            <a:r>
              <a:rPr lang="zh-CN" altLang="en-US"/>
              <a:t>单击此处编辑母版标题样式</a:t>
            </a:r>
            <a:endParaRPr lang="zh-CN" altLang="en-US"/>
          </a:p>
        </p:txBody>
      </p:sp>
      <p:sp>
        <p:nvSpPr>
          <p:cNvPr id="2056" name="副标题 2055"/>
          <p:cNvSpPr/>
          <p:nvPr>
            <p:ph type="subTitle" idx="1"/>
          </p:nvPr>
        </p:nvSpPr>
        <p:spPr>
          <a:xfrm>
            <a:off x="1395413" y="3375025"/>
            <a:ext cx="6040437" cy="946150"/>
          </a:xfrm>
          <a:prstGeom prst="rect">
            <a:avLst/>
          </a:prstGeom>
          <a:noFill/>
          <a:ln w="9525">
            <a:noFill/>
          </a:ln>
        </p:spPr>
        <p:txBody>
          <a:bodyPr lIns="36000" tIns="36000" rIns="36000" bIns="36000" anchor="ctr"/>
          <a:lstStyle>
            <a:lvl1pPr marL="0" lvl="0" indent="0" algn="ctr">
              <a:buNone/>
              <a:defRPr>
                <a:latin typeface="黑体" panose="02010609060101010101" pitchFamily="2" charset="-122"/>
              </a:defRPr>
            </a:lvl1pPr>
            <a:lvl2pPr marL="360680" lvl="1" indent="0" algn="ctr">
              <a:buNone/>
              <a:defRPr>
                <a:latin typeface="黑体" panose="02010609060101010101" pitchFamily="2" charset="-122"/>
              </a:defRPr>
            </a:lvl2pPr>
            <a:lvl3pPr marL="720725" lvl="2" indent="0" algn="ctr">
              <a:buNone/>
              <a:defRPr>
                <a:latin typeface="黑体" panose="02010609060101010101" pitchFamily="2" charset="-122"/>
              </a:defRPr>
            </a:lvl3pPr>
            <a:lvl4pPr marL="1081405" lvl="3" indent="0" algn="ctr">
              <a:buNone/>
              <a:defRPr>
                <a:latin typeface="黑体" panose="02010609060101010101" pitchFamily="2" charset="-122"/>
              </a:defRPr>
            </a:lvl4pPr>
            <a:lvl5pPr marL="1441450" lvl="4" indent="0" algn="ctr">
              <a:buNone/>
              <a:defRPr>
                <a:latin typeface="黑体" panose="02010609060101010101" pitchFamily="2" charset="-122"/>
              </a:defRPr>
            </a:lvl5pPr>
          </a:lstStyle>
          <a:p>
            <a:pPr lvl="0"/>
            <a:r>
              <a:rPr lang="zh-CN" altLang="en-US"/>
              <a:t>单击此处编辑母版副标题样式</a:t>
            </a:r>
            <a:endParaRPr lang="zh-CN" altLang="en-US"/>
          </a:p>
        </p:txBody>
      </p:sp>
      <p:sp>
        <p:nvSpPr>
          <p:cNvPr id="2057" name="日期占位符 2056"/>
          <p:cNvSpPr/>
          <p:nvPr>
            <p:ph type="dt" sz="half" idx="2"/>
          </p:nvPr>
        </p:nvSpPr>
        <p:spPr>
          <a:xfrm>
            <a:off x="431800" y="5900738"/>
            <a:ext cx="2016125" cy="450850"/>
          </a:xfrm>
          <a:prstGeom prst="rect">
            <a:avLst/>
          </a:prstGeom>
          <a:noFill/>
          <a:ln w="9525">
            <a:noFill/>
          </a:ln>
        </p:spPr>
        <p:txBody>
          <a:bodyPr anchor="t"/>
          <a:lstStyle>
            <a:lvl1pPr>
              <a:defRPr sz="1400"/>
            </a:lvl1pPr>
          </a:lstStyle>
          <a:p>
            <a:endParaRPr lang="en-US" dirty="0">
              <a:latin typeface="Arial" panose="020B0604020202020204" pitchFamily="34" charset="0"/>
            </a:endParaRPr>
          </a:p>
        </p:txBody>
      </p:sp>
      <p:sp>
        <p:nvSpPr>
          <p:cNvPr id="2058" name="灯片编号占位符 2057"/>
          <p:cNvSpPr/>
          <p:nvPr>
            <p:ph type="sldNum" sz="quarter" idx="4"/>
          </p:nvPr>
        </p:nvSpPr>
        <p:spPr>
          <a:xfrm>
            <a:off x="6192838" y="5900738"/>
            <a:ext cx="2016125" cy="450850"/>
          </a:xfrm>
          <a:prstGeom prst="rect">
            <a:avLst/>
          </a:prstGeom>
          <a:noFill/>
          <a:ln w="9525">
            <a:noFill/>
          </a:ln>
        </p:spPr>
        <p:txBody>
          <a:bodyPr anchor="t"/>
          <a:lstStyle>
            <a:lvl1pPr algn="r">
              <a:defRPr sz="1400">
                <a:ea typeface="宋体" panose="02010600030101010101" pitchFamily="2" charset="-122"/>
              </a:defRPr>
            </a:lvl1pPr>
          </a:lstStyle>
          <a:p>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2059" name="页脚占位符 2058"/>
          <p:cNvSpPr/>
          <p:nvPr>
            <p:ph type="ftr" sz="quarter" idx="3"/>
          </p:nvPr>
        </p:nvSpPr>
        <p:spPr>
          <a:xfrm>
            <a:off x="2952750" y="5900738"/>
            <a:ext cx="2736850" cy="450850"/>
          </a:xfrm>
          <a:prstGeom prst="rect">
            <a:avLst/>
          </a:prstGeom>
          <a:noFill/>
          <a:ln w="9525">
            <a:noFill/>
          </a:ln>
        </p:spPr>
        <p:txBody>
          <a:bodyPr anchor="t"/>
          <a:lstStyle>
            <a:lvl1pPr algn="ctr">
              <a:defRPr sz="1400"/>
            </a:lvl1pPr>
          </a:lstStyle>
          <a:p>
            <a:endParaRPr lang="en-US" dirty="0">
              <a:latin typeface="Arial" panose="020B0604020202020204" pitchFamily="34" charset="0"/>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74619" y="582613"/>
            <a:ext cx="2158206" cy="52022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0" y="582613"/>
            <a:ext cx="6349505" cy="52022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589574" y="1615544"/>
            <a:ext cx="7452932" cy="2695572"/>
          </a:xfrm>
        </p:spPr>
        <p:txBody>
          <a:bodyPr anchor="b"/>
          <a:lstStyle>
            <a:lvl1pPr>
              <a:defRPr sz="42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89574" y="4336618"/>
            <a:ext cx="7452932" cy="1417538"/>
          </a:xfrm>
        </p:spPr>
        <p:txBody>
          <a:bodyPr/>
          <a:lstStyle>
            <a:lvl1pPr marL="0" indent="0">
              <a:buNone/>
              <a:defRPr sz="1700">
                <a:solidFill>
                  <a:schemeClr val="tx1">
                    <a:tint val="75000"/>
                  </a:schemeClr>
                </a:solidFill>
              </a:defRPr>
            </a:lvl1pPr>
            <a:lvl2pPr marL="323850" indent="0">
              <a:buNone/>
              <a:defRPr sz="1420">
                <a:solidFill>
                  <a:schemeClr val="tx1">
                    <a:tint val="75000"/>
                  </a:schemeClr>
                </a:solidFill>
              </a:defRPr>
            </a:lvl2pPr>
            <a:lvl3pPr marL="648335" indent="0">
              <a:buNone/>
              <a:defRPr sz="1275">
                <a:solidFill>
                  <a:schemeClr val="tx1">
                    <a:tint val="75000"/>
                  </a:schemeClr>
                </a:solidFill>
              </a:defRPr>
            </a:lvl3pPr>
            <a:lvl4pPr marL="972185" indent="0">
              <a:buNone/>
              <a:defRPr sz="1135">
                <a:solidFill>
                  <a:schemeClr val="tx1">
                    <a:tint val="75000"/>
                  </a:schemeClr>
                </a:solidFill>
              </a:defRPr>
            </a:lvl4pPr>
            <a:lvl5pPr marL="1296035" indent="0">
              <a:buNone/>
              <a:defRPr sz="1135">
                <a:solidFill>
                  <a:schemeClr val="tx1">
                    <a:tint val="75000"/>
                  </a:schemeClr>
                </a:solidFill>
              </a:defRPr>
            </a:lvl5pPr>
            <a:lvl6pPr marL="1620520" indent="0">
              <a:buNone/>
              <a:defRPr sz="1135">
                <a:solidFill>
                  <a:schemeClr val="tx1">
                    <a:tint val="75000"/>
                  </a:schemeClr>
                </a:solidFill>
              </a:defRPr>
            </a:lvl6pPr>
            <a:lvl7pPr marL="1944370" indent="0">
              <a:buNone/>
              <a:defRPr sz="1135">
                <a:solidFill>
                  <a:schemeClr val="tx1">
                    <a:tint val="75000"/>
                  </a:schemeClr>
                </a:solidFill>
              </a:defRPr>
            </a:lvl7pPr>
            <a:lvl8pPr marL="2268220" indent="0">
              <a:buNone/>
              <a:defRPr sz="1135">
                <a:solidFill>
                  <a:schemeClr val="tx1">
                    <a:tint val="75000"/>
                  </a:schemeClr>
                </a:solidFill>
              </a:defRPr>
            </a:lvl8pPr>
            <a:lvl9pPr marL="2592070" indent="0">
              <a:buNone/>
              <a:defRPr sz="113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31800" y="1511300"/>
            <a:ext cx="3806920" cy="427355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394105" y="1511300"/>
            <a:ext cx="3806920" cy="427355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95200" y="345009"/>
            <a:ext cx="7452932" cy="1252534"/>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41126" y="1680459"/>
            <a:ext cx="3454146" cy="778521"/>
          </a:xfrm>
        </p:spPr>
        <p:txBody>
          <a:bodyPr anchor="ctr" anchorCtr="0"/>
          <a:lstStyle>
            <a:lvl1pPr marL="0" indent="0">
              <a:buNone/>
              <a:defRPr sz="1985"/>
            </a:lvl1pPr>
            <a:lvl2pPr marL="323850" indent="0">
              <a:buNone/>
              <a:defRPr sz="1700"/>
            </a:lvl2pPr>
            <a:lvl3pPr marL="648335" indent="0">
              <a:buNone/>
              <a:defRPr sz="1420"/>
            </a:lvl3pPr>
            <a:lvl4pPr marL="972185" indent="0">
              <a:buNone/>
              <a:defRPr sz="1275"/>
            </a:lvl4pPr>
            <a:lvl5pPr marL="1296035" indent="0">
              <a:buNone/>
              <a:defRPr sz="1275"/>
            </a:lvl5pPr>
            <a:lvl6pPr marL="1620520" indent="0">
              <a:buNone/>
              <a:defRPr sz="1275"/>
            </a:lvl6pPr>
            <a:lvl7pPr marL="1944370" indent="0">
              <a:buNone/>
              <a:defRPr sz="1275"/>
            </a:lvl7pPr>
            <a:lvl8pPr marL="2268220" indent="0">
              <a:buNone/>
              <a:defRPr sz="1275"/>
            </a:lvl8pPr>
            <a:lvl9pPr marL="2592070" indent="0">
              <a:buNone/>
              <a:defRPr sz="1275"/>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41126" y="2518536"/>
            <a:ext cx="3454146" cy="333012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434605" y="1680459"/>
            <a:ext cx="3471157" cy="778521"/>
          </a:xfrm>
        </p:spPr>
        <p:txBody>
          <a:bodyPr anchor="ctr" anchorCtr="0"/>
          <a:lstStyle>
            <a:lvl1pPr marL="0" indent="0">
              <a:buNone/>
              <a:defRPr sz="1985"/>
            </a:lvl1pPr>
            <a:lvl2pPr marL="323850" indent="0">
              <a:buNone/>
              <a:defRPr sz="1700"/>
            </a:lvl2pPr>
            <a:lvl3pPr marL="648335" indent="0">
              <a:buNone/>
              <a:defRPr sz="1420"/>
            </a:lvl3pPr>
            <a:lvl4pPr marL="972185" indent="0">
              <a:buNone/>
              <a:defRPr sz="1275"/>
            </a:lvl4pPr>
            <a:lvl5pPr marL="1296035" indent="0">
              <a:buNone/>
              <a:defRPr sz="1275"/>
            </a:lvl5pPr>
            <a:lvl6pPr marL="1620520" indent="0">
              <a:buNone/>
              <a:defRPr sz="1275"/>
            </a:lvl6pPr>
            <a:lvl7pPr marL="1944370" indent="0">
              <a:buNone/>
              <a:defRPr sz="1275"/>
            </a:lvl7pPr>
            <a:lvl8pPr marL="2268220" indent="0">
              <a:buNone/>
              <a:defRPr sz="1275"/>
            </a:lvl8pPr>
            <a:lvl9pPr marL="2592070" indent="0">
              <a:buNone/>
              <a:defRPr sz="1275"/>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434605" y="2518536"/>
            <a:ext cx="3471157" cy="333012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95200" y="432012"/>
            <a:ext cx="2786973" cy="1512041"/>
          </a:xfrm>
        </p:spPr>
        <p:txBody>
          <a:bodyPr anchor="b"/>
          <a:lstStyle>
            <a:lvl1pPr>
              <a:defRPr sz="227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673584" y="933025"/>
            <a:ext cx="4374547" cy="4605124"/>
          </a:xfrm>
        </p:spPr>
        <p:txBody>
          <a:bodyPr/>
          <a:lstStyle>
            <a:lvl1pPr>
              <a:defRPr sz="2270"/>
            </a:lvl1pPr>
            <a:lvl2pPr>
              <a:defRPr sz="1985"/>
            </a:lvl2pPr>
            <a:lvl3pPr>
              <a:defRPr sz="1700"/>
            </a:lvl3pPr>
            <a:lvl4pPr>
              <a:defRPr sz="1420"/>
            </a:lvl4pPr>
            <a:lvl5pPr>
              <a:defRPr sz="1420"/>
            </a:lvl5pPr>
            <a:lvl6pPr>
              <a:defRPr sz="1420"/>
            </a:lvl6pPr>
            <a:lvl7pPr>
              <a:defRPr sz="1420"/>
            </a:lvl7pPr>
            <a:lvl8pPr>
              <a:defRPr sz="1420"/>
            </a:lvl8pPr>
            <a:lvl9pPr>
              <a:defRPr sz="142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595200" y="1944053"/>
            <a:ext cx="2786973" cy="3601598"/>
          </a:xfrm>
        </p:spPr>
        <p:txBody>
          <a:bodyPr/>
          <a:lstStyle>
            <a:lvl1pPr marL="0" indent="0">
              <a:buNone/>
              <a:defRPr sz="1135"/>
            </a:lvl1pPr>
            <a:lvl2pPr marL="323850" indent="0">
              <a:buNone/>
              <a:defRPr sz="990"/>
            </a:lvl2pPr>
            <a:lvl3pPr marL="648335" indent="0">
              <a:buNone/>
              <a:defRPr sz="850"/>
            </a:lvl3pPr>
            <a:lvl4pPr marL="972185" indent="0">
              <a:buNone/>
              <a:defRPr sz="710"/>
            </a:lvl4pPr>
            <a:lvl5pPr marL="1296035" indent="0">
              <a:buNone/>
              <a:defRPr sz="710"/>
            </a:lvl5pPr>
            <a:lvl6pPr marL="1620520" indent="0">
              <a:buNone/>
              <a:defRPr sz="710"/>
            </a:lvl6pPr>
            <a:lvl7pPr marL="1944370" indent="0">
              <a:buNone/>
              <a:defRPr sz="710"/>
            </a:lvl7pPr>
            <a:lvl8pPr marL="2268220" indent="0">
              <a:buNone/>
              <a:defRPr sz="710"/>
            </a:lvl8pPr>
            <a:lvl9pPr marL="2592070" indent="0">
              <a:buNone/>
              <a:defRPr sz="71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95200" y="432012"/>
            <a:ext cx="2952191" cy="1512041"/>
          </a:xfrm>
        </p:spPr>
        <p:txBody>
          <a:bodyPr anchor="b"/>
          <a:lstStyle>
            <a:lvl1pPr>
              <a:defRPr sz="227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673584" y="432013"/>
            <a:ext cx="4374547" cy="5106138"/>
          </a:xfrm>
        </p:spPr>
        <p:txBody>
          <a:bodyPr/>
          <a:lstStyle>
            <a:lvl1pPr marL="0" indent="0">
              <a:buNone/>
              <a:defRPr sz="2270"/>
            </a:lvl1pPr>
            <a:lvl2pPr marL="323850" indent="0">
              <a:buNone/>
              <a:defRPr sz="1985"/>
            </a:lvl2pPr>
            <a:lvl3pPr marL="648335" indent="0">
              <a:buNone/>
              <a:defRPr sz="1700"/>
            </a:lvl3pPr>
            <a:lvl4pPr marL="972185" indent="0">
              <a:buNone/>
              <a:defRPr sz="1420"/>
            </a:lvl4pPr>
            <a:lvl5pPr marL="1296035" indent="0">
              <a:buNone/>
              <a:defRPr sz="1420"/>
            </a:lvl5pPr>
            <a:lvl6pPr marL="1620520" indent="0">
              <a:buNone/>
              <a:defRPr sz="1420"/>
            </a:lvl6pPr>
            <a:lvl7pPr marL="1944370" indent="0">
              <a:buNone/>
              <a:defRPr sz="1420"/>
            </a:lvl7pPr>
            <a:lvl8pPr marL="2268220" indent="0">
              <a:buNone/>
              <a:defRPr sz="1420"/>
            </a:lvl8pPr>
            <a:lvl9pPr marL="2592070" indent="0">
              <a:buNone/>
              <a:defRPr sz="1420"/>
            </a:lvl9pPr>
          </a:lstStyle>
          <a:p>
            <a:endParaRPr lang="zh-CN" altLang="en-US"/>
          </a:p>
        </p:txBody>
      </p:sp>
      <p:sp>
        <p:nvSpPr>
          <p:cNvPr id="4" name="文本占位符 3"/>
          <p:cNvSpPr>
            <a:spLocks noGrp="1"/>
          </p:cNvSpPr>
          <p:nvPr>
            <p:ph type="body" sz="half" idx="2"/>
          </p:nvPr>
        </p:nvSpPr>
        <p:spPr>
          <a:xfrm>
            <a:off x="595200" y="1944053"/>
            <a:ext cx="2952191" cy="3601598"/>
          </a:xfrm>
        </p:spPr>
        <p:txBody>
          <a:bodyPr/>
          <a:lstStyle>
            <a:lvl1pPr marL="0" indent="0">
              <a:buNone/>
              <a:defRPr sz="1420"/>
            </a:lvl1pPr>
            <a:lvl2pPr marL="323850" indent="0">
              <a:buNone/>
              <a:defRPr sz="1275"/>
            </a:lvl2pPr>
            <a:lvl3pPr marL="648335" indent="0">
              <a:buNone/>
              <a:defRPr sz="1135"/>
            </a:lvl3pPr>
            <a:lvl4pPr marL="972185" indent="0">
              <a:buNone/>
              <a:defRPr sz="990"/>
            </a:lvl4pPr>
            <a:lvl5pPr marL="1296035" indent="0">
              <a:buNone/>
              <a:defRPr sz="990"/>
            </a:lvl5pPr>
            <a:lvl6pPr marL="1620520" indent="0">
              <a:buNone/>
              <a:defRPr sz="990"/>
            </a:lvl6pPr>
            <a:lvl7pPr marL="1944370" indent="0">
              <a:buNone/>
              <a:defRPr sz="990"/>
            </a:lvl7pPr>
            <a:lvl8pPr marL="2268220" indent="0">
              <a:buNone/>
              <a:defRPr sz="990"/>
            </a:lvl8pPr>
            <a:lvl9pPr marL="2592070" indent="0">
              <a:buNone/>
              <a:defRPr sz="99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2"/>
            </a:gs>
          </a:gsLst>
          <a:lin ang="0" scaled="1"/>
          <a:tileRect/>
        </a:gradFill>
        <a:effectLst/>
      </p:bgPr>
    </p:bg>
    <p:spTree>
      <p:nvGrpSpPr>
        <p:cNvPr id="1" name=""/>
        <p:cNvGrpSpPr/>
        <p:nvPr/>
      </p:nvGrpSpPr>
      <p:grpSpPr/>
      <p:grpSp>
        <p:nvGrpSpPr>
          <p:cNvPr id="1026" name="组合 1025"/>
          <p:cNvGrpSpPr/>
          <p:nvPr/>
        </p:nvGrpSpPr>
        <p:grpSpPr>
          <a:xfrm>
            <a:off x="374650" y="96838"/>
            <a:ext cx="7515225" cy="6356350"/>
            <a:chOff x="0" y="0"/>
            <a:chExt cx="6077" cy="5642"/>
          </a:xfrm>
        </p:grpSpPr>
        <p:sp>
          <p:nvSpPr>
            <p:cNvPr id="1027" name="文本框 1026"/>
            <p:cNvSpPr txBox="1"/>
            <p:nvPr/>
          </p:nvSpPr>
          <p:spPr>
            <a:xfrm>
              <a:off x="624" y="791"/>
              <a:ext cx="4805" cy="4062"/>
            </a:xfrm>
            <a:prstGeom prst="rect">
              <a:avLst/>
            </a:prstGeom>
            <a:gradFill rotWithShape="0">
              <a:gsLst>
                <a:gs pos="0">
                  <a:schemeClr val="accent1"/>
                </a:gs>
                <a:gs pos="100000">
                  <a:schemeClr val="accent2"/>
                </a:gs>
              </a:gsLst>
              <a:lin ang="0" scaled="1"/>
              <a:tileRect/>
            </a:gradFill>
            <a:ln w="7200" cap="flat" cmpd="sng">
              <a:solidFill>
                <a:schemeClr val="tx1"/>
              </a:solidFill>
              <a:prstDash val="solid"/>
              <a:miter/>
              <a:headEnd type="none" w="med" len="med"/>
              <a:tailEnd type="none" w="med" len="med"/>
            </a:ln>
          </p:spPr>
          <p:txBody>
            <a:bodyPr lIns="36000" tIns="36000" rIns="36000" bIns="36000" anchor="ctr"/>
            <a:p>
              <a:pPr lvl="0"/>
              <a:endParaRPr sz="100" dirty="0">
                <a:latin typeface="Arial" panose="020B0604020202020204" pitchFamily="34" charset="0"/>
                <a:ea typeface="宋体" panose="02010600030101010101" pitchFamily="2" charset="-122"/>
              </a:endParaRPr>
            </a:p>
          </p:txBody>
        </p:sp>
        <p:sp>
          <p:nvSpPr>
            <p:cNvPr id="1028" name="未知"/>
            <p:cNvSpPr/>
            <p:nvPr/>
          </p:nvSpPr>
          <p:spPr>
            <a:xfrm>
              <a:off x="2" y="2"/>
              <a:ext cx="6075" cy="5640"/>
            </a:xfrm>
            <a:custGeom>
              <a:avLst/>
              <a:gdLst/>
              <a:ahLst/>
              <a:cxnLst/>
              <a:pathLst>
                <a:path w="21600" h="21600">
                  <a:moveTo>
                    <a:pt x="16060" y="86"/>
                  </a:moveTo>
                  <a:lnTo>
                    <a:pt x="0" y="6748"/>
                  </a:lnTo>
                  <a:lnTo>
                    <a:pt x="5305" y="21600"/>
                  </a:lnTo>
                  <a:lnTo>
                    <a:pt x="21600" y="14851"/>
                  </a:lnTo>
                  <a:lnTo>
                    <a:pt x="16286" y="0"/>
                  </a:lnTo>
                  <a:lnTo>
                    <a:pt x="16060" y="86"/>
                  </a:lnTo>
                  <a:close/>
                  <a:moveTo>
                    <a:pt x="16004" y="651"/>
                  </a:moveTo>
                  <a:lnTo>
                    <a:pt x="16004" y="651"/>
                  </a:lnTo>
                  <a:lnTo>
                    <a:pt x="20979" y="14564"/>
                  </a:lnTo>
                  <a:lnTo>
                    <a:pt x="20979" y="14564"/>
                  </a:lnTo>
                  <a:lnTo>
                    <a:pt x="5571" y="20939"/>
                  </a:lnTo>
                  <a:lnTo>
                    <a:pt x="5571" y="20939"/>
                  </a:lnTo>
                  <a:lnTo>
                    <a:pt x="604" y="7034"/>
                  </a:lnTo>
                  <a:lnTo>
                    <a:pt x="604" y="7034"/>
                  </a:lnTo>
                  <a:lnTo>
                    <a:pt x="16004" y="651"/>
                  </a:lnTo>
                  <a:lnTo>
                    <a:pt x="16004" y="651"/>
                  </a:lnTo>
                </a:path>
              </a:pathLst>
            </a:custGeom>
            <a:solidFill>
              <a:schemeClr val="hlink">
                <a:alpha val="100000"/>
              </a:schemeClr>
            </a:solidFill>
            <a:ln w="9525">
              <a:noFill/>
            </a:ln>
          </p:spPr>
          <p:txBody>
            <a:bodyPr/>
            <a:p>
              <a:endParaRPr lang="zh-CN" altLang="en-US"/>
            </a:p>
          </p:txBody>
        </p:sp>
        <p:sp>
          <p:nvSpPr>
            <p:cNvPr id="1029" name="未知"/>
            <p:cNvSpPr/>
            <p:nvPr/>
          </p:nvSpPr>
          <p:spPr>
            <a:xfrm>
              <a:off x="723" y="1882"/>
              <a:ext cx="4627" cy="1882"/>
            </a:xfrm>
            <a:custGeom>
              <a:avLst/>
              <a:gdLst/>
              <a:ahLst/>
              <a:cxnLst/>
              <a:pathLst>
                <a:path w="21600" h="21600">
                  <a:moveTo>
                    <a:pt x="0" y="20168"/>
                  </a:moveTo>
                  <a:lnTo>
                    <a:pt x="222" y="21600"/>
                  </a:lnTo>
                  <a:lnTo>
                    <a:pt x="21600" y="1405"/>
                  </a:lnTo>
                  <a:lnTo>
                    <a:pt x="21377" y="0"/>
                  </a:lnTo>
                  <a:lnTo>
                    <a:pt x="0" y="20168"/>
                  </a:lnTo>
                </a:path>
              </a:pathLst>
            </a:custGeom>
            <a:solidFill>
              <a:schemeClr val="hlink">
                <a:alpha val="100000"/>
              </a:schemeClr>
            </a:solidFill>
            <a:ln w="9525">
              <a:noFill/>
            </a:ln>
          </p:spPr>
          <p:txBody>
            <a:bodyPr/>
            <a:p>
              <a:endParaRPr lang="zh-CN" altLang="en-US"/>
            </a:p>
          </p:txBody>
        </p:sp>
        <p:sp>
          <p:nvSpPr>
            <p:cNvPr id="1030" name="未知"/>
            <p:cNvSpPr/>
            <p:nvPr/>
          </p:nvSpPr>
          <p:spPr>
            <a:xfrm>
              <a:off x="2236" y="864"/>
              <a:ext cx="1592" cy="3869"/>
            </a:xfrm>
            <a:custGeom>
              <a:avLst/>
              <a:gdLst/>
              <a:ahLst/>
              <a:cxnLst/>
              <a:pathLst>
                <a:path w="21600" h="21600">
                  <a:moveTo>
                    <a:pt x="0" y="265"/>
                  </a:moveTo>
                  <a:lnTo>
                    <a:pt x="19907" y="21600"/>
                  </a:lnTo>
                  <a:lnTo>
                    <a:pt x="21600" y="21334"/>
                  </a:lnTo>
                  <a:lnTo>
                    <a:pt x="1661" y="0"/>
                  </a:lnTo>
                  <a:lnTo>
                    <a:pt x="0" y="265"/>
                  </a:lnTo>
                </a:path>
              </a:pathLst>
            </a:custGeom>
            <a:solidFill>
              <a:schemeClr val="hlink">
                <a:alpha val="100000"/>
              </a:schemeClr>
            </a:solidFill>
            <a:ln w="9525">
              <a:noFill/>
            </a:ln>
          </p:spPr>
          <p:txBody>
            <a:bodyPr/>
            <a:p>
              <a:endParaRPr lang="zh-CN" altLang="en-US"/>
            </a:p>
          </p:txBody>
        </p:sp>
      </p:grpSp>
      <p:sp>
        <p:nvSpPr>
          <p:cNvPr id="1031" name="标题 1030"/>
          <p:cNvSpPr/>
          <p:nvPr>
            <p:ph type="title"/>
          </p:nvPr>
        </p:nvSpPr>
        <p:spPr>
          <a:xfrm>
            <a:off x="0" y="582613"/>
            <a:ext cx="8632825" cy="757237"/>
          </a:xfrm>
          <a:prstGeom prst="rect">
            <a:avLst/>
          </a:prstGeom>
          <a:solidFill>
            <a:schemeClr val="folHlink"/>
          </a:solidFill>
          <a:ln w="9525">
            <a:noFill/>
          </a:ln>
        </p:spPr>
        <p:txBody>
          <a:bodyPr lIns="36000" tIns="36000" rIns="36000" bIns="36000" anchor="ctr"/>
          <a:p>
            <a:pPr lvl="0"/>
            <a:r>
              <a:rPr lang="zh-CN" altLang="en-US"/>
              <a:t>单击此处编辑母版标题样式</a:t>
            </a:r>
            <a:endParaRPr lang="zh-CN" altLang="en-US"/>
          </a:p>
        </p:txBody>
      </p:sp>
      <p:sp>
        <p:nvSpPr>
          <p:cNvPr id="1032" name="文本占位符 1031"/>
          <p:cNvSpPr/>
          <p:nvPr>
            <p:ph type="body" idx="1"/>
          </p:nvPr>
        </p:nvSpPr>
        <p:spPr>
          <a:xfrm>
            <a:off x="431800" y="1511300"/>
            <a:ext cx="7769225" cy="4273550"/>
          </a:xfrm>
          <a:prstGeom prst="rect">
            <a:avLst/>
          </a:prstGeom>
          <a:noFill/>
          <a:ln w="9525">
            <a:noFill/>
          </a:ln>
        </p:spPr>
        <p:txBody>
          <a:bodyPr lIns="36000" tIns="36000" rIns="36000" bIns="3600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33" name="日期占位符 1032"/>
          <p:cNvSpPr/>
          <p:nvPr>
            <p:ph type="dt" sz="half" idx="2"/>
          </p:nvPr>
        </p:nvSpPr>
        <p:spPr>
          <a:xfrm>
            <a:off x="431800" y="5900738"/>
            <a:ext cx="2016125" cy="450850"/>
          </a:xfrm>
          <a:prstGeom prst="rect">
            <a:avLst/>
          </a:prstGeom>
          <a:noFill/>
          <a:ln w="9525">
            <a:noFill/>
          </a:ln>
        </p:spPr>
        <p:txBody>
          <a:bodyPr/>
          <a:lstStyle>
            <a:lvl1pPr>
              <a:defRPr sz="1400"/>
            </a:lvl1pPr>
          </a:lstStyle>
          <a:p>
            <a:pPr lvl="0"/>
            <a:endParaRPr lang="en-US" dirty="0">
              <a:latin typeface="Arial" panose="020B0604020202020204" pitchFamily="34" charset="0"/>
            </a:endParaRPr>
          </a:p>
        </p:txBody>
      </p:sp>
      <p:sp>
        <p:nvSpPr>
          <p:cNvPr id="1034" name="灯片编号占位符 1033"/>
          <p:cNvSpPr/>
          <p:nvPr>
            <p:ph type="sldNum" sz="quarter" idx="4"/>
          </p:nvPr>
        </p:nvSpPr>
        <p:spPr>
          <a:xfrm>
            <a:off x="6192838" y="5900738"/>
            <a:ext cx="2016125" cy="450850"/>
          </a:xfrm>
          <a:prstGeom prst="rect">
            <a:avLst/>
          </a:prstGeom>
          <a:noFill/>
          <a:ln w="9525">
            <a:noFill/>
          </a:ln>
        </p:spPr>
        <p:txBody>
          <a:bodyPr/>
          <a:lstStyle>
            <a:lvl1pPr algn="r">
              <a:defRPr sz="1400">
                <a:ea typeface="宋体" panose="02010600030101010101" pitchFamily="2" charset="-122"/>
              </a:defRPr>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1035" name="页脚占位符 1034"/>
          <p:cNvSpPr/>
          <p:nvPr>
            <p:ph type="ftr" sz="quarter" idx="3"/>
          </p:nvPr>
        </p:nvSpPr>
        <p:spPr>
          <a:xfrm>
            <a:off x="2952750" y="5900738"/>
            <a:ext cx="2736850" cy="450850"/>
          </a:xfrm>
          <a:prstGeom prst="rect">
            <a:avLst/>
          </a:prstGeom>
          <a:noFill/>
          <a:ln w="9525">
            <a:noFill/>
          </a:ln>
        </p:spPr>
        <p:txBody>
          <a:bodyPr/>
          <a:lstStyle>
            <a:lvl1pPr algn="ctr">
              <a:defRPr sz="1400"/>
            </a:lvl1pPr>
          </a:lstStyle>
          <a:p>
            <a:pPr lvl="0"/>
            <a:endParaRPr 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1" fontAlgn="b" latinLnBrk="0" hangingPunct="1">
        <a:lnSpc>
          <a:spcPct val="100000"/>
        </a:lnSpc>
        <a:spcBef>
          <a:spcPct val="0"/>
        </a:spcBef>
        <a:spcAft>
          <a:spcPct val="0"/>
        </a:spcAft>
        <a:buNone/>
        <a:defRPr sz="4300" b="0" i="0" u="none" kern="1200" baseline="0">
          <a:solidFill>
            <a:schemeClr val="tx2"/>
          </a:solidFill>
          <a:latin typeface="+mj-lt"/>
          <a:ea typeface="+mj-ea"/>
          <a:cs typeface="+mj-cs"/>
        </a:defRPr>
      </a:lvl1pPr>
    </p:titleStyle>
    <p:bodyStyle>
      <a:lvl1pPr marL="539750" lvl="0" indent="-269875" algn="just" defTabSz="0" rtl="0" eaLnBrk="1" fontAlgn="ctr" latinLnBrk="0" hangingPunct="1">
        <a:lnSpc>
          <a:spcPct val="110000"/>
        </a:lnSpc>
        <a:spcBef>
          <a:spcPts val="765"/>
        </a:spcBef>
        <a:spcAft>
          <a:spcPct val="0"/>
        </a:spcAft>
        <a:buChar char="•"/>
        <a:defRPr sz="3200" b="0" i="0" u="none" kern="1200" baseline="0">
          <a:solidFill>
            <a:schemeClr val="tx1"/>
          </a:solidFill>
          <a:latin typeface="+mn-lt"/>
          <a:ea typeface="+mn-ea"/>
          <a:cs typeface="+mn-cs"/>
        </a:defRPr>
      </a:lvl1pPr>
      <a:lvl2pPr marL="1079500" lvl="1" indent="-269875" algn="just" defTabSz="0" rtl="0" eaLnBrk="1" fontAlgn="ctr" latinLnBrk="0" hangingPunct="1">
        <a:lnSpc>
          <a:spcPct val="110000"/>
        </a:lnSpc>
        <a:spcBef>
          <a:spcPts val="765"/>
        </a:spcBef>
        <a:spcAft>
          <a:spcPct val="0"/>
        </a:spcAft>
        <a:buChar char="–"/>
        <a:defRPr sz="2800" b="0" i="0" u="none" kern="1200" baseline="0">
          <a:solidFill>
            <a:schemeClr val="tx1"/>
          </a:solidFill>
          <a:latin typeface="+mn-lt"/>
          <a:ea typeface="+mn-ea"/>
          <a:cs typeface="+mn-cs"/>
        </a:defRPr>
      </a:lvl2pPr>
      <a:lvl3pPr marL="1619250" lvl="2" indent="-269875" algn="just" defTabSz="0" rtl="0" eaLnBrk="1" fontAlgn="ctr" latinLnBrk="0" hangingPunct="1">
        <a:lnSpc>
          <a:spcPct val="110000"/>
        </a:lnSpc>
        <a:spcBef>
          <a:spcPts val="765"/>
        </a:spcBef>
        <a:spcAft>
          <a:spcPct val="0"/>
        </a:spcAft>
        <a:buChar char="•"/>
        <a:defRPr sz="2400" b="0" i="0" u="none" kern="1200" baseline="0">
          <a:solidFill>
            <a:schemeClr val="tx1"/>
          </a:solidFill>
          <a:latin typeface="+mn-lt"/>
          <a:ea typeface="+mn-ea"/>
          <a:cs typeface="+mn-cs"/>
        </a:defRPr>
      </a:lvl3pPr>
      <a:lvl4pPr marL="2159000" lvl="3" indent="-269875" algn="just" defTabSz="0" rtl="0" eaLnBrk="1" fontAlgn="ctr" latinLnBrk="0" hangingPunct="1">
        <a:lnSpc>
          <a:spcPct val="110000"/>
        </a:lnSpc>
        <a:spcBef>
          <a:spcPts val="765"/>
        </a:spcBef>
        <a:spcAft>
          <a:spcPct val="0"/>
        </a:spcAft>
        <a:buChar char="–"/>
        <a:defRPr sz="2000" b="0" i="0" u="none" kern="1200" baseline="0">
          <a:solidFill>
            <a:schemeClr val="tx1"/>
          </a:solidFill>
          <a:latin typeface="+mn-lt"/>
          <a:ea typeface="+mn-ea"/>
          <a:cs typeface="+mn-cs"/>
        </a:defRPr>
      </a:lvl4pPr>
      <a:lvl5pPr marL="2698750" lvl="4" indent="-269875" algn="just" defTabSz="0" rtl="0" eaLnBrk="1" fontAlgn="ctr" latinLnBrk="0" hangingPunct="1">
        <a:lnSpc>
          <a:spcPct val="110000"/>
        </a:lnSpc>
        <a:spcBef>
          <a:spcPts val="765"/>
        </a:spcBef>
        <a:spcAft>
          <a:spcPct val="0"/>
        </a:spcAft>
        <a:buChar char="»"/>
        <a:defRPr sz="2000" b="0" i="0" u="none" kern="1200" baseline="0">
          <a:solidFill>
            <a:schemeClr val="tx1"/>
          </a:solidFill>
          <a:latin typeface="+mn-lt"/>
          <a:ea typeface="+mn-ea"/>
          <a:cs typeface="+mn-cs"/>
        </a:defRPr>
      </a:lvl5pPr>
      <a:lvl6pPr marL="2514600" lvl="5" indent="-228600" algn="just" defTabSz="0" rtl="0" eaLnBrk="1" fontAlgn="ctr" latinLnBrk="0" hangingPunct="1">
        <a:lnSpc>
          <a:spcPct val="110000"/>
        </a:lnSpc>
        <a:spcBef>
          <a:spcPts val="765"/>
        </a:spcBef>
        <a:spcAft>
          <a:spcPct val="0"/>
        </a:spcAft>
        <a:buChar char="»"/>
        <a:defRPr sz="2000" b="0" i="0" u="none" kern="1200" baseline="0">
          <a:solidFill>
            <a:schemeClr val="tx1"/>
          </a:solidFill>
          <a:latin typeface="+mn-lt"/>
          <a:ea typeface="+mn-ea"/>
          <a:cs typeface="+mn-cs"/>
        </a:defRPr>
      </a:lvl6pPr>
      <a:lvl7pPr marL="2971800" lvl="6" indent="-228600" algn="just" defTabSz="0" rtl="0" eaLnBrk="1" fontAlgn="ctr" latinLnBrk="0" hangingPunct="1">
        <a:lnSpc>
          <a:spcPct val="110000"/>
        </a:lnSpc>
        <a:spcBef>
          <a:spcPts val="765"/>
        </a:spcBef>
        <a:spcAft>
          <a:spcPct val="0"/>
        </a:spcAft>
        <a:buChar char="»"/>
        <a:defRPr sz="2000" b="0" i="0" u="none" kern="1200" baseline="0">
          <a:solidFill>
            <a:schemeClr val="tx1"/>
          </a:solidFill>
          <a:latin typeface="+mn-lt"/>
          <a:ea typeface="+mn-ea"/>
          <a:cs typeface="+mn-cs"/>
        </a:defRPr>
      </a:lvl7pPr>
      <a:lvl8pPr marL="3429000" lvl="7" indent="-228600" algn="just" defTabSz="0" rtl="0" eaLnBrk="1" fontAlgn="ctr" latinLnBrk="0" hangingPunct="1">
        <a:lnSpc>
          <a:spcPct val="110000"/>
        </a:lnSpc>
        <a:spcBef>
          <a:spcPts val="765"/>
        </a:spcBef>
        <a:spcAft>
          <a:spcPct val="0"/>
        </a:spcAft>
        <a:buChar char="»"/>
        <a:defRPr sz="2000" b="0" i="0" u="none" kern="1200" baseline="0">
          <a:solidFill>
            <a:schemeClr val="tx1"/>
          </a:solidFill>
          <a:latin typeface="+mn-lt"/>
          <a:ea typeface="+mn-ea"/>
          <a:cs typeface="+mn-cs"/>
        </a:defRPr>
      </a:lvl8pPr>
      <a:lvl9pPr marL="3886200" lvl="8" indent="-228600" algn="just" defTabSz="0" rtl="0" eaLnBrk="1" fontAlgn="ctr" latinLnBrk="0" hangingPunct="1">
        <a:lnSpc>
          <a:spcPct val="110000"/>
        </a:lnSpc>
        <a:spcBef>
          <a:spcPts val="765"/>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标题 4097"/>
          <p:cNvSpPr/>
          <p:nvPr>
            <p:ph type="ctrTitle"/>
          </p:nvPr>
        </p:nvSpPr>
        <p:spPr>
          <a:xfrm>
            <a:off x="226060" y="201295"/>
            <a:ext cx="7985125" cy="1512570"/>
          </a:xfrm>
          <a:solidFill>
            <a:schemeClr val="accent6">
              <a:lumMod val="50000"/>
            </a:schemeClr>
          </a:solidFill>
          <a:ln/>
          <a:effectLst>
            <a:outerShdw blurRad="50800" dist="50800" dir="5400000" algn="ctr" rotWithShape="0">
              <a:srgbClr val="0070C0">
                <a:alpha val="84000"/>
              </a:srgbClr>
            </a:outerShdw>
          </a:effectLst>
        </p:spPr>
        <p:txBody>
          <a:bodyPr lIns="36000" tIns="36000" rIns="36000" bIns="36000" anchor="ctr"/>
          <a:p>
            <a:pPr defTabSz="914400">
              <a:buSzPct val="50000"/>
            </a:pPr>
            <a:r>
              <a:rPr lang="zh-CN" altLang="en-US" kern="1200" baseline="0">
                <a:latin typeface="Arial" panose="020B0604020202020204" pitchFamily="34" charset="0"/>
                <a:ea typeface="黑体" panose="02010609060101010101" pitchFamily="2" charset="-122"/>
              </a:rPr>
              <a:t>熔融沉积</a:t>
            </a:r>
            <a:r>
              <a:rPr lang="en-US" altLang="zh-CN" kern="1200" baseline="0">
                <a:latin typeface="Arial" panose="020B0604020202020204" pitchFamily="34" charset="0"/>
                <a:ea typeface="黑体" panose="02010609060101010101" pitchFamily="2" charset="-122"/>
              </a:rPr>
              <a:t>3D</a:t>
            </a:r>
            <a:r>
              <a:rPr lang="zh-CN" altLang="en-US" kern="1200" baseline="0">
                <a:latin typeface="Arial" panose="020B0604020202020204" pitchFamily="34" charset="0"/>
                <a:ea typeface="黑体" panose="02010609060101010101" pitchFamily="2" charset="-122"/>
              </a:rPr>
              <a:t>打印机机电一体化系统</a:t>
            </a:r>
            <a:endParaRPr lang="zh-CN" altLang="en-US" kern="1200" baseline="0">
              <a:latin typeface="Arial" panose="020B0604020202020204" pitchFamily="34" charset="0"/>
              <a:ea typeface="黑体" panose="02010609060101010101" pitchFamily="2" charset="-122"/>
            </a:endParaRPr>
          </a:p>
        </p:txBody>
      </p:sp>
      <p:graphicFrame>
        <p:nvGraphicFramePr>
          <p:cNvPr id="3" name="表格 2"/>
          <p:cNvGraphicFramePr/>
          <p:nvPr/>
        </p:nvGraphicFramePr>
        <p:xfrm>
          <a:off x="78105" y="2840990"/>
          <a:ext cx="8757920" cy="2780030"/>
        </p:xfrm>
        <a:graphic>
          <a:graphicData uri="http://schemas.openxmlformats.org/drawingml/2006/table">
            <a:tbl>
              <a:tblPr firstRow="1" bandRow="1">
                <a:tableStyleId>{5C22544A-7EE6-4342-B048-85BDC9FD1C3A}</a:tableStyleId>
              </a:tblPr>
              <a:tblGrid>
                <a:gridCol w="1403350"/>
                <a:gridCol w="1386840"/>
                <a:gridCol w="1334770"/>
                <a:gridCol w="790364"/>
                <a:gridCol w="790364"/>
                <a:gridCol w="790364"/>
                <a:gridCol w="1130935"/>
                <a:gridCol w="1130935"/>
              </a:tblGrid>
              <a:tr h="1062355">
                <a:tc>
                  <a:txBody>
                    <a:bodyPr/>
                    <a:p>
                      <a:pPr>
                        <a:buNone/>
                      </a:pPr>
                      <a:r>
                        <a:rPr lang="zh-CN" altLang="en-US" sz="1800">
                          <a:solidFill>
                            <a:schemeClr val="tx1"/>
                          </a:solidFill>
                          <a:latin typeface="黑体" panose="02010609060101010101" pitchFamily="2" charset="-122"/>
                          <a:ea typeface="黑体" panose="02010609060101010101" pitchFamily="2" charset="-122"/>
                        </a:rPr>
                        <a:t>产品名称</a:t>
                      </a:r>
                      <a:endParaRPr lang="zh-CN" altLang="en-US" sz="1800">
                        <a:solidFill>
                          <a:schemeClr val="tx1"/>
                        </a:solidFill>
                        <a:latin typeface="黑体" panose="02010609060101010101" pitchFamily="2" charset="-122"/>
                        <a:ea typeface="黑体" panose="02010609060101010101" pitchFamily="2" charset="-122"/>
                      </a:endParaRPr>
                    </a:p>
                  </a:txBody>
                  <a:tcPr>
                    <a:solidFill>
                      <a:schemeClr val="tx2"/>
                    </a:solidFill>
                  </a:tcPr>
                </a:tc>
                <a:tc>
                  <a:txBody>
                    <a:bodyPr/>
                    <a:p>
                      <a:pPr>
                        <a:buNone/>
                      </a:pPr>
                      <a:r>
                        <a:rPr lang="zh-CN" altLang="en-US">
                          <a:solidFill>
                            <a:schemeClr val="tx1"/>
                          </a:solidFill>
                          <a:latin typeface="黑体" panose="02010609060101010101" pitchFamily="2" charset="-122"/>
                          <a:ea typeface="黑体" panose="02010609060101010101" pitchFamily="2" charset="-122"/>
                        </a:rPr>
                        <a:t>产品属性</a:t>
                      </a:r>
                      <a:endParaRPr lang="zh-CN" altLang="en-US">
                        <a:solidFill>
                          <a:schemeClr val="tx1"/>
                        </a:solidFill>
                        <a:latin typeface="黑体" panose="02010609060101010101" pitchFamily="2" charset="-122"/>
                        <a:ea typeface="黑体" panose="02010609060101010101" pitchFamily="2" charset="-122"/>
                      </a:endParaRPr>
                    </a:p>
                  </a:txBody>
                  <a:tcPr>
                    <a:solidFill>
                      <a:schemeClr val="tx2"/>
                    </a:solidFill>
                  </a:tcPr>
                </a:tc>
                <a:tc>
                  <a:txBody>
                    <a:bodyPr/>
                    <a:p>
                      <a:pPr>
                        <a:buNone/>
                      </a:pPr>
                      <a:r>
                        <a:rPr lang="zh-CN" altLang="en-US">
                          <a:solidFill>
                            <a:schemeClr val="tx1"/>
                          </a:solidFill>
                          <a:latin typeface="黑体" panose="02010609060101010101" pitchFamily="2" charset="-122"/>
                          <a:ea typeface="黑体" panose="02010609060101010101" pitchFamily="2" charset="-122"/>
                        </a:rPr>
                        <a:t>产品功能</a:t>
                      </a:r>
                      <a:endParaRPr lang="zh-CN" altLang="en-US">
                        <a:solidFill>
                          <a:schemeClr val="tx1"/>
                        </a:solidFill>
                        <a:latin typeface="黑体" panose="02010609060101010101" pitchFamily="2" charset="-122"/>
                        <a:ea typeface="黑体" panose="02010609060101010101" pitchFamily="2" charset="-122"/>
                      </a:endParaRPr>
                    </a:p>
                  </a:txBody>
                  <a:tcPr>
                    <a:solidFill>
                      <a:schemeClr val="tx2"/>
                    </a:solidFill>
                  </a:tcPr>
                </a:tc>
                <a:tc gridSpan="3">
                  <a:txBody>
                    <a:bodyPr/>
                    <a:p>
                      <a:pPr>
                        <a:buNone/>
                      </a:pPr>
                      <a:r>
                        <a:rPr lang="zh-CN" altLang="en-US">
                          <a:solidFill>
                            <a:schemeClr val="tx1"/>
                          </a:solidFill>
                          <a:latin typeface="黑体" panose="02010609060101010101" pitchFamily="2" charset="-122"/>
                          <a:ea typeface="黑体" panose="02010609060101010101" pitchFamily="2" charset="-122"/>
                        </a:rPr>
                        <a:t>产品组成（结构）</a:t>
                      </a:r>
                      <a:endParaRPr lang="zh-CN" altLang="en-US">
                        <a:solidFill>
                          <a:schemeClr val="tx1"/>
                        </a:solidFill>
                        <a:latin typeface="黑体" panose="02010609060101010101" pitchFamily="2" charset="-122"/>
                        <a:ea typeface="黑体" panose="02010609060101010101" pitchFamily="2" charset="-122"/>
                      </a:endParaRPr>
                    </a:p>
                  </a:txBody>
                  <a:tcPr>
                    <a:solidFill>
                      <a:schemeClr val="tx2"/>
                    </a:solidFill>
                  </a:tcPr>
                </a:tc>
                <a:tc hMerge="1">
                  <a:tcPr>
                    <a:solidFill>
                      <a:schemeClr val="tx2"/>
                    </a:solidFill>
                  </a:tcPr>
                </a:tc>
                <a:tc hMerge="1">
                  <a:tcPr>
                    <a:solidFill>
                      <a:schemeClr val="tx2"/>
                    </a:solidFill>
                  </a:tcPr>
                </a:tc>
                <a:tc gridSpan="2">
                  <a:txBody>
                    <a:bodyPr/>
                    <a:p>
                      <a:pPr>
                        <a:buNone/>
                      </a:pPr>
                      <a:r>
                        <a:rPr lang="zh-CN" altLang="en-US" b="0">
                          <a:solidFill>
                            <a:schemeClr val="tx1"/>
                          </a:solidFill>
                          <a:latin typeface="黑体" panose="02010609060101010101" pitchFamily="2" charset="-122"/>
                          <a:ea typeface="黑体" panose="02010609060101010101" pitchFamily="2" charset="-122"/>
                        </a:rPr>
                        <a:t>机械装置运动形式</a:t>
                      </a:r>
                      <a:endParaRPr lang="zh-CN" altLang="en-US" b="0">
                        <a:solidFill>
                          <a:schemeClr val="tx1"/>
                        </a:solidFill>
                        <a:latin typeface="黑体" panose="02010609060101010101" pitchFamily="2" charset="-122"/>
                        <a:ea typeface="黑体" panose="02010609060101010101" pitchFamily="2" charset="-122"/>
                      </a:endParaRPr>
                    </a:p>
                  </a:txBody>
                  <a:tcPr>
                    <a:solidFill>
                      <a:schemeClr val="tx2"/>
                    </a:solidFill>
                  </a:tcPr>
                </a:tc>
                <a:tc hMerge="1">
                  <a:tcPr>
                    <a:solidFill>
                      <a:schemeClr val="tx2"/>
                    </a:solidFill>
                  </a:tcPr>
                </a:tc>
              </a:tr>
              <a:tr h="1717675">
                <a:tc>
                  <a:txBody>
                    <a:bodyPr/>
                    <a:p>
                      <a:pPr>
                        <a:buNone/>
                      </a:pPr>
                      <a:endParaRPr lang="en-US" altLang="zh-CN" sz="2000"/>
                    </a:p>
                    <a:p>
                      <a:pPr>
                        <a:buNone/>
                      </a:pPr>
                      <a:endParaRPr lang="en-US" altLang="zh-CN" sz="2000"/>
                    </a:p>
                    <a:p>
                      <a:pPr>
                        <a:buNone/>
                      </a:pPr>
                      <a:r>
                        <a:rPr lang="en-US" altLang="zh-CN" sz="2000"/>
                        <a:t>3D</a:t>
                      </a:r>
                      <a:r>
                        <a:rPr lang="zh-CN" altLang="en-US" sz="2000"/>
                        <a:t>打印机</a:t>
                      </a:r>
                      <a:endParaRPr lang="zh-CN" altLang="en-US" sz="2000"/>
                    </a:p>
                  </a:txBody>
                  <a:tcPr>
                    <a:solidFill>
                      <a:schemeClr val="tx2"/>
                    </a:solidFill>
                  </a:tcPr>
                </a:tc>
                <a:tc>
                  <a:txBody>
                    <a:bodyPr/>
                    <a:p>
                      <a:pPr>
                        <a:buNone/>
                      </a:pPr>
                      <a:endParaRPr lang="zh-CN" altLang="en-US" sz="2000"/>
                    </a:p>
                    <a:p>
                      <a:pPr>
                        <a:buNone/>
                      </a:pPr>
                      <a:endParaRPr lang="zh-CN" altLang="en-US" sz="2000"/>
                    </a:p>
                    <a:p>
                      <a:pPr>
                        <a:buNone/>
                      </a:pPr>
                      <a:r>
                        <a:rPr lang="zh-CN" altLang="en-US" sz="2000"/>
                        <a:t>机电一体化产品</a:t>
                      </a:r>
                      <a:endParaRPr lang="zh-CN" altLang="en-US" sz="2000"/>
                    </a:p>
                  </a:txBody>
                  <a:tcPr>
                    <a:solidFill>
                      <a:schemeClr val="tx2"/>
                    </a:solidFill>
                  </a:tcPr>
                </a:tc>
                <a:tc>
                  <a:txBody>
                    <a:bodyPr/>
                    <a:p>
                      <a:pPr>
                        <a:buNone/>
                      </a:pPr>
                      <a:endParaRPr lang="zh-CN" altLang="en-US"/>
                    </a:p>
                    <a:p>
                      <a:pPr>
                        <a:buNone/>
                      </a:pPr>
                      <a:endParaRPr lang="zh-CN" altLang="en-US"/>
                    </a:p>
                    <a:p>
                      <a:pPr>
                        <a:buNone/>
                      </a:pPr>
                      <a:r>
                        <a:rPr lang="zh-CN" altLang="en-US"/>
                        <a:t>三维成型</a:t>
                      </a:r>
                      <a:endParaRPr lang="zh-CN" altLang="en-US"/>
                    </a:p>
                    <a:p>
                      <a:pPr>
                        <a:buNone/>
                      </a:pPr>
                      <a:r>
                        <a:rPr lang="zh-CN" altLang="en-US"/>
                        <a:t>构造物体</a:t>
                      </a:r>
                      <a:endParaRPr lang="en-US" altLang="zh-CN"/>
                    </a:p>
                  </a:txBody>
                  <a:tcPr>
                    <a:solidFill>
                      <a:schemeClr val="tx2"/>
                    </a:solidFill>
                  </a:tcPr>
                </a:tc>
                <a:tc>
                  <a:txBody>
                    <a:bodyPr/>
                    <a:p>
                      <a:pPr algn="ctr">
                        <a:buNone/>
                      </a:pPr>
                      <a:endParaRPr lang="zh-CN" altLang="en-US"/>
                    </a:p>
                    <a:p>
                      <a:pPr algn="ctr">
                        <a:buNone/>
                      </a:pPr>
                      <a:endParaRPr lang="zh-CN" altLang="en-US"/>
                    </a:p>
                    <a:p>
                      <a:pPr algn="ctr">
                        <a:buNone/>
                      </a:pPr>
                      <a:r>
                        <a:rPr lang="zh-CN" altLang="en-US"/>
                        <a:t>机械装置</a:t>
                      </a:r>
                      <a:endParaRPr lang="zh-CN" altLang="en-US"/>
                    </a:p>
                  </a:txBody>
                  <a:tcPr>
                    <a:solidFill>
                      <a:schemeClr val="tx2"/>
                    </a:solidFill>
                  </a:tcPr>
                </a:tc>
                <a:tc>
                  <a:txBody>
                    <a:bodyPr/>
                    <a:p>
                      <a:pPr>
                        <a:buNone/>
                      </a:pPr>
                      <a:endParaRPr lang="zh-CN" altLang="en-US"/>
                    </a:p>
                    <a:p>
                      <a:pPr>
                        <a:buNone/>
                      </a:pPr>
                      <a:endParaRPr lang="zh-CN" altLang="en-US"/>
                    </a:p>
                    <a:p>
                      <a:pPr>
                        <a:buNone/>
                      </a:pPr>
                      <a:r>
                        <a:rPr lang="zh-CN" altLang="en-US"/>
                        <a:t>电子装置</a:t>
                      </a:r>
                      <a:endParaRPr lang="zh-CN" altLang="en-US"/>
                    </a:p>
                  </a:txBody>
                  <a:tcPr>
                    <a:solidFill>
                      <a:schemeClr val="tx2"/>
                    </a:solidFill>
                  </a:tcPr>
                </a:tc>
                <a:tc>
                  <a:txBody>
                    <a:bodyPr/>
                    <a:p>
                      <a:pPr>
                        <a:buNone/>
                      </a:pPr>
                      <a:endParaRPr lang="zh-CN" altLang="en-US"/>
                    </a:p>
                    <a:p>
                      <a:pPr>
                        <a:buNone/>
                      </a:pPr>
                      <a:endParaRPr lang="zh-CN" altLang="en-US"/>
                    </a:p>
                    <a:p>
                      <a:pPr>
                        <a:buNone/>
                      </a:pPr>
                      <a:r>
                        <a:rPr lang="zh-CN" altLang="en-US"/>
                        <a:t>控制部分</a:t>
                      </a:r>
                      <a:endParaRPr lang="zh-CN" altLang="en-US"/>
                    </a:p>
                  </a:txBody>
                  <a:tcPr>
                    <a:solidFill>
                      <a:schemeClr val="tx2"/>
                    </a:solidFill>
                  </a:tcPr>
                </a:tc>
                <a:tc>
                  <a:txBody>
                    <a:bodyPr/>
                    <a:p>
                      <a:pPr>
                        <a:buNone/>
                      </a:pPr>
                      <a:endParaRPr lang="zh-CN" altLang="en-US"/>
                    </a:p>
                    <a:p>
                      <a:pPr>
                        <a:buNone/>
                      </a:pPr>
                      <a:endParaRPr lang="zh-CN" altLang="en-US"/>
                    </a:p>
                    <a:p>
                      <a:pPr>
                        <a:buNone/>
                      </a:pPr>
                      <a:r>
                        <a:rPr lang="zh-CN" altLang="en-US"/>
                        <a:t>往复运动</a:t>
                      </a:r>
                      <a:endParaRPr lang="zh-CN" altLang="en-US"/>
                    </a:p>
                  </a:txBody>
                  <a:tcPr>
                    <a:solidFill>
                      <a:schemeClr val="tx2"/>
                    </a:solidFill>
                  </a:tcPr>
                </a:tc>
                <a:tc>
                  <a:txBody>
                    <a:bodyPr/>
                    <a:p>
                      <a:pPr>
                        <a:buNone/>
                      </a:pPr>
                      <a:endParaRPr lang="zh-CN" altLang="en-US"/>
                    </a:p>
                    <a:p>
                      <a:pPr>
                        <a:buNone/>
                      </a:pPr>
                      <a:endParaRPr lang="zh-CN" altLang="en-US"/>
                    </a:p>
                    <a:p>
                      <a:pPr>
                        <a:buNone/>
                      </a:pPr>
                      <a:r>
                        <a:rPr lang="zh-CN" altLang="en-US"/>
                        <a:t>旋转运动</a:t>
                      </a:r>
                      <a:endParaRPr lang="zh-CN" altLang="en-US"/>
                    </a:p>
                  </a:txBody>
                  <a:tcPr>
                    <a:solidFill>
                      <a:schemeClr val="tx2"/>
                    </a:solidFill>
                  </a:tcPr>
                </a:tc>
              </a:tr>
            </a:tbl>
          </a:graphicData>
        </a:graphic>
      </p:graphicFrame>
      <p:sp>
        <p:nvSpPr>
          <p:cNvPr id="4" name="文本框 3"/>
          <p:cNvSpPr txBox="1"/>
          <p:nvPr/>
        </p:nvSpPr>
        <p:spPr>
          <a:xfrm>
            <a:off x="1064895" y="2056765"/>
            <a:ext cx="6510655" cy="521970"/>
          </a:xfrm>
          <a:prstGeom prst="rect">
            <a:avLst/>
          </a:prstGeom>
          <a:noFill/>
          <a:effectLst>
            <a:innerShdw blurRad="114300">
              <a:prstClr val="black"/>
            </a:innerShdw>
          </a:effectLst>
        </p:spPr>
        <p:txBody>
          <a:bodyPr wrap="square" rtlCol="0">
            <a:spAutoFit/>
          </a:bodyPr>
          <a:p>
            <a:pPr algn="ctr"/>
            <a:r>
              <a:rPr lang="en-US" altLang="zh-CN" sz="2800">
                <a:latin typeface="+mn-ea"/>
                <a:cs typeface="+mn-ea"/>
              </a:rPr>
              <a:t>3D</a:t>
            </a:r>
            <a:r>
              <a:rPr lang="zh-CN" altLang="en-US" sz="2800">
                <a:latin typeface="+mn-ea"/>
                <a:cs typeface="+mn-ea"/>
              </a:rPr>
              <a:t>打印机产品分析</a:t>
            </a:r>
            <a:endParaRPr lang="zh-CN" altLang="en-US" sz="2800">
              <a:latin typeface="+mn-ea"/>
              <a:cs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5121"/>
          <p:cNvSpPr/>
          <p:nvPr>
            <p:ph type="title"/>
          </p:nvPr>
        </p:nvSpPr>
        <p:spPr>
          <a:xfrm>
            <a:off x="4445" y="582613"/>
            <a:ext cx="8632825" cy="757237"/>
          </a:xfrm>
          <a:ln/>
        </p:spPr>
        <p:txBody>
          <a:bodyPr lIns="36000" tIns="36000" rIns="36000" bIns="36000" anchor="ctr"/>
          <a:p>
            <a:r>
              <a:rPr lang="en-US" altLang="zh-CN"/>
              <a:t>3D</a:t>
            </a:r>
            <a:r>
              <a:rPr lang="zh-CN" altLang="en-US"/>
              <a:t>打印机工作原理</a:t>
            </a:r>
            <a:endParaRPr lang="en-US" altLang="zh-CN"/>
          </a:p>
        </p:txBody>
      </p:sp>
      <p:sp>
        <p:nvSpPr>
          <p:cNvPr id="5123" name="文本占位符 5122"/>
          <p:cNvSpPr/>
          <p:nvPr>
            <p:ph type="body" idx="1"/>
          </p:nvPr>
        </p:nvSpPr>
        <p:spPr>
          <a:xfrm>
            <a:off x="4340225" y="1340485"/>
            <a:ext cx="4297045" cy="5184775"/>
          </a:xfrm>
          <a:ln/>
        </p:spPr>
        <p:txBody>
          <a:bodyPr lIns="36000" tIns="36000" rIns="36000" bIns="36000"/>
          <a:p>
            <a:pPr marL="269875" indent="0">
              <a:buNone/>
            </a:pPr>
            <a:r>
              <a:rPr lang="en-US" altLang="zh-CN" sz="2400"/>
              <a:t>        3D</a:t>
            </a:r>
            <a:r>
              <a:rPr lang="zh-CN" altLang="en-US" sz="2400"/>
              <a:t>打印机是根据三维模型要求，控制打印头在空间中有规律的移动，并将材料逐层叠加，制造出构件的打印设备。熔融沉积</a:t>
            </a:r>
            <a:r>
              <a:rPr lang="en-US" altLang="zh-CN" sz="2400"/>
              <a:t>3D</a:t>
            </a:r>
            <a:r>
              <a:rPr lang="zh-CN" altLang="en-US" sz="2400"/>
              <a:t>打印机是将固态塑料丝材或其他类塑料丝材通过送丝机构送入加热腔中，丝材在加热腔内成为熔融状态，上方未熔融的固态丝材作为活塞将其推出压送到喷嘴，实现工件的逐层打印。</a:t>
            </a:r>
            <a:endParaRPr lang="zh-CN" altLang="en-US" sz="2400"/>
          </a:p>
        </p:txBody>
      </p:sp>
      <p:pic>
        <p:nvPicPr>
          <p:cNvPr id="2" name="图片 1" descr="t0155b01b6454fc665b.webp"/>
          <p:cNvPicPr>
            <a:picLocks noChangeAspect="1"/>
          </p:cNvPicPr>
          <p:nvPr/>
        </p:nvPicPr>
        <p:blipFill>
          <a:blip r:embed="rId1"/>
          <a:stretch>
            <a:fillRect/>
          </a:stretch>
        </p:blipFill>
        <p:spPr>
          <a:xfrm>
            <a:off x="0" y="1339850"/>
            <a:ext cx="4340225" cy="518477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标题 6145"/>
          <p:cNvSpPr/>
          <p:nvPr>
            <p:ph type="title"/>
          </p:nvPr>
        </p:nvSpPr>
        <p:spPr>
          <a:xfrm>
            <a:off x="636905" y="166370"/>
            <a:ext cx="7140575" cy="1344295"/>
          </a:xfrm>
          <a:ln/>
        </p:spPr>
        <p:txBody>
          <a:bodyPr lIns="36000" tIns="36000" rIns="36000" bIns="36000" anchor="ctr"/>
          <a:p>
            <a:r>
              <a:rPr lang="zh-CN" altLang="en-US"/>
              <a:t>熔融沉积</a:t>
            </a:r>
            <a:r>
              <a:rPr lang="en-US" altLang="zh-CN"/>
              <a:t>3D</a:t>
            </a:r>
            <a:r>
              <a:rPr lang="zh-CN" altLang="en-US"/>
              <a:t>打印机的</a:t>
            </a:r>
            <a:br>
              <a:rPr lang="zh-CN" altLang="en-US"/>
            </a:br>
            <a:r>
              <a:rPr lang="zh-CN" altLang="en-US"/>
              <a:t>结构组成</a:t>
            </a:r>
            <a:endParaRPr lang="zh-CN" altLang="en-US"/>
          </a:p>
        </p:txBody>
      </p:sp>
      <p:sp>
        <p:nvSpPr>
          <p:cNvPr id="6147" name="文本占位符 6146"/>
          <p:cNvSpPr/>
          <p:nvPr>
            <p:ph type="body" idx="1"/>
          </p:nvPr>
        </p:nvSpPr>
        <p:spPr>
          <a:ln/>
        </p:spPr>
        <p:txBody>
          <a:bodyPr lIns="36000" tIns="36000" rIns="36000" bIns="36000"/>
          <a:p>
            <a:pPr marL="269875" indent="0">
              <a:buNone/>
            </a:pPr>
            <a:endParaRPr lang="zh-CN" altLang="x-none" dirty="0"/>
          </a:p>
        </p:txBody>
      </p:sp>
      <p:grpSp>
        <p:nvGrpSpPr>
          <p:cNvPr id="3" name="组合 2"/>
          <p:cNvGrpSpPr/>
          <p:nvPr>
            <p:custDataLst>
              <p:tags r:id="rId1"/>
            </p:custDataLst>
          </p:nvPr>
        </p:nvGrpSpPr>
        <p:grpSpPr>
          <a:xfrm>
            <a:off x="1944241" y="3215288"/>
            <a:ext cx="4060319" cy="913816"/>
            <a:chOff x="3467099" y="3350313"/>
            <a:chExt cx="5257804" cy="1205872"/>
          </a:xfrm>
        </p:grpSpPr>
        <p:cxnSp>
          <p:nvCxnSpPr>
            <p:cNvPr id="9" name="肘形连接符 8"/>
            <p:cNvCxnSpPr/>
            <p:nvPr>
              <p:custDataLst>
                <p:tags r:id="rId2"/>
              </p:custDataLst>
            </p:nvPr>
          </p:nvCxnSpPr>
          <p:spPr>
            <a:xfrm rot="16200000" flipV="1">
              <a:off x="4178614" y="2638798"/>
              <a:ext cx="1205871" cy="2628902"/>
            </a:xfrm>
            <a:prstGeom prst="bentConnector3">
              <a:avLst/>
            </a:prstGeom>
            <a:ln w="38100">
              <a:solidFill>
                <a:srgbClr val="A3C902"/>
              </a:solidFill>
              <a:tailEnd type="triangle"/>
            </a:ln>
          </p:spPr>
          <p:style>
            <a:lnRef idx="1">
              <a:srgbClr val="5B9BD5"/>
            </a:lnRef>
            <a:fillRef idx="0">
              <a:srgbClr val="5B9BD5"/>
            </a:fillRef>
            <a:effectRef idx="0">
              <a:srgbClr val="5B9BD5"/>
            </a:effectRef>
            <a:fontRef idx="minor">
              <a:sysClr val="windowText" lastClr="000000"/>
            </a:fontRef>
          </p:style>
        </p:cxnSp>
        <p:cxnSp>
          <p:nvCxnSpPr>
            <p:cNvPr id="10" name="肘形连接符 9"/>
            <p:cNvCxnSpPr/>
            <p:nvPr>
              <p:custDataLst>
                <p:tags r:id="rId3"/>
              </p:custDataLst>
            </p:nvPr>
          </p:nvCxnSpPr>
          <p:spPr>
            <a:xfrm rot="5400000" flipH="1" flipV="1">
              <a:off x="5493065" y="3953249"/>
              <a:ext cx="1205871" cy="1"/>
            </a:xfrm>
            <a:prstGeom prst="bentConnector3">
              <a:avLst/>
            </a:prstGeom>
            <a:ln w="38100">
              <a:solidFill>
                <a:srgbClr val="A3C902"/>
              </a:solidFill>
              <a:tailEnd type="triangle"/>
            </a:ln>
          </p:spPr>
          <p:style>
            <a:lnRef idx="1">
              <a:srgbClr val="5B9BD5"/>
            </a:lnRef>
            <a:fillRef idx="0">
              <a:srgbClr val="5B9BD5"/>
            </a:fillRef>
            <a:effectRef idx="0">
              <a:srgbClr val="5B9BD5"/>
            </a:effectRef>
            <a:fontRef idx="minor">
              <a:sysClr val="windowText" lastClr="000000"/>
            </a:fontRef>
          </p:style>
        </p:cxnSp>
        <p:cxnSp>
          <p:nvCxnSpPr>
            <p:cNvPr id="11" name="肘形连接符 10"/>
            <p:cNvCxnSpPr/>
            <p:nvPr>
              <p:custDataLst>
                <p:tags r:id="rId4"/>
              </p:custDataLst>
            </p:nvPr>
          </p:nvCxnSpPr>
          <p:spPr>
            <a:xfrm rot="5400000" flipH="1" flipV="1">
              <a:off x="6807516" y="2638798"/>
              <a:ext cx="1205871" cy="2628903"/>
            </a:xfrm>
            <a:prstGeom prst="bentConnector3">
              <a:avLst/>
            </a:prstGeom>
            <a:ln w="38100">
              <a:solidFill>
                <a:srgbClr val="A3C902"/>
              </a:solidFill>
              <a:tailEnd type="triangle"/>
            </a:ln>
          </p:spPr>
          <p:style>
            <a:lnRef idx="1">
              <a:srgbClr val="5B9BD5"/>
            </a:lnRef>
            <a:fillRef idx="0">
              <a:srgbClr val="5B9BD5"/>
            </a:fillRef>
            <a:effectRef idx="0">
              <a:srgbClr val="5B9BD5"/>
            </a:effectRef>
            <a:fontRef idx="minor">
              <a:sysClr val="windowText" lastClr="000000"/>
            </a:fontRef>
          </p:style>
        </p:cxnSp>
      </p:grpSp>
      <p:sp>
        <p:nvSpPr>
          <p:cNvPr id="6" name="六边形 5"/>
          <p:cNvSpPr/>
          <p:nvPr>
            <p:custDataLst>
              <p:tags r:id="rId5"/>
            </p:custDataLst>
          </p:nvPr>
        </p:nvSpPr>
        <p:spPr>
          <a:xfrm>
            <a:off x="3234785" y="4128470"/>
            <a:ext cx="1479230" cy="1227212"/>
          </a:xfrm>
          <a:prstGeom prst="hexagon">
            <a:avLst>
              <a:gd name="adj" fmla="val 46894"/>
              <a:gd name="vf" fmla="val 115470"/>
            </a:avLst>
          </a:prstGeom>
          <a:solidFill>
            <a:srgbClr val="00A1C7"/>
          </a:solidFill>
          <a:ln w="25400" cap="flat" cmpd="sng" algn="ctr">
            <a:noFill/>
            <a:prstDash val="solid"/>
          </a:ln>
          <a:effectLst/>
        </p:spPr>
        <p:txBody>
          <a:bodyPr lIns="0" tIns="0" rIns="0" bIns="0" anchor="ctr">
            <a:normAutofit/>
          </a:bodyPr>
          <a:p>
            <a:pPr algn="ctr">
              <a:defRPr/>
            </a:pPr>
            <a:r>
              <a:rPr lang="en-US" sz="1890" kern="0" dirty="0">
                <a:solidFill>
                  <a:srgbClr val="FFFFFF"/>
                </a:solidFill>
              </a:rPr>
              <a:t>3D</a:t>
            </a:r>
            <a:r>
              <a:rPr lang="zh-CN" altLang="en-US" sz="1890" kern="0" dirty="0">
                <a:solidFill>
                  <a:srgbClr val="FFFFFF"/>
                </a:solidFill>
              </a:rPr>
              <a:t>打印机</a:t>
            </a:r>
            <a:endParaRPr lang="zh-CN" altLang="en-US" sz="1890" kern="0" dirty="0">
              <a:solidFill>
                <a:srgbClr val="FFFFFF"/>
              </a:solidFill>
            </a:endParaRPr>
          </a:p>
        </p:txBody>
      </p:sp>
      <p:sp>
        <p:nvSpPr>
          <p:cNvPr id="7" name="六边形 6"/>
          <p:cNvSpPr/>
          <p:nvPr>
            <p:custDataLst>
              <p:tags r:id="rId6"/>
            </p:custDataLst>
          </p:nvPr>
        </p:nvSpPr>
        <p:spPr>
          <a:xfrm>
            <a:off x="1323701" y="2119036"/>
            <a:ext cx="1241079" cy="1029635"/>
          </a:xfrm>
          <a:prstGeom prst="hexagon">
            <a:avLst>
              <a:gd name="adj" fmla="val 46894"/>
              <a:gd name="vf" fmla="val 115470"/>
            </a:avLst>
          </a:prstGeom>
          <a:solidFill>
            <a:srgbClr val="A3C902"/>
          </a:solidFill>
          <a:ln w="25400" cap="flat" cmpd="sng" algn="ctr">
            <a:noFill/>
            <a:prstDash val="solid"/>
          </a:ln>
          <a:effectLst/>
        </p:spPr>
        <p:txBody>
          <a:bodyPr lIns="0" tIns="0" rIns="0" bIns="0" anchor="ctr">
            <a:normAutofit/>
          </a:bodyPr>
          <a:p>
            <a:pPr algn="ctr">
              <a:defRPr/>
            </a:pPr>
            <a:r>
              <a:rPr lang="zh-CN" altLang="en-US" sz="1700" kern="0" dirty="0">
                <a:solidFill>
                  <a:srgbClr val="FFFFFF"/>
                </a:solidFill>
              </a:rPr>
              <a:t>机械硬件</a:t>
            </a:r>
            <a:endParaRPr lang="zh-CN" altLang="en-US" sz="1700" kern="0" dirty="0">
              <a:solidFill>
                <a:srgbClr val="FFFFFF"/>
              </a:solidFill>
            </a:endParaRPr>
          </a:p>
        </p:txBody>
      </p:sp>
      <p:sp>
        <p:nvSpPr>
          <p:cNvPr id="8" name="六边形 7"/>
          <p:cNvSpPr/>
          <p:nvPr>
            <p:custDataLst>
              <p:tags r:id="rId7"/>
            </p:custDataLst>
          </p:nvPr>
        </p:nvSpPr>
        <p:spPr>
          <a:xfrm>
            <a:off x="5394634" y="2119036"/>
            <a:ext cx="1241079" cy="1029635"/>
          </a:xfrm>
          <a:prstGeom prst="hexagon">
            <a:avLst>
              <a:gd name="adj" fmla="val 46894"/>
              <a:gd name="vf" fmla="val 115470"/>
            </a:avLst>
          </a:prstGeom>
          <a:solidFill>
            <a:srgbClr val="A3C902"/>
          </a:solidFill>
          <a:ln w="25400" cap="flat" cmpd="sng" algn="ctr">
            <a:noFill/>
            <a:prstDash val="solid"/>
          </a:ln>
          <a:effectLst/>
        </p:spPr>
        <p:txBody>
          <a:bodyPr lIns="0" tIns="0" rIns="0" bIns="0" anchor="ctr">
            <a:normAutofit/>
          </a:bodyPr>
          <a:p>
            <a:pPr algn="ctr">
              <a:defRPr/>
            </a:pPr>
            <a:r>
              <a:rPr lang="zh-CN" altLang="en-US" sz="1700" kern="0" dirty="0">
                <a:solidFill>
                  <a:srgbClr val="FFFFFF"/>
                </a:solidFill>
              </a:rPr>
              <a:t>控制系统</a:t>
            </a:r>
            <a:endParaRPr lang="zh-CN" altLang="en-US" sz="1700" kern="0" dirty="0">
              <a:solidFill>
                <a:srgbClr val="FFFFFF"/>
              </a:solidFill>
            </a:endParaRPr>
          </a:p>
        </p:txBody>
      </p:sp>
      <p:sp>
        <p:nvSpPr>
          <p:cNvPr id="4" name="六边形 3"/>
          <p:cNvSpPr/>
          <p:nvPr>
            <p:custDataLst>
              <p:tags r:id="rId8"/>
            </p:custDataLst>
          </p:nvPr>
        </p:nvSpPr>
        <p:spPr>
          <a:xfrm>
            <a:off x="3353859" y="2119036"/>
            <a:ext cx="1241079" cy="1029635"/>
          </a:xfrm>
          <a:prstGeom prst="hexagon">
            <a:avLst>
              <a:gd name="adj" fmla="val 46894"/>
              <a:gd name="vf" fmla="val 115470"/>
            </a:avLst>
          </a:prstGeom>
          <a:solidFill>
            <a:srgbClr val="A3C902"/>
          </a:solidFill>
          <a:ln w="25400" cap="flat" cmpd="sng" algn="ctr">
            <a:noFill/>
            <a:prstDash val="solid"/>
          </a:ln>
          <a:effectLst/>
        </p:spPr>
        <p:txBody>
          <a:bodyPr lIns="0" tIns="0" rIns="0" bIns="0" anchor="ctr">
            <a:normAutofit/>
          </a:bodyPr>
          <a:p>
            <a:pPr algn="ctr">
              <a:defRPr/>
            </a:pPr>
            <a:r>
              <a:rPr lang="zh-CN" altLang="en-US" sz="1700" kern="0" dirty="0">
                <a:solidFill>
                  <a:srgbClr val="FFFFFF"/>
                </a:solidFill>
              </a:rPr>
              <a:t>电子元件</a:t>
            </a:r>
            <a:endParaRPr lang="zh-CN" altLang="en-US" sz="1700" kern="0" dirty="0">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标题 7169"/>
          <p:cNvSpPr/>
          <p:nvPr>
            <p:ph type="title"/>
          </p:nvPr>
        </p:nvSpPr>
        <p:spPr>
          <a:xfrm>
            <a:off x="4445" y="177483"/>
            <a:ext cx="8632825" cy="757237"/>
          </a:xfrm>
          <a:ln/>
        </p:spPr>
        <p:txBody>
          <a:bodyPr lIns="36000" tIns="36000" rIns="36000" bIns="36000" anchor="ctr"/>
          <a:p>
            <a:r>
              <a:rPr lang="zh-CN" altLang="en-US"/>
              <a:t>机械硬件</a:t>
            </a:r>
            <a:endParaRPr lang="zh-CN" altLang="en-US"/>
          </a:p>
        </p:txBody>
      </p:sp>
      <p:sp>
        <p:nvSpPr>
          <p:cNvPr id="7171" name="文本占位符 7170"/>
          <p:cNvSpPr/>
          <p:nvPr>
            <p:ph type="body" idx="1"/>
          </p:nvPr>
        </p:nvSpPr>
        <p:spPr>
          <a:xfrm>
            <a:off x="304800" y="1129665"/>
            <a:ext cx="7769225" cy="5176520"/>
          </a:xfrm>
          <a:ln/>
        </p:spPr>
        <p:txBody>
          <a:bodyPr lIns="36000" tIns="36000" rIns="36000" bIns="36000"/>
          <a:p>
            <a:pPr marL="269875" indent="0">
              <a:buNone/>
            </a:pPr>
            <a:r>
              <a:rPr lang="en-US" altLang="zh-CN"/>
              <a:t>3D</a:t>
            </a:r>
            <a:r>
              <a:rPr lang="zh-CN" altLang="en-US"/>
              <a:t>打印机的机械硬件部分包括工作平台、送丝机构、挤出机构。</a:t>
            </a:r>
            <a:endParaRPr lang="zh-CN" altLang="en-US"/>
          </a:p>
          <a:p>
            <a:pPr marL="269875" indent="0">
              <a:buNone/>
            </a:pPr>
            <a:r>
              <a:rPr lang="zh-CN" altLang="en-US" sz="2400"/>
              <a:t>工作平台：四角安装配有弹簧的微调螺杆，对打印部件进行支撑，它能与最先打印的材料进行粘贴，从而很好固定将要打印的试件，为整个打印工作提供保障。</a:t>
            </a:r>
            <a:endParaRPr lang="zh-CN" altLang="en-US" sz="2400"/>
          </a:p>
          <a:p>
            <a:pPr marL="269875" indent="0">
              <a:buNone/>
            </a:pPr>
            <a:r>
              <a:rPr lang="zh-CN" altLang="en-US" sz="2400"/>
              <a:t>送丝机构：内部采用步进电机驱动送丝轮转动，通过送丝轮上的轮齿与辅助轮配合将材料加热至热腔内。送丝方式采用远端送丝与近端送丝结合的方式。</a:t>
            </a:r>
            <a:endParaRPr lang="zh-CN" altLang="en-US" sz="2400"/>
          </a:p>
          <a:p>
            <a:pPr marL="269875" indent="0">
              <a:buNone/>
            </a:pPr>
            <a:r>
              <a:rPr lang="zh-CN" altLang="en-US" sz="2400"/>
              <a:t>挤出机构：（活塞式基础装置）以喉管固态丝材作为活塞，通过步进电机对丝材进行输送，烙体丝材作为被推流体，将烙融态材料经喷嘴挤出。</a:t>
            </a:r>
            <a:endParaRPr lang="zh-CN" altLang="en-US"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标题 8193"/>
          <p:cNvSpPr/>
          <p:nvPr>
            <p:ph type="title"/>
          </p:nvPr>
        </p:nvSpPr>
        <p:spPr>
          <a:xfrm>
            <a:off x="0" y="315913"/>
            <a:ext cx="8632825" cy="757237"/>
          </a:xfrm>
          <a:ln/>
        </p:spPr>
        <p:txBody>
          <a:bodyPr lIns="36000" tIns="36000" rIns="36000" bIns="36000" anchor="ctr"/>
          <a:p>
            <a:r>
              <a:rPr lang="zh-CN" altLang="en-US"/>
              <a:t>控制系统</a:t>
            </a:r>
            <a:endParaRPr lang="zh-CN" altLang="en-US"/>
          </a:p>
        </p:txBody>
      </p:sp>
      <p:sp>
        <p:nvSpPr>
          <p:cNvPr id="8195" name="文本占位符 8194"/>
          <p:cNvSpPr/>
          <p:nvPr>
            <p:ph type="body" idx="1"/>
          </p:nvPr>
        </p:nvSpPr>
        <p:spPr>
          <a:xfrm>
            <a:off x="431800" y="1177290"/>
            <a:ext cx="7769225" cy="4273550"/>
          </a:xfrm>
          <a:ln/>
        </p:spPr>
        <p:txBody>
          <a:bodyPr lIns="36000" tIns="36000" rIns="36000" bIns="36000"/>
          <a:p>
            <a:pPr marL="269875" indent="0">
              <a:buNone/>
            </a:pPr>
            <a:r>
              <a:rPr lang="zh-CN" altLang="en-US" sz="2800"/>
              <a:t>控制系统包括两方面，一是三维模型的切片处理控制流程，二是打印机实际工作控制流程。</a:t>
            </a:r>
            <a:endParaRPr lang="zh-CN" altLang="en-US" sz="2800"/>
          </a:p>
          <a:p>
            <a:pPr marL="269875" indent="0">
              <a:buNone/>
            </a:pPr>
            <a:r>
              <a:rPr lang="zh-CN" altLang="en-US" sz="2400"/>
              <a:t>（</a:t>
            </a:r>
            <a:r>
              <a:rPr lang="en-US" altLang="zh-CN" sz="2400"/>
              <a:t>1</a:t>
            </a:r>
            <a:r>
              <a:rPr lang="zh-CN" altLang="en-US" sz="2400"/>
              <a:t>）切片处理控制流程：打印工件前应将模型进行切片处理，将设计好的工件模型转化为</a:t>
            </a:r>
            <a:r>
              <a:rPr lang="en-US" altLang="zh-CN" sz="2400"/>
              <a:t>STL</a:t>
            </a:r>
            <a:r>
              <a:rPr lang="zh-CN" altLang="en-US" sz="2400"/>
              <a:t>文件，设计相应参数，最终生成可打印的切片文件。</a:t>
            </a:r>
            <a:endParaRPr lang="zh-CN" altLang="en-US" sz="2400"/>
          </a:p>
          <a:p>
            <a:pPr marL="269875" indent="0">
              <a:buNone/>
            </a:pPr>
            <a:r>
              <a:rPr lang="zh-CN" altLang="en-US" sz="2400"/>
              <a:t>（</a:t>
            </a:r>
            <a:r>
              <a:rPr lang="en-US" altLang="zh-CN" sz="2400"/>
              <a:t>2</a:t>
            </a:r>
            <a:r>
              <a:rPr lang="zh-CN" altLang="en-US" sz="2400"/>
              <a:t>）工作控制流程：切片文件载入后，打印机进行工件模型的打印，在打印的过程中温度控制系统回实时监测温度变化并进行调节，保证温度在工作范围内。每打印完一层工件模型，丝杆电机带动工作台下降一个层厚距离，进行下一层打印，整个程序控制系统会保证打印机按照此流程并工作至打印完成，工作台下降至最低端，停止工作。</a:t>
            </a:r>
            <a:endParaRPr lang="zh-CN" altLang="en-US"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89574" y="1640944"/>
            <a:ext cx="7452932" cy="2695572"/>
          </a:xfrm>
        </p:spPr>
        <p:txBody>
          <a:bodyPr>
            <a:scene3d>
              <a:camera prst="orthographicFront"/>
              <a:lightRig rig="threePt" dir="t"/>
            </a:scene3d>
          </a:bodyPr>
          <a:p>
            <a:pPr algn="ctr"/>
            <a:endParaRPr lang="zh-CN" altLang="en-US">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3" name="文本占位符 2"/>
          <p:cNvSpPr>
            <a:spLocks noGrp="1"/>
          </p:cNvSpPr>
          <p:nvPr>
            <p:ph type="body" idx="1"/>
          </p:nvPr>
        </p:nvSpPr>
        <p:spPr/>
        <p:txBody>
          <a:bodyPr/>
          <a:p>
            <a:endParaRPr lang="zh-CN" altLang="en-US"/>
          </a:p>
        </p:txBody>
      </p:sp>
      <p:sp>
        <p:nvSpPr>
          <p:cNvPr id="5" name="矩形 4"/>
          <p:cNvSpPr/>
          <p:nvPr/>
        </p:nvSpPr>
        <p:spPr>
          <a:xfrm>
            <a:off x="2387600" y="2388870"/>
            <a:ext cx="3855720" cy="1198880"/>
          </a:xfrm>
          <a:prstGeom prst="rect">
            <a:avLst/>
          </a:prstGeom>
          <a:noFill/>
          <a:ln>
            <a:noFill/>
          </a:ln>
        </p:spPr>
        <p:txBody>
          <a:bodyPr wrap="none" rtlCol="0" anchor="t">
            <a:spAutoFit/>
          </a:bodyPr>
          <a:p>
            <a:pPr algn="ctr"/>
            <a:r>
              <a:rPr lang="zh-CN" altLang="en-US" sz="7200" b="1">
                <a:ln w="25400">
                  <a:gradFill>
                    <a:gsLst>
                      <a:gs pos="31000">
                        <a:srgbClr val="6D6E85"/>
                      </a:gs>
                      <a:gs pos="66000">
                        <a:srgbClr val="A2C6FF"/>
                      </a:gs>
                      <a:gs pos="45000">
                        <a:srgbClr val="97B8F2"/>
                      </a:gs>
                      <a:gs pos="11000">
                        <a:srgbClr val="ED7D31">
                          <a:lumMod val="20000"/>
                          <a:lumOff val="80000"/>
                        </a:srgbClr>
                      </a:gs>
                      <a:gs pos="100000">
                        <a:srgbClr val="7E6760"/>
                      </a:gs>
                      <a:gs pos="91000">
                        <a:schemeClr val="bg1">
                          <a:lumMod val="50000"/>
                        </a:schemeClr>
                      </a:gs>
                      <a:gs pos="56000">
                        <a:srgbClr val="455C85"/>
                      </a:gs>
                      <a:gs pos="81000">
                        <a:srgbClr val="F8D8CF"/>
                      </a:gs>
                    </a:gsLst>
                  </a:gradFill>
                </a:ln>
                <a:blipFill>
                  <a:blip r:embed="rId1"/>
                  <a:tile sx="100000" sy="100000"/>
                </a:blipFill>
                <a:effectLst>
                  <a:outerShdw blurRad="38100" dist="25400" dir="5400000" algn="ctr" rotWithShape="0">
                    <a:srgbClr val="6E747A">
                      <a:alpha val="43000"/>
                    </a:srgbClr>
                  </a:outerShdw>
                </a:effectLst>
              </a:rPr>
              <a:t>谢谢观赏</a:t>
            </a:r>
            <a:endParaRPr lang="zh-CN" altLang="en-US" sz="7200" b="1">
              <a:ln w="25400">
                <a:gradFill>
                  <a:gsLst>
                    <a:gs pos="31000">
                      <a:srgbClr val="6D6E85"/>
                    </a:gs>
                    <a:gs pos="66000">
                      <a:srgbClr val="A2C6FF"/>
                    </a:gs>
                    <a:gs pos="45000">
                      <a:srgbClr val="97B8F2"/>
                    </a:gs>
                    <a:gs pos="11000">
                      <a:srgbClr val="ED7D31">
                        <a:lumMod val="20000"/>
                        <a:lumOff val="80000"/>
                      </a:srgbClr>
                    </a:gs>
                    <a:gs pos="100000">
                      <a:srgbClr val="7E6760"/>
                    </a:gs>
                    <a:gs pos="91000">
                      <a:schemeClr val="bg1">
                        <a:lumMod val="50000"/>
                      </a:schemeClr>
                    </a:gs>
                    <a:gs pos="56000">
                      <a:srgbClr val="455C85"/>
                    </a:gs>
                    <a:gs pos="81000">
                      <a:srgbClr val="F8D8CF"/>
                    </a:gs>
                  </a:gsLst>
                </a:gradFill>
              </a:ln>
              <a:blipFill>
                <a:blip r:embed="rId1"/>
                <a:tile sx="100000" sy="100000"/>
              </a:blipFill>
              <a:effectLst>
                <a:outerShdw blurRad="38100" dist="25400" dir="5400000" algn="ctr" rotWithShape="0">
                  <a:srgbClr val="6E747A">
                    <a:alpha val="43000"/>
                  </a:srgbClr>
                </a:outerShdw>
              </a:effectLst>
            </a:endParaRPr>
          </a:p>
        </p:txBody>
      </p:sp>
    </p:spTree>
  </p:cSld>
  <p:clrMapOvr>
    <a:masterClrMapping/>
  </p:clrMapOvr>
</p:sld>
</file>

<file path=ppt/tags/tag1.xml><?xml version="1.0" encoding="utf-8"?>
<p:tagLst xmlns:p="http://schemas.openxmlformats.org/presentationml/2006/main">
  <p:tag name="KSO_WM_TAG_VERSION" val="1.0"/>
  <p:tag name="KSO_WM_BEAUTIFY_FLAG" val="#wm#"/>
  <p:tag name="KSO_WM_UNIT_TYPE" val="i"/>
  <p:tag name="KSO_WM_UNIT_ID" val="diagram815_3*i*0"/>
  <p:tag name="KSO_WM_TEMPLATE_CATEGORY" val="diagram"/>
  <p:tag name="KSO_WM_TEMPLATE_INDEX" val="815"/>
  <p:tag name="KSO_WM_UNIT_INDEX" val="0"/>
</p:tagLst>
</file>

<file path=ppt/tags/tag2.xml><?xml version="1.0" encoding="utf-8"?>
<p:tagLst xmlns:p="http://schemas.openxmlformats.org/presentationml/2006/main">
  <p:tag name="KSO_WM_TEMPLATE_CATEGORY" val="diagram"/>
  <p:tag name="KSO_WM_TEMPLATE_INDEX" val="815"/>
  <p:tag name="KSO_WM_UNIT_TYPE" val="p_i"/>
  <p:tag name="KSO_WM_UNIT_INDEX" val="1_1"/>
  <p:tag name="KSO_WM_UNIT_ID" val="257*p_i*1_1"/>
  <p:tag name="KSO_WM_UNIT_CLEAR" val="1"/>
  <p:tag name="KSO_WM_UNIT_LAYERLEVEL" val="1_1"/>
  <p:tag name="KSO_WM_BEAUTIFY_FLAG" val="#wm#"/>
  <p:tag name="KSO_WM_TAG_VERSION" val="1.0"/>
  <p:tag name="KSO_WM_DIAGRAM_GROUP_CODE" val="p1-1"/>
  <p:tag name="KSO_WM_UNIT_LINE_FORE_SCHEMECOLOR_INDEX" val="10"/>
  <p:tag name="KSO_WM_UNIT_LINE_FILL_TYPE" val="2"/>
</p:tagLst>
</file>

<file path=ppt/tags/tag3.xml><?xml version="1.0" encoding="utf-8"?>
<p:tagLst xmlns:p="http://schemas.openxmlformats.org/presentationml/2006/main">
  <p:tag name="KSO_WM_TEMPLATE_CATEGORY" val="diagram"/>
  <p:tag name="KSO_WM_TEMPLATE_INDEX" val="815"/>
  <p:tag name="KSO_WM_UNIT_TYPE" val="p_i"/>
  <p:tag name="KSO_WM_UNIT_INDEX" val="1_2"/>
  <p:tag name="KSO_WM_UNIT_ID" val="257*p_i*1_2"/>
  <p:tag name="KSO_WM_UNIT_CLEAR" val="1"/>
  <p:tag name="KSO_WM_UNIT_LAYERLEVEL" val="1_1"/>
  <p:tag name="KSO_WM_BEAUTIFY_FLAG" val="#wm#"/>
  <p:tag name="KSO_WM_TAG_VERSION" val="1.0"/>
  <p:tag name="KSO_WM_DIAGRAM_GROUP_CODE" val="p1-1"/>
  <p:tag name="KSO_WM_UNIT_LINE_FORE_SCHEMECOLOR_INDEX" val="10"/>
  <p:tag name="KSO_WM_UNIT_LINE_FILL_TYPE" val="2"/>
</p:tagLst>
</file>

<file path=ppt/tags/tag4.xml><?xml version="1.0" encoding="utf-8"?>
<p:tagLst xmlns:p="http://schemas.openxmlformats.org/presentationml/2006/main">
  <p:tag name="KSO_WM_TEMPLATE_CATEGORY" val="diagram"/>
  <p:tag name="KSO_WM_TEMPLATE_INDEX" val="815"/>
  <p:tag name="KSO_WM_UNIT_TYPE" val="p_i"/>
  <p:tag name="KSO_WM_UNIT_INDEX" val="1_3"/>
  <p:tag name="KSO_WM_UNIT_ID" val="257*p_i*1_3"/>
  <p:tag name="KSO_WM_UNIT_CLEAR" val="1"/>
  <p:tag name="KSO_WM_UNIT_LAYERLEVEL" val="1_1"/>
  <p:tag name="KSO_WM_BEAUTIFY_FLAG" val="#wm#"/>
  <p:tag name="KSO_WM_TAG_VERSION" val="1.0"/>
  <p:tag name="KSO_WM_DIAGRAM_GROUP_CODE" val="p1-1"/>
  <p:tag name="KSO_WM_UNIT_LINE_FORE_SCHEMECOLOR_INDEX" val="10"/>
  <p:tag name="KSO_WM_UNIT_LINE_FILL_TYPE" val="2"/>
</p:tagLst>
</file>

<file path=ppt/tags/tag5.xml><?xml version="1.0" encoding="utf-8"?>
<p:tagLst xmlns:p="http://schemas.openxmlformats.org/presentationml/2006/main">
  <p:tag name="KSO_WM_TEMPLATE_CATEGORY" val="diagram"/>
  <p:tag name="KSO_WM_TEMPLATE_INDEX" val="815"/>
  <p:tag name="KSO_WM_UNIT_TYPE" val="p_h_f"/>
  <p:tag name="KSO_WM_UNIT_INDEX" val="1_1_1"/>
  <p:tag name="KSO_WM_UNIT_ID" val="257*p_h_f*1_1_1"/>
  <p:tag name="KSO_WM_UNIT_CLEAR" val="1"/>
  <p:tag name="KSO_WM_UNIT_LAYERLEVEL" val="1_1_1"/>
  <p:tag name="KSO_WM_UNIT_VALUE" val="35"/>
  <p:tag name="KSO_WM_UNIT_HIGHLIGHT" val="0"/>
  <p:tag name="KSO_WM_UNIT_COMPATIBLE" val="0"/>
  <p:tag name="KSO_WM_UNIT_PRESET_TEXT_INDEX" val="3"/>
  <p:tag name="KSO_WM_UNIT_PRESET_TEXT_LEN" val="5"/>
  <p:tag name="KSO_WM_BEAUTIFY_FLAG" val="#wm#"/>
  <p:tag name="KSO_WM_TAG_VERSION" val="1.0"/>
  <p:tag name="KSO_WM_DIAGRAM_GROUP_CODE" val="p1-1"/>
  <p:tag name="KSO_WM_UNIT_FILL_FORE_SCHEMECOLOR_INDEX" val="9"/>
  <p:tag name="KSO_WM_UNIT_FILL_TYPE" val="1"/>
</p:tagLst>
</file>

<file path=ppt/tags/tag6.xml><?xml version="1.0" encoding="utf-8"?>
<p:tagLst xmlns:p="http://schemas.openxmlformats.org/presentationml/2006/main">
  <p:tag name="KSO_WM_TEMPLATE_CATEGORY" val="diagram"/>
  <p:tag name="KSO_WM_TEMPLATE_INDEX" val="815"/>
  <p:tag name="KSO_WM_UNIT_TYPE" val="p_h_f"/>
  <p:tag name="KSO_WM_UNIT_INDEX" val="1_2_1"/>
  <p:tag name="KSO_WM_UNIT_ID" val="257*p_h_f*1_2_1"/>
  <p:tag name="KSO_WM_UNIT_CLEAR" val="1"/>
  <p:tag name="KSO_WM_UNIT_LAYERLEVEL" val="1_1_1"/>
  <p:tag name="KSO_WM_UNIT_VALUE" val="35"/>
  <p:tag name="KSO_WM_UNIT_HIGHLIGHT" val="0"/>
  <p:tag name="KSO_WM_UNIT_COMPATIBLE" val="0"/>
  <p:tag name="KSO_WM_UNIT_PRESET_TEXT_INDEX" val="3"/>
  <p:tag name="KSO_WM_UNIT_PRESET_TEXT_LEN" val="5"/>
  <p:tag name="KSO_WM_BEAUTIFY_FLAG" val="#wm#"/>
  <p:tag name="KSO_WM_TAG_VERSION" val="1.0"/>
  <p:tag name="KSO_WM_DIAGRAM_GROUP_CODE" val="p1-1"/>
  <p:tag name="KSO_WM_UNIT_FILL_FORE_SCHEMECOLOR_INDEX" val="10"/>
  <p:tag name="KSO_WM_UNIT_FILL_TYPE" val="1"/>
</p:tagLst>
</file>

<file path=ppt/tags/tag7.xml><?xml version="1.0" encoding="utf-8"?>
<p:tagLst xmlns:p="http://schemas.openxmlformats.org/presentationml/2006/main">
  <p:tag name="KSO_WM_TEMPLATE_CATEGORY" val="diagram"/>
  <p:tag name="KSO_WM_TEMPLATE_INDEX" val="815"/>
  <p:tag name="KSO_WM_UNIT_TYPE" val="p_h_f"/>
  <p:tag name="KSO_WM_UNIT_INDEX" val="1_2_3"/>
  <p:tag name="KSO_WM_UNIT_ID" val="257*p_h_f*1_2_3"/>
  <p:tag name="KSO_WM_UNIT_CLEAR" val="1"/>
  <p:tag name="KSO_WM_UNIT_LAYERLEVEL" val="1_1_1"/>
  <p:tag name="KSO_WM_UNIT_VALUE" val="35"/>
  <p:tag name="KSO_WM_UNIT_HIGHLIGHT" val="0"/>
  <p:tag name="KSO_WM_UNIT_COMPATIBLE" val="0"/>
  <p:tag name="KSO_WM_UNIT_PRESET_TEXT_INDEX" val="3"/>
  <p:tag name="KSO_WM_UNIT_PRESET_TEXT_LEN" val="5"/>
  <p:tag name="KSO_WM_BEAUTIFY_FLAG" val="#wm#"/>
  <p:tag name="KSO_WM_TAG_VERSION" val="1.0"/>
  <p:tag name="KSO_WM_DIAGRAM_GROUP_CODE" val="p1-1"/>
  <p:tag name="KSO_WM_UNIT_FILL_FORE_SCHEMECOLOR_INDEX" val="10"/>
  <p:tag name="KSO_WM_UNIT_FILL_TYPE" val="1"/>
</p:tagLst>
</file>

<file path=ppt/tags/tag8.xml><?xml version="1.0" encoding="utf-8"?>
<p:tagLst xmlns:p="http://schemas.openxmlformats.org/presentationml/2006/main">
  <p:tag name="KSO_WM_TEMPLATE_CATEGORY" val="diagram"/>
  <p:tag name="KSO_WM_TEMPLATE_INDEX" val="815"/>
  <p:tag name="KSO_WM_UNIT_TYPE" val="p_h_f"/>
  <p:tag name="KSO_WM_UNIT_INDEX" val="1_2_2"/>
  <p:tag name="KSO_WM_UNIT_ID" val="257*p_h_f*1_2_2"/>
  <p:tag name="KSO_WM_UNIT_CLEAR" val="1"/>
  <p:tag name="KSO_WM_UNIT_LAYERLEVEL" val="1_1_1"/>
  <p:tag name="KSO_WM_UNIT_VALUE" val="35"/>
  <p:tag name="KSO_WM_UNIT_HIGHLIGHT" val="0"/>
  <p:tag name="KSO_WM_UNIT_COMPATIBLE" val="0"/>
  <p:tag name="KSO_WM_UNIT_PRESET_TEXT_INDEX" val="3"/>
  <p:tag name="KSO_WM_UNIT_PRESET_TEXT_LEN" val="5"/>
  <p:tag name="KSO_WM_BEAUTIFY_FLAG" val="#wm#"/>
  <p:tag name="KSO_WM_TAG_VERSION" val="1.0"/>
  <p:tag name="KSO_WM_DIAGRAM_GROUP_CODE" val="p1-1"/>
  <p:tag name="KSO_WM_UNIT_FILL_FORE_SCHEMECOLOR_INDEX" val="10"/>
  <p:tag name="KSO_WM_UNIT_FILL_TYPE" val="1"/>
</p:tagLst>
</file>

<file path=ppt/theme/theme1.xml><?xml version="1.0" encoding="utf-8"?>
<a:theme xmlns:a="http://schemas.openxmlformats.org/drawingml/2006/main" name="艺术_蓝色窗格">
  <a:themeElements>
    <a:clrScheme name="">
      <a:dk1>
        <a:srgbClr val="080808"/>
      </a:dk1>
      <a:lt1>
        <a:srgbClr val="BFC5ED"/>
      </a:lt1>
      <a:dk2>
        <a:srgbClr val="FFFFFF"/>
      </a:dk2>
      <a:lt2>
        <a:srgbClr val="92A1CC"/>
      </a:lt2>
      <a:accent1>
        <a:srgbClr val="9191B7"/>
      </a:accent1>
      <a:accent2>
        <a:srgbClr val="C0C0FC"/>
      </a:accent2>
      <a:accent3>
        <a:srgbClr val="DBDEF4"/>
      </a:accent3>
      <a:accent4>
        <a:srgbClr val="050505"/>
      </a:accent4>
      <a:accent5>
        <a:srgbClr val="C7C7D7"/>
      </a:accent5>
      <a:accent6>
        <a:srgbClr val="ACACE2"/>
      </a:accent6>
      <a:hlink>
        <a:srgbClr val="8C8CB2"/>
      </a:hlink>
      <a:folHlink>
        <a:srgbClr val="57577D"/>
      </a:folHlink>
    </a:clrScheme>
    <a:fontScheme name="">
      <a:majorFont>
        <a:latin typeface="Arial"/>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80808"/>
        </a:dk1>
        <a:lt1>
          <a:srgbClr val="BFC5ED"/>
        </a:lt1>
        <a:dk2>
          <a:srgbClr val="FFFFFF"/>
        </a:dk2>
        <a:lt2>
          <a:srgbClr val="92A1CC"/>
        </a:lt2>
        <a:accent1>
          <a:srgbClr val="9191B7"/>
        </a:accent1>
        <a:accent2>
          <a:srgbClr val="C0C0FC"/>
        </a:accent2>
        <a:accent3>
          <a:srgbClr val="DBDEF4"/>
        </a:accent3>
        <a:accent4>
          <a:srgbClr val="050505"/>
        </a:accent4>
        <a:accent5>
          <a:srgbClr val="C7C7D7"/>
        </a:accent5>
        <a:accent6>
          <a:srgbClr val="ACACE2"/>
        </a:accent6>
        <a:hlink>
          <a:srgbClr val="8C8CB2"/>
        </a:hlink>
        <a:folHlink>
          <a:srgbClr val="57577D"/>
        </a:folHlink>
      </a:clrScheme>
      <a:clrMap bg1="lt1" tx1="dk1" bg2="lt2" tx2="dk2" accent1="accent1" accent2="accent2" accent3="accent3" accent4="accent4" accent5="accent5" accent6="accent6" hlink="hlink" folHlink="folHlink"/>
    </a:extraClrScheme>
    <a:extraClrScheme>
      <a:clrScheme name="">
        <a:dk1>
          <a:srgbClr val="080808"/>
        </a:dk1>
        <a:lt1>
          <a:srgbClr val="D6AD99"/>
        </a:lt1>
        <a:dk2>
          <a:srgbClr val="FFFFFF"/>
        </a:dk2>
        <a:lt2>
          <a:srgbClr val="A48675"/>
        </a:lt2>
        <a:accent1>
          <a:srgbClr val="D6AD98"/>
        </a:accent1>
        <a:accent2>
          <a:srgbClr val="A37A66"/>
        </a:accent2>
        <a:accent3>
          <a:srgbClr val="E7D3CA"/>
        </a:accent3>
        <a:accent4>
          <a:srgbClr val="050505"/>
        </a:accent4>
        <a:accent5>
          <a:srgbClr val="E7D3CA"/>
        </a:accent5>
        <a:accent6>
          <a:srgbClr val="926D5B"/>
        </a:accent6>
        <a:hlink>
          <a:srgbClr val="A17864"/>
        </a:hlink>
        <a:folHlink>
          <a:srgbClr val="7A523D"/>
        </a:folHlink>
      </a:clrScheme>
      <a:clrMap bg1="lt1" tx1="dk1" bg2="lt2" tx2="dk2" accent1="accent1" accent2="accent2" accent3="accent3" accent4="accent4" accent5="accent5" accent6="accent6" hlink="hlink" folHlink="folHlink"/>
    </a:extraClrScheme>
    <a:extraClrScheme>
      <a:clrScheme name="">
        <a:dk1>
          <a:srgbClr val="080808"/>
        </a:dk1>
        <a:lt1>
          <a:srgbClr val="FFFFFF"/>
        </a:lt1>
        <a:dk2>
          <a:srgbClr val="FFFFFF"/>
        </a:dk2>
        <a:lt2>
          <a:srgbClr val="D8D8D8"/>
        </a:lt2>
        <a:accent1>
          <a:srgbClr val="E0E0E0"/>
        </a:accent1>
        <a:accent2>
          <a:srgbClr val="FFFFFF"/>
        </a:accent2>
        <a:accent3>
          <a:srgbClr val="FFFFFF"/>
        </a:accent3>
        <a:accent4>
          <a:srgbClr val="050505"/>
        </a:accent4>
        <a:accent5>
          <a:srgbClr val="EDEDED"/>
        </a:accent5>
        <a:accent6>
          <a:srgbClr val="E5E5E5"/>
        </a:accent6>
        <a:hlink>
          <a:srgbClr val="D1D1D1"/>
        </a:hlink>
        <a:folHlink>
          <a:srgbClr val="666666"/>
        </a:folHlink>
      </a:clrScheme>
      <a:clrMap bg1="lt1" tx1="dk1" bg2="lt2" tx2="dk2" accent1="accent1" accent2="accent2" accent3="accent3" accent4="accent4" accent5="accent5" accent6="accent6" hlink="hlink" folHlink="folHlink"/>
    </a:extraClrScheme>
    <a:extraClrScheme>
      <a:clrScheme name="">
        <a:dk1>
          <a:srgbClr val="080808"/>
        </a:dk1>
        <a:lt1>
          <a:srgbClr val="FFFFD9"/>
        </a:lt1>
        <a:dk2>
          <a:srgbClr val="FFFFFF"/>
        </a:dk2>
        <a:lt2>
          <a:srgbClr val="B8C7A6"/>
        </a:lt2>
        <a:accent1>
          <a:srgbClr val="B7B791"/>
        </a:accent1>
        <a:accent2>
          <a:srgbClr val="FFFFD9"/>
        </a:accent2>
        <a:accent3>
          <a:srgbClr val="FFFFE9"/>
        </a:accent3>
        <a:accent4>
          <a:srgbClr val="050505"/>
        </a:accent4>
        <a:accent5>
          <a:srgbClr val="D7D7C7"/>
        </a:accent5>
        <a:accent6>
          <a:srgbClr val="E5E5C2"/>
        </a:accent6>
        <a:hlink>
          <a:srgbClr val="B2B28C"/>
        </a:hlink>
        <a:folHlink>
          <a:srgbClr val="7D7D57"/>
        </a:folHlink>
      </a:clrScheme>
      <a:clrMap bg1="lt1" tx1="dk1" bg2="lt2" tx2="dk2" accent1="accent1" accent2="accent2" accent3="accent3" accent4="accent4" accent5="accent5" accent6="accent6" hlink="hlink" folHlink="folHlink"/>
    </a:extraClrScheme>
    <a:extraClrScheme>
      <a:clrScheme name="">
        <a:dk1>
          <a:srgbClr val="080808"/>
        </a:dk1>
        <a:lt1>
          <a:srgbClr val="BF9799"/>
        </a:lt1>
        <a:dk2>
          <a:srgbClr val="FFFFFF"/>
        </a:dk2>
        <a:lt2>
          <a:srgbClr val="95757A"/>
        </a:lt2>
        <a:accent1>
          <a:srgbClr val="946B6D"/>
        </a:accent1>
        <a:accent2>
          <a:srgbClr val="BF9698"/>
        </a:accent2>
        <a:accent3>
          <a:srgbClr val="DBC9CA"/>
        </a:accent3>
        <a:accent4>
          <a:srgbClr val="050505"/>
        </a:accent4>
        <a:accent5>
          <a:srgbClr val="C8BABB"/>
        </a:accent5>
        <a:accent6>
          <a:srgbClr val="AB8688"/>
        </a:accent6>
        <a:hlink>
          <a:srgbClr val="91686B"/>
        </a:hlink>
        <a:folHlink>
          <a:srgbClr val="71494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808</Words>
  <Application>WPS 演示</Application>
  <PresentationFormat>自定义</PresentationFormat>
  <Paragraphs>74</Paragraphs>
  <Slides>6</Slides>
  <Notes>0</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6</vt:i4>
      </vt:variant>
    </vt:vector>
  </HeadingPairs>
  <TitlesOfParts>
    <vt:vector size="26" baseType="lpstr">
      <vt:lpstr>Arial</vt:lpstr>
      <vt:lpstr>宋体</vt:lpstr>
      <vt:lpstr>Wingdings</vt:lpstr>
      <vt:lpstr>Windings</vt:lpstr>
      <vt:lpstr>Times New Roman</vt:lpstr>
      <vt:lpstr>黑体</vt:lpstr>
      <vt:lpstr>微软雅黑</vt:lpstr>
      <vt:lpstr>Arial Unicode MS</vt:lpstr>
      <vt:lpstr>Calibri</vt:lpstr>
      <vt:lpstr>RomanS</vt:lpstr>
      <vt:lpstr>华文楷体</vt:lpstr>
      <vt:lpstr>华文隶书</vt:lpstr>
      <vt:lpstr>幼圆</vt:lpstr>
      <vt:lpstr>微软雅黑 Light</vt:lpstr>
      <vt:lpstr>新宋体</vt:lpstr>
      <vt:lpstr>等线 Light</vt:lpstr>
      <vt:lpstr>隶书</vt:lpstr>
      <vt:lpstr>华文仿宋</vt:lpstr>
      <vt:lpstr>仿宋</vt:lpstr>
      <vt:lpstr>艺术_蓝色窗格</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通  用</dc:title>
  <dc:creator>thinkpad</dc:creator>
  <cp:lastModifiedBy>兀兀兀休</cp:lastModifiedBy>
  <cp:revision>2</cp:revision>
  <dcterms:created xsi:type="dcterms:W3CDTF">2009-03-03T10:06:42Z</dcterms:created>
  <dcterms:modified xsi:type="dcterms:W3CDTF">2018-09-19T16:09:55Z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2052-10.1.0.7397</vt:lpwstr>
  </property>
</Properties>
</file>